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4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93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245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18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98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176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96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84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380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0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377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706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A885A-5D1A-40E5-A78A-5F984EADF75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9D410-DE85-4AB5-8519-A3BDA1D60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71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667" y="0"/>
            <a:ext cx="922666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4624"/>
            <a:ext cx="5364088" cy="1470025"/>
          </a:xfrm>
        </p:spPr>
        <p:txBody>
          <a:bodyPr/>
          <a:lstStyle/>
          <a:p>
            <a:r>
              <a:rPr lang="en-GB" dirty="0" smtClean="0"/>
              <a:t>Thurston Outdoor Centre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88024" y="1052736"/>
            <a:ext cx="4475180" cy="1268760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Monday 29</a:t>
            </a:r>
            <a:r>
              <a:rPr lang="en-GB" baseline="30000" dirty="0" smtClean="0">
                <a:solidFill>
                  <a:schemeClr val="bg1"/>
                </a:solidFill>
              </a:rPr>
              <a:t>th</a:t>
            </a:r>
            <a:r>
              <a:rPr lang="en-GB" dirty="0" smtClean="0">
                <a:solidFill>
                  <a:schemeClr val="bg1"/>
                </a:solidFill>
              </a:rPr>
              <a:t> January – Friday 2</a:t>
            </a:r>
            <a:r>
              <a:rPr lang="en-GB" baseline="30000" dirty="0" smtClean="0">
                <a:solidFill>
                  <a:schemeClr val="bg1"/>
                </a:solidFill>
              </a:rPr>
              <a:t>nd</a:t>
            </a:r>
            <a:r>
              <a:rPr lang="en-GB" dirty="0" smtClean="0">
                <a:solidFill>
                  <a:schemeClr val="bg1"/>
                </a:solidFill>
              </a:rPr>
              <a:t> February 2018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48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228" y="53752"/>
            <a:ext cx="8229600" cy="1143000"/>
          </a:xfrm>
        </p:spPr>
        <p:txBody>
          <a:bodyPr/>
          <a:lstStyle/>
          <a:p>
            <a:r>
              <a:rPr lang="en-GB" dirty="0" smtClean="0"/>
              <a:t>Organisation – What to pack???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628800"/>
            <a:ext cx="1916832" cy="1916832"/>
          </a:xfrm>
        </p:spPr>
      </p:pic>
      <p:sp>
        <p:nvSpPr>
          <p:cNvPr id="9" name="TextBox 8"/>
          <p:cNvSpPr txBox="1"/>
          <p:nvPr/>
        </p:nvSpPr>
        <p:spPr>
          <a:xfrm>
            <a:off x="395536" y="1196752"/>
            <a:ext cx="81369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dirty="0" smtClean="0"/>
              <a:t>2 </a:t>
            </a:r>
            <a:r>
              <a:rPr lang="en-GB" dirty="0"/>
              <a:t>pairs of thick hiking socks (not cotton) and sufficient normal daywear socks</a:t>
            </a:r>
          </a:p>
          <a:p>
            <a:pPr lvl="0"/>
            <a:r>
              <a:rPr lang="en-GB" dirty="0"/>
              <a:t>1 pair of old trainers or plimsolls for water activities (they will get wet)</a:t>
            </a:r>
          </a:p>
          <a:p>
            <a:pPr lvl="0"/>
            <a:r>
              <a:rPr lang="en-GB" b="1" dirty="0"/>
              <a:t>1 pair of indoor shoes or slippers</a:t>
            </a:r>
          </a:p>
          <a:p>
            <a:pPr lvl="0"/>
            <a:r>
              <a:rPr lang="en-GB" b="1" dirty="0"/>
              <a:t>1 pair of outdoor shoes</a:t>
            </a:r>
          </a:p>
          <a:p>
            <a:pPr lvl="0"/>
            <a:r>
              <a:rPr lang="en-GB" dirty="0"/>
              <a:t>At least 4 warm jumpers/fleece tops</a:t>
            </a:r>
          </a:p>
          <a:p>
            <a:pPr lvl="0"/>
            <a:r>
              <a:rPr lang="en-GB" dirty="0"/>
              <a:t>4 T-shirts or polo shirts (or thermal vests in winter)</a:t>
            </a:r>
          </a:p>
          <a:p>
            <a:pPr lvl="0"/>
            <a:r>
              <a:rPr lang="en-GB" dirty="0"/>
              <a:t>3 pairs of trousers/joggers (loose fitting – </a:t>
            </a:r>
            <a:r>
              <a:rPr lang="en-GB" b="1" dirty="0"/>
              <a:t>not jeans</a:t>
            </a:r>
            <a:r>
              <a:rPr lang="en-GB" dirty="0"/>
              <a:t>)</a:t>
            </a:r>
          </a:p>
          <a:p>
            <a:pPr lvl="0"/>
            <a:r>
              <a:rPr lang="en-GB" dirty="0"/>
              <a:t>At least 1 pair of gloves or mitts</a:t>
            </a:r>
          </a:p>
          <a:p>
            <a:pPr lvl="0"/>
            <a:r>
              <a:rPr lang="en-GB" dirty="0"/>
              <a:t>At least 1 woollen/fleece hat or balaclava</a:t>
            </a:r>
          </a:p>
          <a:p>
            <a:pPr lvl="0"/>
            <a:r>
              <a:rPr lang="en-GB" dirty="0"/>
              <a:t>Nightwear</a:t>
            </a:r>
          </a:p>
          <a:p>
            <a:pPr lvl="0"/>
            <a:r>
              <a:rPr lang="en-GB" dirty="0"/>
              <a:t>Several changes of underwear </a:t>
            </a:r>
          </a:p>
          <a:p>
            <a:pPr lvl="0"/>
            <a:r>
              <a:rPr lang="en-GB" dirty="0"/>
              <a:t>Wash kit and 2 towels</a:t>
            </a:r>
          </a:p>
          <a:p>
            <a:pPr lvl="0"/>
            <a:r>
              <a:rPr lang="en-GB" dirty="0"/>
              <a:t>Torch and spare batteries</a:t>
            </a:r>
          </a:p>
          <a:p>
            <a:pPr lvl="0"/>
            <a:r>
              <a:rPr lang="en-GB" dirty="0"/>
              <a:t>Elastoplast plasters and personal medication (labelled with name)</a:t>
            </a:r>
          </a:p>
          <a:p>
            <a:pPr lvl="0"/>
            <a:r>
              <a:rPr lang="en-GB" dirty="0"/>
              <a:t>Pen, </a:t>
            </a:r>
            <a:r>
              <a:rPr lang="en-GB" dirty="0" smtClean="0"/>
              <a:t>pencil</a:t>
            </a:r>
            <a:endParaRPr lang="en-GB" dirty="0"/>
          </a:p>
          <a:p>
            <a:pPr lvl="0"/>
            <a:r>
              <a:rPr lang="en-GB" dirty="0"/>
              <a:t>Swimming costume</a:t>
            </a:r>
          </a:p>
          <a:p>
            <a:pPr lvl="0"/>
            <a:r>
              <a:rPr lang="en-GB" dirty="0" smtClean="0"/>
              <a:t>A </a:t>
            </a:r>
            <a:r>
              <a:rPr lang="en-GB" dirty="0"/>
              <a:t>bin liner for dirty clothes (end of course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604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Rules about other things…..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b="1" dirty="0"/>
              <a:t>All specialist equipment, including boots and waterproofs, is provided but if you have your own and would like to bring them please feel free.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Since storage space in the dormitories is limited, please bring only essential clothing.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Please do not bring </a:t>
            </a:r>
            <a:r>
              <a:rPr lang="en-GB" b="1" dirty="0"/>
              <a:t>aerosol products such as deodorant and hairspray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u="sng" dirty="0"/>
              <a:t>M</a:t>
            </a:r>
            <a:r>
              <a:rPr lang="en-GB" b="1" u="sng" dirty="0"/>
              <a:t>obile phones, electronic games and devices are not allowed at Thurston or on the bus.</a:t>
            </a:r>
            <a:endParaRPr lang="en-GB" u="sng" dirty="0"/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b="1" u="sng" dirty="0"/>
              <a:t>Optional Items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lvl="0" indent="0">
              <a:buNone/>
            </a:pPr>
            <a:r>
              <a:rPr lang="en-GB" dirty="0"/>
              <a:t>Cuddly toy</a:t>
            </a:r>
          </a:p>
          <a:p>
            <a:pPr marL="0" lvl="0" indent="0">
              <a:buNone/>
            </a:pPr>
            <a:r>
              <a:rPr lang="en-GB" dirty="0"/>
              <a:t>Wellingtons (very useful if you have them)</a:t>
            </a:r>
          </a:p>
          <a:p>
            <a:pPr marL="0" lvl="0" indent="0">
              <a:buNone/>
            </a:pPr>
            <a:r>
              <a:rPr lang="en-GB" dirty="0"/>
              <a:t>Camera (labelled) disposable ones are good</a:t>
            </a:r>
          </a:p>
          <a:p>
            <a:pPr marL="0" lvl="0" indent="0">
              <a:buNone/>
            </a:pPr>
            <a:r>
              <a:rPr lang="en-GB" dirty="0"/>
              <a:t>Book </a:t>
            </a:r>
          </a:p>
          <a:p>
            <a:pPr marL="0" lvl="0" indent="0">
              <a:buNone/>
            </a:pPr>
            <a:r>
              <a:rPr lang="en-GB" dirty="0"/>
              <a:t>CD’s for use in centre music </a:t>
            </a:r>
            <a:r>
              <a:rPr lang="en-GB" dirty="0" smtClean="0"/>
              <a:t>system (put your name on them.)</a:t>
            </a:r>
            <a:endParaRPr lang="en-GB" dirty="0"/>
          </a:p>
          <a:p>
            <a:pPr marL="0" lvl="0" indent="0">
              <a:buNone/>
            </a:pPr>
            <a:r>
              <a:rPr lang="en-GB" dirty="0"/>
              <a:t>A scarf to be used for a snowman!!! (weather permitting</a:t>
            </a:r>
            <a:r>
              <a:rPr lang="en-GB" dirty="0" smtClean="0"/>
              <a:t>!)</a:t>
            </a:r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r>
              <a:rPr lang="en-GB" dirty="0" smtClean="0"/>
              <a:t>Pack all of your things 1n ONE bag to go in the boot of the coach, then have a small bag to take on the bus.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782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Bus arrangements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157192"/>
            <a:ext cx="3934597" cy="152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772816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On the bus you will need:</a:t>
            </a:r>
          </a:p>
          <a:p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 small bag to carry your personal belongings in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 packed lunch for the journey (A box or bag to be used for the rest of the week.)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 full water bottle (This will be used for the rest of the week.)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 book or magazine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Your choice of clothing to wear – school uniform is not required.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 warm coat.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4653136"/>
            <a:ext cx="37084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Travel:</a:t>
            </a:r>
          </a:p>
          <a:p>
            <a:endParaRPr lang="en-GB" dirty="0"/>
          </a:p>
          <a:p>
            <a:r>
              <a:rPr lang="en-GB" dirty="0" smtClean="0"/>
              <a:t>Arrive at school from 8:30AM and go straight to the hall. </a:t>
            </a:r>
          </a:p>
          <a:p>
            <a:r>
              <a:rPr lang="en-GB" dirty="0" smtClean="0"/>
              <a:t>Parents can stay.</a:t>
            </a:r>
          </a:p>
          <a:p>
            <a:r>
              <a:rPr lang="en-GB" dirty="0" smtClean="0"/>
              <a:t>Coach will leave at 9:30AM prompt.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033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Medication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268761"/>
            <a:ext cx="2088232" cy="216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31840" y="1484784"/>
            <a:ext cx="540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Any medication your child needs must be mentioned on the ‘Registration/Consent form’ and needs to be in a labelled bag separate from the luggage.</a:t>
            </a:r>
          </a:p>
          <a:p>
            <a:endParaRPr lang="en-GB" dirty="0"/>
          </a:p>
          <a:p>
            <a:r>
              <a:rPr lang="en-GB" dirty="0" smtClean="0"/>
              <a:t>Miss Edwards will be collecting ALL medication in on Monday morning.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3789040"/>
            <a:ext cx="7992888" cy="203132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Travel sickness tablets need to be given by parents on the Monday, but please supply enough for the way home!!</a:t>
            </a:r>
          </a:p>
          <a:p>
            <a:endParaRPr lang="en-GB" dirty="0"/>
          </a:p>
          <a:p>
            <a:r>
              <a:rPr lang="en-GB" dirty="0" smtClean="0"/>
              <a:t>Any sanitary products need to be with the child, but please let Miss Edwards know.</a:t>
            </a:r>
          </a:p>
          <a:p>
            <a:endParaRPr lang="en-GB" dirty="0"/>
          </a:p>
          <a:p>
            <a:r>
              <a:rPr lang="en-GB" dirty="0" smtClean="0"/>
              <a:t>Inhalers and asthma medication to be handed in, but will be returned to the children once we are on our way.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53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Money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Each child is allowed £10 MAXIMUM to spend on souvenirs.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Money needs to be handed into Mrs O’Brien BEFORE Friday 26</a:t>
            </a:r>
            <a:r>
              <a:rPr lang="en-GB" baseline="30000" dirty="0" smtClean="0"/>
              <a:t>th</a:t>
            </a:r>
            <a:r>
              <a:rPr lang="en-GB" dirty="0" smtClean="0"/>
              <a:t> January in a purse or money bag with the child’s name 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Please send coins to make it easier to spend. 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0648"/>
            <a:ext cx="1687311" cy="1407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687311" cy="1407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106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Friendships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This week you will be asked to choose </a:t>
            </a:r>
            <a:r>
              <a:rPr lang="en-GB" b="1" dirty="0" smtClean="0"/>
              <a:t>two</a:t>
            </a:r>
            <a:r>
              <a:rPr lang="en-GB" dirty="0" smtClean="0"/>
              <a:t> friends who you would like to be in a group with or in a room.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Rooms will not be allocated until we get to Thurston.</a:t>
            </a:r>
          </a:p>
          <a:p>
            <a:r>
              <a:rPr lang="en-GB" dirty="0" smtClean="0"/>
              <a:t>Girls will be separate from boys.</a:t>
            </a:r>
          </a:p>
          <a:p>
            <a:r>
              <a:rPr lang="en-GB" dirty="0" smtClean="0"/>
              <a:t>3 groups for activities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013176"/>
            <a:ext cx="2739789" cy="176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08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Contact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/>
              <a:t>Parentmail</a:t>
            </a:r>
            <a:r>
              <a:rPr lang="en-GB" dirty="0" smtClean="0"/>
              <a:t> – texts and emails</a:t>
            </a:r>
          </a:p>
          <a:p>
            <a:pPr marL="0" indent="0">
              <a:buNone/>
            </a:pPr>
            <a:r>
              <a:rPr lang="en-GB" dirty="0" smtClean="0"/>
              <a:t>Website – blogs</a:t>
            </a:r>
          </a:p>
          <a:p>
            <a:pPr marL="0" indent="0">
              <a:buNone/>
            </a:pPr>
            <a:r>
              <a:rPr lang="en-GB" dirty="0" err="1" smtClean="0"/>
              <a:t>Phonecalls</a:t>
            </a:r>
            <a:r>
              <a:rPr lang="en-GB" dirty="0" smtClean="0"/>
              <a:t> if needed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No news is good </a:t>
            </a:r>
          </a:p>
          <a:p>
            <a:pPr marL="0" indent="0">
              <a:buNone/>
            </a:pPr>
            <a:r>
              <a:rPr lang="en-GB" dirty="0" smtClean="0"/>
              <a:t>News!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Marsden Primary School | Everyone Cares, Everyone Matters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6" t="17231" r="25701"/>
          <a:stretch/>
        </p:blipFill>
        <p:spPr>
          <a:xfrm>
            <a:off x="4283968" y="2420888"/>
            <a:ext cx="4529271" cy="412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1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Leave Thurston at 11am</a:t>
            </a:r>
          </a:p>
          <a:p>
            <a:pPr marL="0" indent="0">
              <a:buNone/>
            </a:pPr>
            <a:r>
              <a:rPr lang="en-GB" dirty="0" smtClean="0"/>
              <a:t>Messages and updates will be sent to parents.</a:t>
            </a:r>
          </a:p>
          <a:p>
            <a:pPr marL="0" indent="0">
              <a:buNone/>
            </a:pPr>
            <a:r>
              <a:rPr lang="en-GB" dirty="0" smtClean="0"/>
              <a:t>Arrive at school 2:30pm APPROX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Sleep!!!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540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Before you leave tonight…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All consent forms need to be completed and handed into Mrs </a:t>
            </a:r>
            <a:r>
              <a:rPr lang="en-GB" dirty="0" err="1" smtClean="0"/>
              <a:t>Chrisp</a:t>
            </a:r>
            <a:endParaRPr lang="en-GB" dirty="0" smtClean="0"/>
          </a:p>
          <a:p>
            <a:r>
              <a:rPr lang="en-GB" dirty="0" smtClean="0"/>
              <a:t>Any medical concerns or worries shared</a:t>
            </a:r>
          </a:p>
          <a:p>
            <a:r>
              <a:rPr lang="en-GB" dirty="0" smtClean="0"/>
              <a:t>Any outstanding payments made</a:t>
            </a:r>
          </a:p>
          <a:p>
            <a:endParaRPr lang="en-GB" dirty="0"/>
          </a:p>
          <a:p>
            <a:endParaRPr lang="en-GB" dirty="0" smtClean="0"/>
          </a:p>
          <a:p>
            <a:pPr lvl="1"/>
            <a:r>
              <a:rPr lang="en-GB" dirty="0" smtClean="0"/>
              <a:t>QUESTIONS???????????????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14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568</Words>
  <Application>Microsoft Office PowerPoint</Application>
  <PresentationFormat>On-screen Show (4:3)</PresentationFormat>
  <Paragraphs>98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Thurston Outdoor Centre</vt:lpstr>
      <vt:lpstr>Organisation – What to pack???</vt:lpstr>
      <vt:lpstr>Rules about other things…..</vt:lpstr>
      <vt:lpstr>Bus arrangements</vt:lpstr>
      <vt:lpstr>Medication</vt:lpstr>
      <vt:lpstr>Money</vt:lpstr>
      <vt:lpstr>Friendships</vt:lpstr>
      <vt:lpstr>Contact</vt:lpstr>
      <vt:lpstr>PowerPoint Presentation</vt:lpstr>
      <vt:lpstr>Before you leave tonight…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Thurston Outdoor Centre</dc:title>
  <dc:creator>caroline.marshall</dc:creator>
  <cp:lastModifiedBy>caroline.marshall</cp:lastModifiedBy>
  <cp:revision>11</cp:revision>
  <dcterms:created xsi:type="dcterms:W3CDTF">2018-01-16T13:37:08Z</dcterms:created>
  <dcterms:modified xsi:type="dcterms:W3CDTF">2018-01-16T16:24:31Z</dcterms:modified>
</cp:coreProperties>
</file>