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1F2A"/>
    <a:srgbClr val="F21C2E"/>
    <a:srgbClr val="DE0C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DDBC2-41C8-4108-A2F2-8FB362E1C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0CBB36-78A7-489B-94F6-0B685DDEFB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931070D-54D3-4F52-9D5B-D4551DBA6949}"/>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5" name="Footer Placeholder 4">
            <a:extLst>
              <a:ext uri="{FF2B5EF4-FFF2-40B4-BE49-F238E27FC236}">
                <a16:creationId xmlns:a16="http://schemas.microsoft.com/office/drawing/2014/main" id="{3D5A94B0-74D8-4669-A3AD-FB52E0853A0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EC1C203-380B-431E-83BF-6888AF6C98FC}"/>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2249604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9FD28-E24C-4EE3-A968-F51ED7EBA98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206B8F-F888-4BFB-96C1-A455AAEF89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B283B6-C6AD-4072-90D3-7EA754C06EC6}"/>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5" name="Footer Placeholder 4">
            <a:extLst>
              <a:ext uri="{FF2B5EF4-FFF2-40B4-BE49-F238E27FC236}">
                <a16:creationId xmlns:a16="http://schemas.microsoft.com/office/drawing/2014/main" id="{E454B243-ED60-462C-9476-A30E8A49A8F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88B2473-DEE0-4104-A293-4E788E190EAB}"/>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622981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F99329-2CE7-4979-A077-8C379BFD05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97DAAA-D944-4497-A7FB-CDDB97CCF6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87A5B3-57FB-4086-9593-DEED852C6644}"/>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5" name="Footer Placeholder 4">
            <a:extLst>
              <a:ext uri="{FF2B5EF4-FFF2-40B4-BE49-F238E27FC236}">
                <a16:creationId xmlns:a16="http://schemas.microsoft.com/office/drawing/2014/main" id="{66EC4AAD-4A89-451D-B0F9-BF04E866385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EA65825-9D49-4AF5-A93A-41CD4ABEB5DA}"/>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364488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3B6F9-B135-443F-8371-3DEEBA64C09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B59B449-E854-4E8C-AC6D-8A372DA3D6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4254DA-C4DC-49FD-BEE9-006140619B11}"/>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5" name="Footer Placeholder 4">
            <a:extLst>
              <a:ext uri="{FF2B5EF4-FFF2-40B4-BE49-F238E27FC236}">
                <a16:creationId xmlns:a16="http://schemas.microsoft.com/office/drawing/2014/main" id="{71600215-ADBF-4CC3-AE66-C80781B5A0F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AECC94B-AB81-4CA6-AEAD-83C545350442}"/>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7005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AE4D5-F702-4303-A85C-CD93F9B953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9697872-8303-4C20-86FB-DAD3E858AF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5DD893-19AE-4F86-8614-9162C50C2AFE}"/>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5" name="Footer Placeholder 4">
            <a:extLst>
              <a:ext uri="{FF2B5EF4-FFF2-40B4-BE49-F238E27FC236}">
                <a16:creationId xmlns:a16="http://schemas.microsoft.com/office/drawing/2014/main" id="{B7720C54-2699-4C8B-B23B-E32CDDEA0F9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6855E1B-CD85-4D88-8262-6471E0A53A8D}"/>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164564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9EF06-7971-423A-9EDB-69C0087D81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4AB10B-0333-4FCD-95B4-2CA7B5FF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9F396C-5BDD-4764-9036-DCEBAE12E3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90317CB-B550-4FA4-BB3F-A3930990382A}"/>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6" name="Footer Placeholder 5">
            <a:extLst>
              <a:ext uri="{FF2B5EF4-FFF2-40B4-BE49-F238E27FC236}">
                <a16:creationId xmlns:a16="http://schemas.microsoft.com/office/drawing/2014/main" id="{D27BE18C-2196-4198-B7B4-B44C9BDEEF4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420C54D-267D-47F5-83EA-96DF1F4298A8}"/>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244650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EC0DA-F343-4D65-9AE7-2E5970F38FA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F2DCB2-A8C4-45C7-9EA5-BAF73DA2DD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BE8B7A-D915-4A3C-B837-E247DA53C2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D2474F5-1D04-4E5C-89E3-10CE5BE53E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3A5B6-FA13-4591-843E-0E6878C5DF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9138A92-7326-49BD-BB18-C292559D29CA}"/>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8" name="Footer Placeholder 7">
            <a:extLst>
              <a:ext uri="{FF2B5EF4-FFF2-40B4-BE49-F238E27FC236}">
                <a16:creationId xmlns:a16="http://schemas.microsoft.com/office/drawing/2014/main" id="{30F430F7-3D1C-4154-9859-8531DA963AD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871727B8-E732-4CDC-BC89-9BF93D2AFAA0}"/>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22099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46908-B441-4BD3-9865-7DC354F5A3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14A86DA-9F75-46BD-A1A5-1BE9D26B2324}"/>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4" name="Footer Placeholder 3">
            <a:extLst>
              <a:ext uri="{FF2B5EF4-FFF2-40B4-BE49-F238E27FC236}">
                <a16:creationId xmlns:a16="http://schemas.microsoft.com/office/drawing/2014/main" id="{8A61B7CE-9779-4936-9782-A262EE2D6CDF}"/>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FD58775-CD01-47A6-B2B3-E1F531DED7D0}"/>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2777882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E22105-26A2-41AC-859C-77A0B7AC0FD7}"/>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3" name="Footer Placeholder 2">
            <a:extLst>
              <a:ext uri="{FF2B5EF4-FFF2-40B4-BE49-F238E27FC236}">
                <a16:creationId xmlns:a16="http://schemas.microsoft.com/office/drawing/2014/main" id="{41F5B10F-1514-4C7C-AC55-4B3D2F5FC8D6}"/>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5C1E7ED1-0449-4162-B2B9-183073042389}"/>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3702911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E40C0-24B4-4D7C-9615-B14C60216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89BDACE-05C7-4378-83E5-541FA5F45F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DCAC39D-2D45-423F-8445-A42078862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CF2C18-6E32-4D28-A034-A09227248D1B}"/>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6" name="Footer Placeholder 5">
            <a:extLst>
              <a:ext uri="{FF2B5EF4-FFF2-40B4-BE49-F238E27FC236}">
                <a16:creationId xmlns:a16="http://schemas.microsoft.com/office/drawing/2014/main" id="{58F04963-EE95-42B5-BEFC-63BB7685618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A9C0B8A-2281-436E-B6AC-1EF371B2F1E1}"/>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1275404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83F85-3A75-4247-B2E4-05DD65DF3E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D7632F8-8A41-40AF-8D02-E3F6B31F1B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69D3F92-F884-4C88-8575-4CE8568035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6B68D3-94C7-47D5-98F6-90688486E0E3}"/>
              </a:ext>
            </a:extLst>
          </p:cNvPr>
          <p:cNvSpPr>
            <a:spLocks noGrp="1"/>
          </p:cNvSpPr>
          <p:nvPr>
            <p:ph type="dt" sz="half" idx="10"/>
          </p:nvPr>
        </p:nvSpPr>
        <p:spPr/>
        <p:txBody>
          <a:bodyPr/>
          <a:lstStyle/>
          <a:p>
            <a:fld id="{05F7CFDE-2131-4042-A51B-29D8F2EFD90C}" type="datetimeFigureOut">
              <a:rPr lang="en-GB" smtClean="0"/>
              <a:t>16/06/2020</a:t>
            </a:fld>
            <a:endParaRPr lang="en-GB" dirty="0"/>
          </a:p>
        </p:txBody>
      </p:sp>
      <p:sp>
        <p:nvSpPr>
          <p:cNvPr id="6" name="Footer Placeholder 5">
            <a:extLst>
              <a:ext uri="{FF2B5EF4-FFF2-40B4-BE49-F238E27FC236}">
                <a16:creationId xmlns:a16="http://schemas.microsoft.com/office/drawing/2014/main" id="{6DAB335D-B3E0-4B05-B2A7-A9A25247990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AABFF05-B82A-4983-896F-24C928D848E0}"/>
              </a:ext>
            </a:extLst>
          </p:cNvPr>
          <p:cNvSpPr>
            <a:spLocks noGrp="1"/>
          </p:cNvSpPr>
          <p:nvPr>
            <p:ph type="sldNum" sz="quarter" idx="12"/>
          </p:nvPr>
        </p:nvSpPr>
        <p:spPr/>
        <p:txBody>
          <a:bodyPr/>
          <a:lstStyle/>
          <a:p>
            <a:fld id="{8247522B-C36E-4933-8C82-A1CB2B1ADD73}" type="slidenum">
              <a:rPr lang="en-GB" smtClean="0"/>
              <a:t>‹#›</a:t>
            </a:fld>
            <a:endParaRPr lang="en-GB" dirty="0"/>
          </a:p>
        </p:txBody>
      </p:sp>
    </p:spTree>
    <p:extLst>
      <p:ext uri="{BB962C8B-B14F-4D97-AF65-F5344CB8AC3E}">
        <p14:creationId xmlns:p14="http://schemas.microsoft.com/office/powerpoint/2010/main" val="4194719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A2137C-E049-4754-A726-574A3CCAA2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E1D86F-883B-4F35-AFD1-BBBA1AF415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59929A-E7D2-44C9-8E97-5CAA7861C3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7CFDE-2131-4042-A51B-29D8F2EFD90C}" type="datetimeFigureOut">
              <a:rPr lang="en-GB" smtClean="0"/>
              <a:t>16/06/2020</a:t>
            </a:fld>
            <a:endParaRPr lang="en-GB" dirty="0"/>
          </a:p>
        </p:txBody>
      </p:sp>
      <p:sp>
        <p:nvSpPr>
          <p:cNvPr id="5" name="Footer Placeholder 4">
            <a:extLst>
              <a:ext uri="{FF2B5EF4-FFF2-40B4-BE49-F238E27FC236}">
                <a16:creationId xmlns:a16="http://schemas.microsoft.com/office/drawing/2014/main" id="{762E004D-6262-4291-BB7E-98E1DF85C3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DD58BCC9-39CB-474C-AA47-F2ED7EA245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7522B-C36E-4933-8C82-A1CB2B1ADD73}" type="slidenum">
              <a:rPr lang="en-GB" smtClean="0"/>
              <a:t>‹#›</a:t>
            </a:fld>
            <a:endParaRPr lang="en-GB" dirty="0"/>
          </a:p>
        </p:txBody>
      </p:sp>
    </p:spTree>
    <p:extLst>
      <p:ext uri="{BB962C8B-B14F-4D97-AF65-F5344CB8AC3E}">
        <p14:creationId xmlns:p14="http://schemas.microsoft.com/office/powerpoint/2010/main" val="1481999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438540-EB7E-489B-B0F0-FB53D751BAFE}"/>
              </a:ext>
            </a:extLst>
          </p:cNvPr>
          <p:cNvSpPr txBox="1"/>
          <p:nvPr/>
        </p:nvSpPr>
        <p:spPr>
          <a:xfrm>
            <a:off x="4271273" y="377100"/>
            <a:ext cx="3858314" cy="769441"/>
          </a:xfrm>
          <a:prstGeom prst="rect">
            <a:avLst/>
          </a:prstGeom>
          <a:noFill/>
        </p:spPr>
        <p:txBody>
          <a:bodyPr wrap="square" rtlCol="0">
            <a:spAutoFit/>
          </a:bodyPr>
          <a:lstStyle/>
          <a:p>
            <a:pPr algn="ctr"/>
            <a:r>
              <a:rPr lang="en-GB" sz="4400" u="sng" dirty="0">
                <a:solidFill>
                  <a:srgbClr val="F11F2A"/>
                </a:solidFill>
              </a:rPr>
              <a:t>Heart link </a:t>
            </a:r>
          </a:p>
        </p:txBody>
      </p:sp>
      <p:pic>
        <p:nvPicPr>
          <p:cNvPr id="5" name="Picture 4" descr="A picture containing drawing&#10;&#10;Description automatically generated">
            <a:extLst>
              <a:ext uri="{FF2B5EF4-FFF2-40B4-BE49-F238E27FC236}">
                <a16:creationId xmlns:a16="http://schemas.microsoft.com/office/drawing/2014/main" id="{DB150F9E-81F1-4D3C-A1F0-86E26BB743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355" y="122437"/>
            <a:ext cx="1781173" cy="1789125"/>
          </a:xfrm>
          <a:prstGeom prst="rect">
            <a:avLst/>
          </a:prstGeom>
        </p:spPr>
      </p:pic>
      <p:sp>
        <p:nvSpPr>
          <p:cNvPr id="6" name="TextBox 5">
            <a:extLst>
              <a:ext uri="{FF2B5EF4-FFF2-40B4-BE49-F238E27FC236}">
                <a16:creationId xmlns:a16="http://schemas.microsoft.com/office/drawing/2014/main" id="{4D8E1DFC-A31A-44E9-A108-0198AAE78190}"/>
              </a:ext>
            </a:extLst>
          </p:cNvPr>
          <p:cNvSpPr txBox="1"/>
          <p:nvPr/>
        </p:nvSpPr>
        <p:spPr>
          <a:xfrm>
            <a:off x="2409053" y="1127694"/>
            <a:ext cx="6877879" cy="369332"/>
          </a:xfrm>
          <a:prstGeom prst="rect">
            <a:avLst/>
          </a:prstGeom>
          <a:noFill/>
        </p:spPr>
        <p:txBody>
          <a:bodyPr wrap="square" rtlCol="0">
            <a:spAutoFit/>
          </a:bodyPr>
          <a:lstStyle/>
          <a:p>
            <a:r>
              <a:rPr lang="en-GB" dirty="0">
                <a:solidFill>
                  <a:srgbClr val="F11F2A"/>
                </a:solidFill>
              </a:rPr>
              <a:t>Heart link is a charity that helps children that have got heart problems .</a:t>
            </a:r>
          </a:p>
        </p:txBody>
      </p:sp>
      <p:sp>
        <p:nvSpPr>
          <p:cNvPr id="7" name="TextBox 6">
            <a:extLst>
              <a:ext uri="{FF2B5EF4-FFF2-40B4-BE49-F238E27FC236}">
                <a16:creationId xmlns:a16="http://schemas.microsoft.com/office/drawing/2014/main" id="{F1BB853C-59E8-495F-86D4-3FE3B15089D8}"/>
              </a:ext>
            </a:extLst>
          </p:cNvPr>
          <p:cNvSpPr txBox="1"/>
          <p:nvPr/>
        </p:nvSpPr>
        <p:spPr>
          <a:xfrm>
            <a:off x="3999232" y="1628997"/>
            <a:ext cx="4347401" cy="584775"/>
          </a:xfrm>
          <a:prstGeom prst="rect">
            <a:avLst/>
          </a:prstGeom>
          <a:noFill/>
        </p:spPr>
        <p:txBody>
          <a:bodyPr wrap="square" rtlCol="0">
            <a:spAutoFit/>
          </a:bodyPr>
          <a:lstStyle/>
          <a:p>
            <a:pPr algn="ctr"/>
            <a:r>
              <a:rPr lang="en-GB" sz="3200" u="sng" dirty="0">
                <a:solidFill>
                  <a:srgbClr val="F21C2E"/>
                </a:solidFill>
              </a:rPr>
              <a:t>Heart link history </a:t>
            </a:r>
          </a:p>
        </p:txBody>
      </p:sp>
      <p:sp>
        <p:nvSpPr>
          <p:cNvPr id="8" name="TextBox 7">
            <a:extLst>
              <a:ext uri="{FF2B5EF4-FFF2-40B4-BE49-F238E27FC236}">
                <a16:creationId xmlns:a16="http://schemas.microsoft.com/office/drawing/2014/main" id="{756BBE09-ECFA-4C1B-86CC-7E2BBC744965}"/>
              </a:ext>
            </a:extLst>
          </p:cNvPr>
          <p:cNvSpPr txBox="1"/>
          <p:nvPr/>
        </p:nvSpPr>
        <p:spPr>
          <a:xfrm>
            <a:off x="389352" y="2184403"/>
            <a:ext cx="11622156" cy="923330"/>
          </a:xfrm>
          <a:prstGeom prst="rect">
            <a:avLst/>
          </a:prstGeom>
          <a:noFill/>
        </p:spPr>
        <p:txBody>
          <a:bodyPr wrap="square" rtlCol="0">
            <a:spAutoFit/>
          </a:bodyPr>
          <a:lstStyle/>
          <a:p>
            <a:r>
              <a:rPr lang="en-GB" dirty="0">
                <a:solidFill>
                  <a:srgbClr val="F11F2A"/>
                </a:solidFill>
              </a:rPr>
              <a:t>Heart link was formed in 1981 as a support group for parents and families who had a child suffering from heart defect.  Families then, as now, wanted to meet and talk to others in a similar situation. The first meetings were well attended and supported by members of the hospital staff who recognized the need for such a group.  </a:t>
            </a:r>
          </a:p>
        </p:txBody>
      </p:sp>
      <p:pic>
        <p:nvPicPr>
          <p:cNvPr id="9" name="Picture 8">
            <a:extLst>
              <a:ext uri="{FF2B5EF4-FFF2-40B4-BE49-F238E27FC236}">
                <a16:creationId xmlns:a16="http://schemas.microsoft.com/office/drawing/2014/main" id="{486543E9-9C27-4F25-84D5-B9EFF77BB534}"/>
              </a:ext>
            </a:extLst>
          </p:cNvPr>
          <p:cNvPicPr>
            <a:picLocks noChangeAspect="1"/>
          </p:cNvPicPr>
          <p:nvPr/>
        </p:nvPicPr>
        <p:blipFill>
          <a:blip r:embed="rId3"/>
          <a:stretch>
            <a:fillRect/>
          </a:stretch>
        </p:blipFill>
        <p:spPr>
          <a:xfrm>
            <a:off x="10083291" y="122438"/>
            <a:ext cx="1781478" cy="1789124"/>
          </a:xfrm>
          <a:prstGeom prst="rect">
            <a:avLst/>
          </a:prstGeom>
        </p:spPr>
      </p:pic>
      <p:pic>
        <p:nvPicPr>
          <p:cNvPr id="12" name="Picture 11" descr="A picture containing person, doll, sitting, eating&#10;&#10;Description automatically generated">
            <a:extLst>
              <a:ext uri="{FF2B5EF4-FFF2-40B4-BE49-F238E27FC236}">
                <a16:creationId xmlns:a16="http://schemas.microsoft.com/office/drawing/2014/main" id="{9D298DF7-1DCB-4015-8A46-BC9EC0DC5B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160066"/>
            <a:ext cx="1781174" cy="3691468"/>
          </a:xfrm>
          <a:prstGeom prst="rect">
            <a:avLst/>
          </a:prstGeom>
        </p:spPr>
      </p:pic>
      <p:pic>
        <p:nvPicPr>
          <p:cNvPr id="14" name="Picture 13" descr="A picture containing person, indoor, sitting, baby&#10;&#10;Description automatically generated">
            <a:extLst>
              <a:ext uri="{FF2B5EF4-FFF2-40B4-BE49-F238E27FC236}">
                <a16:creationId xmlns:a16="http://schemas.microsoft.com/office/drawing/2014/main" id="{15DC46B2-DC69-4D93-A227-50E3F4EF21B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1174" y="3160066"/>
            <a:ext cx="1781175" cy="3685002"/>
          </a:xfrm>
          <a:prstGeom prst="rect">
            <a:avLst/>
          </a:prstGeom>
        </p:spPr>
      </p:pic>
      <p:pic>
        <p:nvPicPr>
          <p:cNvPr id="16" name="Picture 15" descr="A picture containing person, indoor, little, sitting&#10;&#10;Description automatically generated">
            <a:extLst>
              <a:ext uri="{FF2B5EF4-FFF2-40B4-BE49-F238E27FC236}">
                <a16:creationId xmlns:a16="http://schemas.microsoft.com/office/drawing/2014/main" id="{485BDB85-AB60-4172-8DEF-2183AF1B826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62348" y="3172997"/>
            <a:ext cx="2381251" cy="3685003"/>
          </a:xfrm>
          <a:prstGeom prst="rect">
            <a:avLst/>
          </a:prstGeom>
        </p:spPr>
      </p:pic>
      <p:sp>
        <p:nvSpPr>
          <p:cNvPr id="20" name="TextBox 19">
            <a:extLst>
              <a:ext uri="{FF2B5EF4-FFF2-40B4-BE49-F238E27FC236}">
                <a16:creationId xmlns:a16="http://schemas.microsoft.com/office/drawing/2014/main" id="{F5B0E08D-0CBF-4645-884E-6FC17F0E4D24}"/>
              </a:ext>
            </a:extLst>
          </p:cNvPr>
          <p:cNvSpPr txBox="1"/>
          <p:nvPr/>
        </p:nvSpPr>
        <p:spPr>
          <a:xfrm>
            <a:off x="5943599" y="3076506"/>
            <a:ext cx="6248401" cy="1938992"/>
          </a:xfrm>
          <a:prstGeom prst="rect">
            <a:avLst/>
          </a:prstGeom>
          <a:noFill/>
        </p:spPr>
        <p:txBody>
          <a:bodyPr wrap="square" rtlCol="0">
            <a:spAutoFit/>
          </a:bodyPr>
          <a:lstStyle/>
          <a:p>
            <a:r>
              <a:rPr lang="en-GB" sz="2000" dirty="0">
                <a:solidFill>
                  <a:srgbClr val="F11F2A"/>
                </a:solidFill>
              </a:rPr>
              <a:t>This is my cousin Freddie who has had three open heart surgeries and he is nearly five years old. He had his first open heart surgery at the age of seven weeks old. His second open heart surgery at the age of two years old. His third open heart surgery at the age of four years old. Heart link have supported Freddie and the family. </a:t>
            </a:r>
          </a:p>
        </p:txBody>
      </p:sp>
    </p:spTree>
    <p:extLst>
      <p:ext uri="{BB962C8B-B14F-4D97-AF65-F5344CB8AC3E}">
        <p14:creationId xmlns:p14="http://schemas.microsoft.com/office/powerpoint/2010/main" val="2927597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153</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Brennan</dc:creator>
  <cp:lastModifiedBy>Kevin Brennan</cp:lastModifiedBy>
  <cp:revision>9</cp:revision>
  <dcterms:created xsi:type="dcterms:W3CDTF">2020-06-16T13:39:32Z</dcterms:created>
  <dcterms:modified xsi:type="dcterms:W3CDTF">2020-06-16T14:56:26Z</dcterms:modified>
</cp:coreProperties>
</file>