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41D"/>
    <a:srgbClr val="03AEEE"/>
    <a:srgbClr val="0397D6"/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5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611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0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47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013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36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78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317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0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412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87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7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7BA-CACE-4E68-8A92-E8AB95DBD970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4D251-A00B-4FCE-8F06-DABB175D4D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206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661"/>
            <a:ext cx="8117722" cy="21113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661"/>
            <a:ext cx="8117722" cy="21113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74" y="2854638"/>
            <a:ext cx="3359187" cy="36091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560" y="5823475"/>
            <a:ext cx="1960056" cy="7783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304" y="4283811"/>
            <a:ext cx="5513696" cy="90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5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2863" y="2294567"/>
            <a:ext cx="79320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Digital footprints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Respect and manners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Who can view their content?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Keep their personal information safe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2365701"/>
            <a:ext cx="614907" cy="6157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052576"/>
            <a:ext cx="614766" cy="615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4414982"/>
            <a:ext cx="614766" cy="615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5743407"/>
            <a:ext cx="614766" cy="615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728248"/>
            <a:ext cx="614766" cy="615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963"/>
            <a:ext cx="4763069" cy="960762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 rot="20434376">
            <a:off x="6942689" y="355253"/>
            <a:ext cx="1117950" cy="2056192"/>
            <a:chOff x="7241155" y="230553"/>
            <a:chExt cx="1328267" cy="2443018"/>
          </a:xfrm>
        </p:grpSpPr>
        <p:sp>
          <p:nvSpPr>
            <p:cNvPr id="9" name="Rectangle 8"/>
            <p:cNvSpPr/>
            <p:nvPr/>
          </p:nvSpPr>
          <p:spPr>
            <a:xfrm>
              <a:off x="7301552" y="518615"/>
              <a:ext cx="1201003" cy="1847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1155" y="230553"/>
              <a:ext cx="1328267" cy="2443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38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2863" y="2294567"/>
            <a:ext cx="79320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Adult content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Hurtful and harmful content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Reliable information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Illegal downloading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2365842"/>
            <a:ext cx="614766" cy="615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043290"/>
            <a:ext cx="614766" cy="615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720738"/>
            <a:ext cx="614766" cy="615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43" y="4398609"/>
            <a:ext cx="614766" cy="615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1653"/>
            <a:ext cx="4759274" cy="9599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54200" y="511263"/>
            <a:ext cx="2603888" cy="16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2863" y="2294567"/>
            <a:ext cx="793202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Online friends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Privacy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Grooming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Cyberbullying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Tell someone they trust!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2365842"/>
            <a:ext cx="615600" cy="615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3041514"/>
            <a:ext cx="615600" cy="615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4408972"/>
            <a:ext cx="614766" cy="615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724825"/>
            <a:ext cx="614766" cy="615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65" y="5085993"/>
            <a:ext cx="614766" cy="615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8735"/>
            <a:ext cx="4763069" cy="960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4418">
            <a:off x="6219995" y="346890"/>
            <a:ext cx="1940697" cy="252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2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32863" y="2294567"/>
            <a:ext cx="79320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Advertising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In-app purchases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Pop ups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Spam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2366064"/>
            <a:ext cx="614766" cy="61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60" y="3042867"/>
            <a:ext cx="614712" cy="615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3720738"/>
            <a:ext cx="614766" cy="61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6" y="4398609"/>
            <a:ext cx="614766" cy="615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068" y="3950730"/>
            <a:ext cx="3043886" cy="26271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467"/>
            <a:ext cx="6742431" cy="97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4" y="1111189"/>
            <a:ext cx="5774251" cy="659405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88148" y="2441543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980379" y="2388007"/>
            <a:ext cx="3283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Open dialogue with your child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3428" y="2916097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975664" y="2871723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Family agreement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83428" y="3367086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975663" y="3316760"/>
            <a:ext cx="4322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filtering and blocking software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83428" y="3798619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975662" y="3764404"/>
            <a:ext cx="2903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Think before you/they post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3427" y="4235922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985405" y="4200678"/>
            <a:ext cx="2302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Understand the laws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9026" y="4671233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985405" y="4636952"/>
            <a:ext cx="3264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Privacy settings and reporting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9025" y="5107320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980379" y="5068769"/>
            <a:ext cx="4559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Save the evidence and report the incident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79024" y="5553755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980379" y="5515204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Age ratings on apps and games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9024" y="5985288"/>
            <a:ext cx="292231" cy="292231"/>
          </a:xfrm>
          <a:prstGeom prst="rect">
            <a:avLst/>
          </a:prstGeom>
          <a:solidFill>
            <a:schemeClr val="bg1"/>
          </a:solidFill>
          <a:ln w="57150">
            <a:solidFill>
              <a:srgbClr val="03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980379" y="5950018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Protect their personal information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715" y="2259768"/>
            <a:ext cx="2878474" cy="381521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6184533" y="2424208"/>
            <a:ext cx="28646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 up to the UK Safer Internet Centre newsletter at:</a:t>
            </a:r>
          </a:p>
          <a:p>
            <a:endParaRPr lang="en-GB" sz="2800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en-GB" sz="22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saferinternet.org.uk</a:t>
            </a:r>
            <a:r>
              <a:rPr lang="en-GB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068" y="5063193"/>
            <a:ext cx="768032" cy="85946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890"/>
            <a:ext cx="5652514" cy="90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00231" y="1495549"/>
            <a:ext cx="6949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We are happy to answer questions!</a:t>
            </a:r>
          </a:p>
          <a:p>
            <a:r>
              <a:rPr lang="en-GB" sz="3200" b="1" dirty="0" smtClean="0">
                <a:solidFill>
                  <a:srgbClr val="F794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education@childnet.com</a:t>
            </a:r>
            <a:endParaRPr lang="en-GB" sz="3200" b="1" dirty="0">
              <a:solidFill>
                <a:srgbClr val="F794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75" y="5295435"/>
            <a:ext cx="596439" cy="596439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972778" y="5301266"/>
            <a:ext cx="4475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saferinternetuk</a:t>
            </a:r>
            <a:endParaRPr lang="en-GB" sz="3200" b="1" dirty="0">
              <a:solidFill>
                <a:srgbClr val="F582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20" y="6076958"/>
            <a:ext cx="596439" cy="48490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925647" y="6027020"/>
            <a:ext cx="4475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@UK_SIC</a:t>
            </a:r>
            <a:endParaRPr lang="en-GB" sz="3200" b="1" dirty="0">
              <a:solidFill>
                <a:srgbClr val="F582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825766" y="5965464"/>
            <a:ext cx="2752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F794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#SID2016</a:t>
            </a:r>
            <a:endParaRPr lang="en-GB" sz="4000" b="1" dirty="0">
              <a:solidFill>
                <a:srgbClr val="F794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88294" y="2937681"/>
            <a:ext cx="6401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397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www.saferinternet.org.uk</a:t>
            </a:r>
          </a:p>
          <a:p>
            <a:r>
              <a:rPr lang="en-GB" sz="3200" b="1" dirty="0" smtClean="0">
                <a:solidFill>
                  <a:srgbClr val="F794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www.childnet.com</a:t>
            </a:r>
            <a:r>
              <a:rPr lang="en-GB" sz="3200" b="1" dirty="0" smtClean="0">
                <a:solidFill>
                  <a:srgbClr val="F582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3200" b="1" dirty="0">
              <a:solidFill>
                <a:srgbClr val="F582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27"/>
            <a:ext cx="5552388" cy="9044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3903"/>
            <a:ext cx="3001975" cy="9102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15" y="6009108"/>
            <a:ext cx="601243" cy="6012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642"/>
            <a:ext cx="2055762" cy="1064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9082"/>
            <a:ext cx="2029409" cy="105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0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ID2014_twitter_back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9"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reative commons licenc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587" y="6250265"/>
            <a:ext cx="1200151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16600" y="6221690"/>
            <a:ext cx="444658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7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  <a:t>Safer Internet Day 2016 Education Packs</a:t>
            </a:r>
            <a:r>
              <a:rPr kumimoji="0" lang="en-GB" alt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  <a:t> </a:t>
            </a:r>
            <a:br>
              <a:rPr kumimoji="0" lang="en-GB" alt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</a:br>
            <a:r>
              <a:rPr kumimoji="0" lang="en-GB" alt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  <a:t>by </a:t>
            </a:r>
            <a:r>
              <a:rPr kumimoji="0" lang="en-GB" altLang="en-US" sz="7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  <a:t>UK Safer Internet Centre </a:t>
            </a:r>
            <a:r>
              <a:rPr kumimoji="0" lang="en-GB" alt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  <a:t>is licensed under a</a:t>
            </a:r>
            <a:br>
              <a:rPr kumimoji="0" lang="en-GB" alt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Neue" panose="00000400000000000000" pitchFamily="2" charset="0"/>
              </a:rPr>
            </a:br>
            <a:r>
              <a:rPr kumimoji="0" lang="en-GB" altLang="en-US" sz="700" b="0" i="0" u="sng" strike="noStrike" cap="none" normalizeH="0" baseline="0" smtClean="0">
                <a:ln>
                  <a:noFill/>
                </a:ln>
                <a:solidFill>
                  <a:srgbClr val="085296"/>
                </a:solidFill>
                <a:effectLst/>
                <a:latin typeface="HelveticaNeue" panose="00000400000000000000" pitchFamily="2" charset="0"/>
              </a:rPr>
              <a:t>Creative Commons Attribution-NonCommercial-ShareAlike 4.0 International License.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88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</TotalTime>
  <Words>117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HelveticaNeue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Cort</dc:creator>
  <cp:lastModifiedBy>Gareth Cort</cp:lastModifiedBy>
  <cp:revision>25</cp:revision>
  <dcterms:created xsi:type="dcterms:W3CDTF">2014-10-21T10:45:03Z</dcterms:created>
  <dcterms:modified xsi:type="dcterms:W3CDTF">2015-12-09T23:16:58Z</dcterms:modified>
</cp:coreProperties>
</file>