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19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6A36D-C3B2-471E-A2D2-A1F149A158D8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74894-C08E-4B01-AB34-8A3CBBD469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55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AEEE-994E-4DC6-A920-E2A9831EF7DC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E81-4E6A-4B15-BB67-D25080487B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19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AEEE-994E-4DC6-A920-E2A9831EF7DC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E81-4E6A-4B15-BB67-D25080487B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40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AEEE-994E-4DC6-A920-E2A9831EF7DC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E81-4E6A-4B15-BB67-D25080487B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836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AEEE-994E-4DC6-A920-E2A9831EF7DC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E81-4E6A-4B15-BB67-D25080487B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514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AEEE-994E-4DC6-A920-E2A9831EF7DC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E81-4E6A-4B15-BB67-D25080487B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25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AEEE-994E-4DC6-A920-E2A9831EF7DC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E81-4E6A-4B15-BB67-D25080487B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02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AEEE-994E-4DC6-A920-E2A9831EF7DC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E81-4E6A-4B15-BB67-D25080487B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66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AEEE-994E-4DC6-A920-E2A9831EF7DC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E81-4E6A-4B15-BB67-D25080487B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185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AEEE-994E-4DC6-A920-E2A9831EF7DC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E81-4E6A-4B15-BB67-D25080487B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58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AEEE-994E-4DC6-A920-E2A9831EF7DC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E81-4E6A-4B15-BB67-D25080487B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79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0AEEE-994E-4DC6-A920-E2A9831EF7DC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9E81-4E6A-4B15-BB67-D25080487B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76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0AEEE-994E-4DC6-A920-E2A9831EF7DC}" type="datetimeFigureOut">
              <a:rPr lang="en-GB" smtClean="0"/>
              <a:t>17/03/2020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9E81-4E6A-4B15-BB67-D25080487B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1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/>
          <p:nvPr/>
        </p:nvSpPr>
        <p:spPr>
          <a:xfrm>
            <a:off x="933994" y="959872"/>
            <a:ext cx="10215154" cy="1523653"/>
          </a:xfrm>
          <a:prstGeom prst="rect">
            <a:avLst/>
          </a:prstGeom>
          <a:solidFill>
            <a:sysClr val="window" lastClr="FFFFFF"/>
          </a:solidFill>
          <a:ln w="76200">
            <a:gradFill flip="none" rotWithShape="1">
              <a:gsLst>
                <a:gs pos="21000">
                  <a:srgbClr val="FFFF00"/>
                </a:gs>
                <a:gs pos="83000">
                  <a:srgbClr val="FFFF00"/>
                </a:gs>
                <a:gs pos="1000">
                  <a:srgbClr val="002060"/>
                </a:gs>
                <a:gs pos="47000">
                  <a:srgbClr val="0070C0"/>
                </a:gs>
                <a:gs pos="100000">
                  <a:srgbClr val="002060"/>
                </a:gs>
              </a:gsLst>
              <a:lin ang="0" scaled="1"/>
              <a:tileRect/>
            </a:gra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3600" b="1" kern="0" noProof="0" dirty="0" smtClean="0">
                <a:solidFill>
                  <a:srgbClr val="2F549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Mathematics Department</a:t>
            </a: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i="1" dirty="0" smtClean="0">
                <a:solidFill>
                  <a:srgbClr val="002060"/>
                </a:solidFill>
              </a:rPr>
              <a:t>“Encourage </a:t>
            </a:r>
            <a:r>
              <a:rPr lang="en-GB" sz="2400" b="1" i="1" dirty="0">
                <a:solidFill>
                  <a:srgbClr val="002060"/>
                </a:solidFill>
              </a:rPr>
              <a:t>each other and build each other up” (Thessalonians 5:11)</a:t>
            </a: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rgbClr val="2F5496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rgbClr val="2E74B5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933993" y="2927218"/>
            <a:ext cx="10371315" cy="3515146"/>
          </a:xfrm>
          <a:prstGeom prst="rect">
            <a:avLst/>
          </a:prstGeom>
          <a:solidFill>
            <a:sysClr val="window" lastClr="FFFFFF"/>
          </a:solidFill>
          <a:ln w="76200">
            <a:gradFill flip="none" rotWithShape="1">
              <a:gsLst>
                <a:gs pos="21000">
                  <a:srgbClr val="FFFF00"/>
                </a:gs>
                <a:gs pos="83000">
                  <a:srgbClr val="FFFF00"/>
                </a:gs>
                <a:gs pos="1000">
                  <a:srgbClr val="002060"/>
                </a:gs>
                <a:gs pos="47000">
                  <a:srgbClr val="0070C0"/>
                </a:gs>
                <a:gs pos="100000">
                  <a:srgbClr val="002060"/>
                </a:gs>
              </a:gsLst>
              <a:lin ang="0" scaled="1"/>
              <a:tileRect/>
            </a:gra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</a:t>
            </a:r>
            <a:r>
              <a:rPr kumimoji="0" lang="en-GB" sz="3600" b="1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600" b="1" kern="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kumimoji="0" lang="en-GB" sz="3600" b="1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sz="3600" b="1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 Study Pack</a:t>
            </a:r>
          </a:p>
          <a:p>
            <a:pPr marL="571500" lvl="0" indent="-5715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n-GB" sz="2400" b="1" kern="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Lessons and activities are available </a:t>
            </a:r>
            <a:r>
              <a:rPr lang="en-GB" sz="2400" b="1" kern="0" noProof="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the Year </a:t>
            </a:r>
            <a:r>
              <a:rPr lang="en-GB" sz="2400" b="1" kern="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GB" sz="2400" b="1" kern="0" noProof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="1" kern="0" noProof="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google classroom</a:t>
            </a:r>
          </a:p>
          <a:p>
            <a:pPr marL="571500" marR="0" lvl="0" indent="-57150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1" i="0" u="none" strike="noStrike" kern="0" cap="none" spc="0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</a:t>
            </a:r>
            <a:r>
              <a:rPr kumimoji="0" lang="en-GB" sz="2400" b="1" i="0" u="none" strike="noStrike" kern="0" cap="none" spc="0" normalizeH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should use Maths Whizz for at least 1 hour a week </a:t>
            </a:r>
          </a:p>
          <a:p>
            <a:pPr marL="571500" marR="0" lvl="0" indent="-57150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b="1" kern="0" baseline="0" noProof="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</a:t>
            </a:r>
            <a:r>
              <a:rPr lang="en-GB" sz="2400" b="1" kern="0" noProof="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students are stuck they should use the stream on the google classroom. This will be checked regularly between 9:00 am and 3:00 pm on school days during term time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3600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</a:t>
            </a: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code is: </a:t>
            </a:r>
            <a:r>
              <a:rPr lang="en-GB" sz="3200" dirty="0">
                <a:solidFill>
                  <a:srgbClr val="174EA6"/>
                </a:solidFill>
                <a:latin typeface="Google Sans Display"/>
              </a:rPr>
              <a:t>gta2act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 algn="ctr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>
                <a:ln>
                  <a:noFill/>
                </a:ln>
                <a:solidFill>
                  <a:srgbClr val="2E74B5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742" y="0"/>
            <a:ext cx="2658962" cy="77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70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Google Sans Display</vt:lpstr>
      <vt:lpstr>Times New Roman</vt:lpstr>
      <vt:lpstr>Office Theme</vt:lpstr>
      <vt:lpstr>PowerPoint Presentation</vt:lpstr>
    </vt:vector>
  </TitlesOfParts>
  <Company>Edward Peake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 Patten</dc:creator>
  <cp:lastModifiedBy>Gail Patten</cp:lastModifiedBy>
  <cp:revision>22</cp:revision>
  <dcterms:created xsi:type="dcterms:W3CDTF">2019-11-06T20:10:42Z</dcterms:created>
  <dcterms:modified xsi:type="dcterms:W3CDTF">2020-03-17T21:39:09Z</dcterms:modified>
</cp:coreProperties>
</file>