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0" d="100"/>
          <a:sy n="90" d="100"/>
        </p:scale>
        <p:origin x="43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307B7-B318-4B35-AE36-F28776147E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76E89-ABA5-478A-9607-EAD060487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5DBD6-F168-4D78-84B7-FF0AF6DB5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864D-92B0-4B14-B84B-A9213F084F05}" type="datetimeFigureOut">
              <a:rPr lang="en-GB" smtClean="0"/>
              <a:t>30/06/2022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3D9DF-15CE-43E3-A78F-09BB31DC8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35005-6163-4667-8ABD-BC1FAAA99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CCBE-955A-4822-B958-C823A596A6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1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878C5-DCE1-434E-B133-4F24F4EBB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F85B9-CF26-4A80-B465-D67DE944F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DB126-DD69-45C2-9464-39EA3CA68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864D-92B0-4B14-B84B-A9213F084F05}" type="datetimeFigureOut">
              <a:rPr lang="en-GB" smtClean="0"/>
              <a:t>30/06/2022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F75C7-3D90-4D4F-B28E-92EB548C3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50206-6C60-4D96-9F4B-621B2FBC3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CCBE-955A-4822-B958-C823A596A6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257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EA89D3-B007-4A6E-8425-1BFBC8851C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C784B-E5E1-4CF1-845D-4E3EF634F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735EA-9DF7-43C2-BCBB-7E3D79B42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864D-92B0-4B14-B84B-A9213F084F05}" type="datetimeFigureOut">
              <a:rPr lang="en-GB" smtClean="0"/>
              <a:t>30/06/2022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6ADDD-FE4F-487E-838D-1F6A280AE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89AA6-7CDB-4591-AE23-BA5C7EBC0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CCBE-955A-4822-B958-C823A596A6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89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9C1AD-A9DE-4C8A-9399-E089CF5C1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8F4B6-5D67-4997-BCA2-1F1E8400E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88E05-A7A6-4876-84F4-2E4DC01AD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864D-92B0-4B14-B84B-A9213F084F05}" type="datetimeFigureOut">
              <a:rPr lang="en-GB" smtClean="0"/>
              <a:t>30/06/2022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2D227-806C-4353-B46B-6407C7786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4FE2F-7E6D-4213-9018-F4F0A257B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CCBE-955A-4822-B958-C823A596A6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74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707DB-26A9-49D1-8BD9-8C80BE08E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0048E9-C73D-4686-8552-FD08F2052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AC213-A803-4863-8F4D-F5702E447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864D-92B0-4B14-B84B-A9213F084F05}" type="datetimeFigureOut">
              <a:rPr lang="en-GB" smtClean="0"/>
              <a:t>30/06/2022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09A75-C17B-4495-A7A4-CA286776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8B9AD-4472-40F0-A414-A19867CB3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CCBE-955A-4822-B958-C823A596A6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716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D8A0A-0C7D-4F28-8195-AF558B933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BCD74-BDDD-4F0C-97A3-77F72D9F35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F39863-7093-4DED-A482-50FA71E96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F8C9B-29DB-4661-98A2-DE5EF93DC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864D-92B0-4B14-B84B-A9213F084F05}" type="datetimeFigureOut">
              <a:rPr lang="en-GB" smtClean="0"/>
              <a:t>30/06/2022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81B48-5E21-4CE8-903B-6C482A544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9ACCCB-F704-49CF-9BF7-05D871BD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CCBE-955A-4822-B958-C823A596A6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950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6B0FB-D09E-453D-8B74-FEEA9F630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539CE-2DC5-4460-AD92-A3B208ECC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FAE08D-EB37-4635-A798-333B8AE5D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22D73F-930E-4843-82CC-CA9EF9BFA1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6F6BF0-8EA7-4D56-9557-AD7FA26B50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EB9D83-AEEA-4601-864A-11C5884D9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864D-92B0-4B14-B84B-A9213F084F05}" type="datetimeFigureOut">
              <a:rPr lang="en-GB" smtClean="0"/>
              <a:t>30/06/2022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705DEF-EE3B-4EC2-9A33-982AC324F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177A50-B399-4744-81D5-FB22B50B5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CCBE-955A-4822-B958-C823A596A6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3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1E2B0-38E0-48D6-84CF-D2E0D5DAC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FA0C57-C08A-477A-A3C9-9206BA3AB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864D-92B0-4B14-B84B-A9213F084F05}" type="datetimeFigureOut">
              <a:rPr lang="en-GB" smtClean="0"/>
              <a:t>30/06/2022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E1E688-B1EA-402A-87E3-957925408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2CC633-4F20-43BE-88F9-F42785FA3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CCBE-955A-4822-B958-C823A596A6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27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EF3515-7245-41E8-81E5-93E32376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864D-92B0-4B14-B84B-A9213F084F05}" type="datetimeFigureOut">
              <a:rPr lang="en-GB" smtClean="0"/>
              <a:t>30/06/2022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594652-7A44-402B-9A8A-107F8E77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1C21D8-5BC8-4504-8C73-CA73F1DD6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CCBE-955A-4822-B958-C823A596A6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2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CFA4-A83B-44CA-8F46-41E798211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D8843-D0E8-4862-AE0D-6F8F61445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162A42-0BF9-4C28-9736-D2A6A4178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3A036D-ED69-40B8-ADEB-956F010B1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864D-92B0-4B14-B84B-A9213F084F05}" type="datetimeFigureOut">
              <a:rPr lang="en-GB" smtClean="0"/>
              <a:t>30/06/2022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B1806-D174-49CD-8B84-7C797C03B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EB22DF-0EDF-47F3-BBEA-6B063809A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CCBE-955A-4822-B958-C823A596A6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243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46C3B-372D-4AB0-8C18-12DD7CC36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118C35-7423-40B3-9FCB-B7E028813C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89F9B5-63C4-4EC2-AB28-D9844DF51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63017E-99B3-40D3-A2A0-275E5854E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864D-92B0-4B14-B84B-A9213F084F05}" type="datetimeFigureOut">
              <a:rPr lang="en-GB" smtClean="0"/>
              <a:t>30/06/2022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3A0DC9-7514-4B9C-876F-25BCEB93A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5B9A20-7C73-478E-B2DD-9D5D0FA11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CCBE-955A-4822-B958-C823A596A6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72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0C6381-C955-4231-BE16-A9CFA46FE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62041-6B14-4237-B508-05C6C19DB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9B551-7E78-432C-B088-FDE0F2DEAD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A864D-92B0-4B14-B84B-A9213F084F05}" type="datetimeFigureOut">
              <a:rPr lang="en-GB" smtClean="0"/>
              <a:t>30/06/2022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07AE8-750B-44C5-AEFC-FFD3D94059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ED12B-76EF-4C5A-9D54-DD1809FEF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7CCBE-955A-4822-B958-C823A596A6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50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1239045-1F21-4DE2-B382-CBC4DE16EF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90" y="4732020"/>
            <a:ext cx="10477500" cy="1905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0FD9F31-3AC2-4946-B7F8-A8D139C5C670}"/>
              </a:ext>
            </a:extLst>
          </p:cNvPr>
          <p:cNvSpPr txBox="1"/>
          <p:nvPr/>
        </p:nvSpPr>
        <p:spPr>
          <a:xfrm>
            <a:off x="624840" y="274320"/>
            <a:ext cx="109537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Clervaux Nursery Playgroup</a:t>
            </a:r>
          </a:p>
          <a:p>
            <a:pPr algn="ctr"/>
            <a:r>
              <a:rPr lang="en-GB" dirty="0"/>
              <a:t>Clervaux Terrace, Jarrow, NE32 5UP</a:t>
            </a:r>
          </a:p>
          <a:p>
            <a:pPr algn="ctr"/>
            <a:r>
              <a:rPr lang="en-GB" dirty="0"/>
              <a:t>Facebook: Clervaux Nursery Playgroup</a:t>
            </a:r>
          </a:p>
          <a:p>
            <a:pPr algn="ctr"/>
            <a:r>
              <a:rPr lang="en-GB" sz="2800" dirty="0"/>
              <a:t>1-3pm on Thursday’s  (during term time)</a:t>
            </a:r>
          </a:p>
          <a:p>
            <a:pPr algn="ctr"/>
            <a:r>
              <a:rPr lang="en-GB" sz="2800" dirty="0"/>
              <a:t>Fun for ages birth to 3 years</a:t>
            </a:r>
          </a:p>
          <a:p>
            <a:pPr algn="ctr"/>
            <a:r>
              <a:rPr lang="en-GB" sz="2000" dirty="0"/>
              <a:t>0-11 months 50p, 12 months+ £1, additional children 50p</a:t>
            </a:r>
          </a:p>
          <a:p>
            <a:pPr algn="ctr"/>
            <a:r>
              <a:rPr lang="en-GB" sz="3200" b="1" u="sng" dirty="0"/>
              <a:t>Exciting new playgroup starts on 15</a:t>
            </a:r>
            <a:r>
              <a:rPr lang="en-GB" sz="3200" b="1" u="sng" baseline="30000" dirty="0"/>
              <a:t>th</a:t>
            </a:r>
            <a:r>
              <a:rPr lang="en-GB" sz="3200" b="1" u="sng" dirty="0"/>
              <a:t> September 2022</a:t>
            </a:r>
            <a:endParaRPr lang="en-GB" sz="2000" b="1" dirty="0">
              <a:solidFill>
                <a:srgbClr val="FF6600"/>
              </a:solidFill>
            </a:endParaRPr>
          </a:p>
          <a:p>
            <a:pPr algn="r"/>
            <a:r>
              <a:rPr lang="en-GB" sz="3200" b="1" dirty="0">
                <a:solidFill>
                  <a:srgbClr val="FF6600"/>
                </a:solidFill>
              </a:rPr>
              <a:t>Join our friendly group and try your first session for FREE</a:t>
            </a:r>
          </a:p>
          <a:p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8D190C-84EF-4298-8774-2E0566AF43E9}"/>
              </a:ext>
            </a:extLst>
          </p:cNvPr>
          <p:cNvSpPr txBox="1"/>
          <p:nvPr/>
        </p:nvSpPr>
        <p:spPr>
          <a:xfrm>
            <a:off x="654592" y="3732059"/>
            <a:ext cx="1399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Stencil" panose="040409050D0802020404" pitchFamily="82" charset="0"/>
              </a:rPr>
              <a:t>Toys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7AB794-1A8F-4B2F-838D-85043C94C8E1}"/>
              </a:ext>
            </a:extLst>
          </p:cNvPr>
          <p:cNvSpPr txBox="1"/>
          <p:nvPr/>
        </p:nvSpPr>
        <p:spPr>
          <a:xfrm>
            <a:off x="2054021" y="3732059"/>
            <a:ext cx="1735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7030A0"/>
                </a:solidFill>
                <a:latin typeface="Stencil" panose="040409050D0802020404" pitchFamily="82" charset="0"/>
              </a:rPr>
              <a:t>Crafts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43965E3-FDE1-42AD-8EAD-78E4B5ECB0AC}"/>
              </a:ext>
            </a:extLst>
          </p:cNvPr>
          <p:cNvSpPr txBox="1"/>
          <p:nvPr/>
        </p:nvSpPr>
        <p:spPr>
          <a:xfrm>
            <a:off x="4018547" y="3714211"/>
            <a:ext cx="173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B050"/>
                </a:solidFill>
                <a:latin typeface="Stencil" panose="040409050D0802020404" pitchFamily="82" charset="0"/>
              </a:rPr>
              <a:t>snacks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421D32-B861-4976-8D5D-37ECF1EB0422}"/>
              </a:ext>
            </a:extLst>
          </p:cNvPr>
          <p:cNvSpPr txBox="1"/>
          <p:nvPr/>
        </p:nvSpPr>
        <p:spPr>
          <a:xfrm>
            <a:off x="5751221" y="3730318"/>
            <a:ext cx="1563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2">
                    <a:lumMod val="75000"/>
                  </a:schemeClr>
                </a:solidFill>
                <a:latin typeface="Stencil" panose="040409050D0802020404" pitchFamily="82" charset="0"/>
              </a:rPr>
              <a:t>songs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D4B37F7-8E89-43E9-A734-52E5DA8DABCC}"/>
              </a:ext>
            </a:extLst>
          </p:cNvPr>
          <p:cNvSpPr txBox="1"/>
          <p:nvPr/>
        </p:nvSpPr>
        <p:spPr>
          <a:xfrm>
            <a:off x="7315199" y="3730317"/>
            <a:ext cx="2093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B0F0"/>
                </a:solidFill>
                <a:latin typeface="Stencil" panose="040409050D0802020404" pitchFamily="82" charset="0"/>
              </a:rPr>
              <a:t>friends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94239F-6225-4D2A-BCF9-1469BBA5EDF6}"/>
              </a:ext>
            </a:extLst>
          </p:cNvPr>
          <p:cNvSpPr txBox="1"/>
          <p:nvPr/>
        </p:nvSpPr>
        <p:spPr>
          <a:xfrm>
            <a:off x="9408693" y="3714211"/>
            <a:ext cx="2683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C00000"/>
                </a:solidFill>
                <a:latin typeface="Stencil" panose="040409050D0802020404" pitchFamily="82" charset="0"/>
              </a:rPr>
              <a:t>Messy play</a:t>
            </a:r>
          </a:p>
        </p:txBody>
      </p:sp>
    </p:spTree>
    <p:extLst>
      <p:ext uri="{BB962C8B-B14F-4D97-AF65-F5344CB8AC3E}">
        <p14:creationId xmlns:p14="http://schemas.microsoft.com/office/powerpoint/2010/main" val="2183082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24056</TotalTime>
  <Words>69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Stencil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</dc:creator>
  <cp:lastModifiedBy>Alison</cp:lastModifiedBy>
  <cp:revision>8</cp:revision>
  <cp:lastPrinted>2022-06-30T10:12:16Z</cp:lastPrinted>
  <dcterms:created xsi:type="dcterms:W3CDTF">2019-08-26T18:02:57Z</dcterms:created>
  <dcterms:modified xsi:type="dcterms:W3CDTF">2022-07-03T23:12:24Z</dcterms:modified>
</cp:coreProperties>
</file>