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61" r:id="rId2"/>
    <p:sldId id="257" r:id="rId3"/>
    <p:sldId id="264" r:id="rId4"/>
    <p:sldId id="266" r:id="rId5"/>
    <p:sldId id="265" r:id="rId6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CCCC"/>
    <a:srgbClr val="CCFFCC"/>
    <a:srgbClr val="99CCFF"/>
    <a:srgbClr val="32B8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A71ED74-02C0-4DDD-8980-8103D1DF5E2B}">
  <a:tblStyle styleId="{BA71ED74-02C0-4DDD-8980-8103D1DF5E2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108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202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1865EE1D-B044-47F1-8911-154432B6A5A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BD111190-57D2-48FE-B9BE-06A41EB78F6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F1E781-D357-408F-B773-C3563582061A}" type="datetimeFigureOut">
              <a:rPr lang="en-GB" smtClean="0"/>
              <a:t>12/05/2019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A1CA9A15-2AC5-4287-AF6A-A3D2C57FB3D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92ADD220-9526-4E11-8805-F32EEC392E3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4D6509-A932-4EBD-9167-700333EFB0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4655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6738614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425198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360580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5f391192_0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35f391192_0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199202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5f391192_0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35f391192_0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057173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5f391192_0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35f391192_0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786093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90626" y="1010210"/>
            <a:ext cx="7667244" cy="60512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90626" y="3224773"/>
            <a:ext cx="7667244" cy="60512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90626" y="1113584"/>
            <a:ext cx="7667244" cy="20574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7236911" y="3051692"/>
            <a:ext cx="810678" cy="810677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074167"/>
            <a:ext cx="7475220" cy="2276856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72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3291840"/>
            <a:ext cx="5918454" cy="802386"/>
          </a:xfrm>
        </p:spPr>
        <p:txBody>
          <a:bodyPr>
            <a:normAutofit/>
          </a:bodyPr>
          <a:lstStyle>
            <a:lvl1pPr marL="0" indent="0" algn="l">
              <a:buNone/>
              <a:defRPr sz="1650">
                <a:solidFill>
                  <a:schemeClr val="tx1"/>
                </a:solidFill>
              </a:defRPr>
            </a:lvl1pPr>
            <a:lvl2pPr marL="342900" indent="0" algn="ctr">
              <a:buNone/>
              <a:defRPr sz="1650"/>
            </a:lvl2pPr>
            <a:lvl3pPr marL="685800" indent="0" algn="ctr">
              <a:buNone/>
              <a:defRPr sz="165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5/12/2019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94550" y="3217001"/>
            <a:ext cx="895401" cy="480060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870296384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5/12/2019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254591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00050"/>
            <a:ext cx="1914525" cy="42291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400050"/>
            <a:ext cx="5629275" cy="42291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5/12/2019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679580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>
            <a:spLocks noGrp="1"/>
          </p:cNvSpPr>
          <p:nvPr>
            <p:ph type="title"/>
          </p:nvPr>
        </p:nvSpPr>
        <p:spPr>
          <a:xfrm>
            <a:off x="457200" y="1348975"/>
            <a:ext cx="55113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Font typeface="Lato Hairline"/>
              <a:buNone/>
              <a:defRPr>
                <a:latin typeface="Lato Hairline"/>
                <a:ea typeface="Lato Hairline"/>
                <a:cs typeface="Lato Hairline"/>
                <a:sym typeface="Lato Hairli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Font typeface="Lato Hairline"/>
              <a:buNone/>
              <a:defRPr>
                <a:latin typeface="Lato Hairline"/>
                <a:ea typeface="Lato Hairline"/>
                <a:cs typeface="Lato Hairline"/>
                <a:sym typeface="Lato Hairli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Font typeface="Lato Hairline"/>
              <a:buNone/>
              <a:defRPr>
                <a:latin typeface="Lato Hairline"/>
                <a:ea typeface="Lato Hairline"/>
                <a:cs typeface="Lato Hairline"/>
                <a:sym typeface="Lato Hairli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Font typeface="Lato Hairline"/>
              <a:buNone/>
              <a:defRPr>
                <a:latin typeface="Lato Hairline"/>
                <a:ea typeface="Lato Hairline"/>
                <a:cs typeface="Lato Hairline"/>
                <a:sym typeface="Lato Hairli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Font typeface="Lato Hairline"/>
              <a:buNone/>
              <a:defRPr>
                <a:latin typeface="Lato Hairline"/>
                <a:ea typeface="Lato Hairline"/>
                <a:cs typeface="Lato Hairline"/>
                <a:sym typeface="Lato Hairli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Font typeface="Lato Hairline"/>
              <a:buNone/>
              <a:defRPr>
                <a:latin typeface="Lato Hairline"/>
                <a:ea typeface="Lato Hairline"/>
                <a:cs typeface="Lato Hairline"/>
                <a:sym typeface="Lato Hairli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Font typeface="Lato Hairline"/>
              <a:buNone/>
              <a:defRPr>
                <a:latin typeface="Lato Hairline"/>
                <a:ea typeface="Lato Hairline"/>
                <a:cs typeface="Lato Hairline"/>
                <a:sym typeface="Lato Hairli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Font typeface="Lato Hairline"/>
              <a:buNone/>
              <a:defRPr>
                <a:latin typeface="Lato Hairline"/>
                <a:ea typeface="Lato Hairline"/>
                <a:cs typeface="Lato Hairline"/>
                <a:sym typeface="Lato Hairli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Font typeface="Lato Hairline"/>
              <a:buNone/>
              <a:defRPr>
                <a:latin typeface="Lato Hairline"/>
                <a:ea typeface="Lato Hairline"/>
                <a:cs typeface="Lato Hairline"/>
                <a:sym typeface="Lato Hairline"/>
              </a:defRPr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1"/>
          </p:nvPr>
        </p:nvSpPr>
        <p:spPr>
          <a:xfrm>
            <a:off x="457200" y="2244400"/>
            <a:ext cx="5511300" cy="2605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×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905345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 + 3 columns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>
            <a:spLocks noGrp="1"/>
          </p:cNvSpPr>
          <p:nvPr>
            <p:ph type="title"/>
          </p:nvPr>
        </p:nvSpPr>
        <p:spPr>
          <a:xfrm>
            <a:off x="457200" y="1348975"/>
            <a:ext cx="55113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body" idx="1"/>
          </p:nvPr>
        </p:nvSpPr>
        <p:spPr>
          <a:xfrm>
            <a:off x="489775" y="2312475"/>
            <a:ext cx="1831500" cy="2613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 rtl="0">
              <a:spcBef>
                <a:spcPts val="600"/>
              </a:spcBef>
              <a:spcAft>
                <a:spcPts val="0"/>
              </a:spcAft>
              <a:buSzPts val="1200"/>
              <a:buChar char="×"/>
              <a:defRPr sz="1200"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SzPts val="1200"/>
              <a:buChar char="×"/>
              <a:defRPr sz="1200"/>
            </a:lvl2pPr>
            <a:lvl3pPr marL="1371600" lvl="2" indent="-304800" rtl="0">
              <a:spcBef>
                <a:spcPts val="0"/>
              </a:spcBef>
              <a:spcAft>
                <a:spcPts val="0"/>
              </a:spcAft>
              <a:buSzPts val="1200"/>
              <a:buChar char="×"/>
              <a:defRPr sz="1200"/>
            </a:lvl3pPr>
            <a:lvl4pPr marL="1828800" lvl="3" indent="-304800" rtl="0">
              <a:spcBef>
                <a:spcPts val="0"/>
              </a:spcBef>
              <a:spcAft>
                <a:spcPts val="0"/>
              </a:spcAft>
              <a:buSzPts val="1200"/>
              <a:buChar char="×"/>
              <a:defRPr sz="1200"/>
            </a:lvl4pPr>
            <a:lvl5pPr marL="2286000" lvl="4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body" idx="2"/>
          </p:nvPr>
        </p:nvSpPr>
        <p:spPr>
          <a:xfrm>
            <a:off x="2415136" y="2312475"/>
            <a:ext cx="1831500" cy="2613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 rtl="0">
              <a:spcBef>
                <a:spcPts val="600"/>
              </a:spcBef>
              <a:spcAft>
                <a:spcPts val="0"/>
              </a:spcAft>
              <a:buSzPts val="1200"/>
              <a:buChar char="×"/>
              <a:defRPr sz="1200"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SzPts val="1200"/>
              <a:buChar char="×"/>
              <a:defRPr sz="1200"/>
            </a:lvl2pPr>
            <a:lvl3pPr marL="1371600" lvl="2" indent="-304800" rtl="0">
              <a:spcBef>
                <a:spcPts val="0"/>
              </a:spcBef>
              <a:spcAft>
                <a:spcPts val="0"/>
              </a:spcAft>
              <a:buSzPts val="1200"/>
              <a:buChar char="×"/>
              <a:defRPr sz="1200"/>
            </a:lvl3pPr>
            <a:lvl4pPr marL="1828800" lvl="3" indent="-304800" rtl="0">
              <a:spcBef>
                <a:spcPts val="0"/>
              </a:spcBef>
              <a:spcAft>
                <a:spcPts val="0"/>
              </a:spcAft>
              <a:buSzPts val="1200"/>
              <a:buChar char="×"/>
              <a:defRPr sz="1200"/>
            </a:lvl4pPr>
            <a:lvl5pPr marL="2286000" lvl="4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body" idx="3"/>
          </p:nvPr>
        </p:nvSpPr>
        <p:spPr>
          <a:xfrm>
            <a:off x="4340497" y="2312475"/>
            <a:ext cx="1831500" cy="2613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 rtl="0">
              <a:spcBef>
                <a:spcPts val="600"/>
              </a:spcBef>
              <a:spcAft>
                <a:spcPts val="0"/>
              </a:spcAft>
              <a:buSzPts val="1200"/>
              <a:buChar char="×"/>
              <a:defRPr sz="1200"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SzPts val="1200"/>
              <a:buChar char="×"/>
              <a:defRPr sz="1200"/>
            </a:lvl2pPr>
            <a:lvl3pPr marL="1371600" lvl="2" indent="-304800" rtl="0">
              <a:spcBef>
                <a:spcPts val="0"/>
              </a:spcBef>
              <a:spcAft>
                <a:spcPts val="0"/>
              </a:spcAft>
              <a:buSzPts val="1200"/>
              <a:buChar char="×"/>
              <a:defRPr sz="1200"/>
            </a:lvl3pPr>
            <a:lvl4pPr marL="1828800" lvl="3" indent="-304800" rtl="0">
              <a:spcBef>
                <a:spcPts val="0"/>
              </a:spcBef>
              <a:spcAft>
                <a:spcPts val="0"/>
              </a:spcAft>
              <a:buSzPts val="1200"/>
              <a:buChar char="×"/>
              <a:defRPr sz="1200"/>
            </a:lvl4pPr>
            <a:lvl5pPr marL="2286000" lvl="4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652966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457200" y="1348975"/>
            <a:ext cx="55113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1"/>
          </p:nvPr>
        </p:nvSpPr>
        <p:spPr>
          <a:xfrm>
            <a:off x="457200" y="2211825"/>
            <a:ext cx="2675100" cy="26379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30200">
              <a:spcBef>
                <a:spcPts val="600"/>
              </a:spcBef>
              <a:spcAft>
                <a:spcPts val="0"/>
              </a:spcAft>
              <a:buSzPts val="1600"/>
              <a:buChar char="×"/>
              <a:defRPr sz="1600"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×"/>
              <a:defRPr sz="1600"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×"/>
              <a:defRPr sz="1600"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×"/>
              <a:defRPr sz="1600"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body" idx="2"/>
          </p:nvPr>
        </p:nvSpPr>
        <p:spPr>
          <a:xfrm>
            <a:off x="3293406" y="2211825"/>
            <a:ext cx="2675100" cy="26379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30200">
              <a:spcBef>
                <a:spcPts val="600"/>
              </a:spcBef>
              <a:spcAft>
                <a:spcPts val="0"/>
              </a:spcAft>
              <a:buSzPts val="1600"/>
              <a:buChar char="×"/>
              <a:defRPr sz="1600"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×"/>
              <a:defRPr sz="1600"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×"/>
              <a:defRPr sz="1600"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×"/>
              <a:defRPr sz="1600"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96516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5/12/2019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7125445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688492"/>
            <a:ext cx="9144000" cy="1455008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918972"/>
            <a:ext cx="6960870" cy="264033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6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1" y="3765042"/>
            <a:ext cx="6789420" cy="800100"/>
          </a:xfrm>
        </p:spPr>
        <p:txBody>
          <a:bodyPr anchor="t"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4704588"/>
            <a:ext cx="1983232" cy="273844"/>
          </a:xfrm>
        </p:spPr>
        <p:txBody>
          <a:bodyPr/>
          <a:lstStyle/>
          <a:p>
            <a:fld id="{C6F822A4-8DA6-4447-9B1F-C5DB58435268}" type="datetimeFigureOut">
              <a:rPr lang="en-US" dirty="0"/>
              <a:t>5/12/2019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7031" y="4704588"/>
            <a:ext cx="4745736" cy="273844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673049" y="1744386"/>
            <a:ext cx="810678" cy="810677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2776" y="1879600"/>
            <a:ext cx="891224" cy="540249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528992392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2386" y="1645920"/>
            <a:ext cx="3566160" cy="2983230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3168" y="1645920"/>
            <a:ext cx="3566160" cy="2983230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5/12/2019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4889314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0100" y="1536192"/>
            <a:ext cx="3566160" cy="480060"/>
          </a:xfrm>
        </p:spPr>
        <p:txBody>
          <a:bodyPr anchor="ctr">
            <a:normAutofit/>
          </a:bodyPr>
          <a:lstStyle>
            <a:lvl1pPr marL="0" indent="0">
              <a:buNone/>
              <a:defRPr sz="1500" b="1">
                <a:solidFill>
                  <a:schemeClr val="accent1">
                    <a:lumMod val="7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2386" y="2057400"/>
            <a:ext cx="3566160" cy="2468880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73168" y="1536192"/>
            <a:ext cx="3566160" cy="480060"/>
          </a:xfrm>
        </p:spPr>
        <p:txBody>
          <a:bodyPr anchor="ctr">
            <a:normAutofit/>
          </a:bodyPr>
          <a:lstStyle>
            <a:lvl1pPr marL="0" indent="0">
              <a:buNone/>
              <a:defRPr sz="1500" b="1">
                <a:solidFill>
                  <a:schemeClr val="accent1">
                    <a:lumMod val="7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73168" y="2057400"/>
            <a:ext cx="3566160" cy="2468880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5/12/2019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4968202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5/12/2019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6755914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5/12/2019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618438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51434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514350"/>
            <a:ext cx="2400300" cy="1303020"/>
          </a:xfrm>
        </p:spPr>
        <p:txBody>
          <a:bodyPr anchor="b">
            <a:normAutofit/>
          </a:bodyPr>
          <a:lstStyle>
            <a:lvl1pPr>
              <a:defRPr sz="24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514350"/>
            <a:ext cx="5033772" cy="3765042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1817370"/>
            <a:ext cx="2400300" cy="24688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750"/>
              </a:spcBef>
              <a:buNone/>
              <a:defRPr sz="1050">
                <a:solidFill>
                  <a:schemeClr val="accent1">
                    <a:lumMod val="75000"/>
                  </a:schemeClr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5/12/2019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8551294" y="4672261"/>
            <a:ext cx="342900" cy="3429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</p:spTree>
    <p:extLst>
      <p:ext uri="{BB962C8B-B14F-4D97-AF65-F5344CB8AC3E}">
        <p14:creationId xmlns:p14="http://schemas.microsoft.com/office/powerpoint/2010/main" val="3363908456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51434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514350"/>
            <a:ext cx="2400300" cy="1303020"/>
          </a:xfrm>
        </p:spPr>
        <p:txBody>
          <a:bodyPr anchor="b">
            <a:normAutofit/>
          </a:bodyPr>
          <a:lstStyle>
            <a:lvl1pPr>
              <a:defRPr sz="24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51435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1817370"/>
            <a:ext cx="2400300" cy="24688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750"/>
              </a:spcBef>
              <a:buNone/>
              <a:defRPr sz="1050">
                <a:solidFill>
                  <a:schemeClr val="accent1">
                    <a:lumMod val="75000"/>
                  </a:schemeClr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5/12/2019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8551294" y="4672261"/>
            <a:ext cx="342900" cy="3429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</p:spTree>
    <p:extLst>
      <p:ext uri="{BB962C8B-B14F-4D97-AF65-F5344CB8AC3E}">
        <p14:creationId xmlns:p14="http://schemas.microsoft.com/office/powerpoint/2010/main" val="757171272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2B8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2386" y="363474"/>
            <a:ext cx="7543800" cy="12070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2386" y="1591056"/>
            <a:ext cx="7543800" cy="30380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73318" y="4704588"/>
            <a:ext cx="245516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5/12/2019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6102" y="4704588"/>
            <a:ext cx="474573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3148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4" r:id="rId13"/>
    <p:sldLayoutId id="2147483675" r:id="rId14"/>
  </p:sldLayoutIdLst>
  <p:transition>
    <p:fade thruBlk="1"/>
  </p:transition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50" kern="1200" cap="all" baseline="0">
          <a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37160" indent="-137160" algn="l" defTabSz="685800" rtl="0" eaLnBrk="1" latinLnBrk="0" hangingPunct="1">
        <a:lnSpc>
          <a:spcPct val="90000"/>
        </a:lnSpc>
        <a:spcBef>
          <a:spcPts val="9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300"/>
        </a:spcBef>
        <a:spcAft>
          <a:spcPts val="15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300"/>
        </a:spcBef>
        <a:spcAft>
          <a:spcPts val="15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300"/>
        </a:spcBef>
        <a:spcAft>
          <a:spcPts val="15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960120" indent="-137160" algn="l" defTabSz="685800" rtl="0" eaLnBrk="1" latinLnBrk="0" hangingPunct="1">
        <a:lnSpc>
          <a:spcPct val="90000"/>
        </a:lnSpc>
        <a:spcBef>
          <a:spcPts val="300"/>
        </a:spcBef>
        <a:spcAft>
          <a:spcPts val="15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200000" indent="-171450" algn="l" defTabSz="685800" rtl="0" eaLnBrk="1" latinLnBrk="0" hangingPunct="1">
        <a:lnSpc>
          <a:spcPct val="90000"/>
        </a:lnSpc>
        <a:spcBef>
          <a:spcPts val="300"/>
        </a:spcBef>
        <a:spcAft>
          <a:spcPts val="15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425000" indent="-171450" algn="l" defTabSz="685800" rtl="0" eaLnBrk="1" latinLnBrk="0" hangingPunct="1">
        <a:lnSpc>
          <a:spcPct val="90000"/>
        </a:lnSpc>
        <a:spcBef>
          <a:spcPts val="300"/>
        </a:spcBef>
        <a:spcAft>
          <a:spcPts val="15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650000" indent="-171450" algn="l" defTabSz="685800" rtl="0" eaLnBrk="1" latinLnBrk="0" hangingPunct="1">
        <a:lnSpc>
          <a:spcPct val="90000"/>
        </a:lnSpc>
        <a:spcBef>
          <a:spcPts val="300"/>
        </a:spcBef>
        <a:spcAft>
          <a:spcPts val="15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875000" indent="-171450" algn="l" defTabSz="685800" rtl="0" eaLnBrk="1" latinLnBrk="0" hangingPunct="1">
        <a:lnSpc>
          <a:spcPct val="90000"/>
        </a:lnSpc>
        <a:spcBef>
          <a:spcPts val="300"/>
        </a:spcBef>
        <a:spcAft>
          <a:spcPts val="15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hyperlink" Target="http://www.mathscareers.org.uk/competition/hidden-maths-poster-competition/" TargetMode="External"/><Relationship Id="rId4" Type="http://schemas.openxmlformats.org/officeDocument/2006/relationships/image" Target="../media/image6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Relationship Id="rId4" Type="http://schemas.openxmlformats.org/officeDocument/2006/relationships/hyperlink" Target="http://www.mathscareers.org.uk/competition/hidden-maths-poster-competition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://www.mathscareers.org.uk/competition/hidden-maths-poster-competition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://www.mathscareers.org.uk/competition/hidden-maths-poster-competition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support.office.com/en-us/article/save-powerpoint-presentations-as-pdf-files-9b5c786b-9c6e-4fe6-81f6-9372f77c47c8" TargetMode="External"/><Relationship Id="rId7" Type="http://schemas.openxmlformats.org/officeDocument/2006/relationships/hyperlink" Target="http://www.mathscareers.org.uk/competition/hidden-maths-poster-competition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zippy.gfycat.com/AcademicOptimalKite.webm" TargetMode="External"/><Relationship Id="rId5" Type="http://schemas.openxmlformats.org/officeDocument/2006/relationships/hyperlink" Target="https://www.wikihow.com/Convert-a-Microsoft-Word-Document-to-PDF-Format" TargetMode="External"/><Relationship Id="rId4" Type="http://schemas.openxmlformats.org/officeDocument/2006/relationships/hyperlink" Target="https://www.wikihow.com/Convert-Images-to-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CCFF"/>
        </a:solid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10">
            <a:extLst>
              <a:ext uri="{FF2B5EF4-FFF2-40B4-BE49-F238E27FC236}">
                <a16:creationId xmlns:a16="http://schemas.microsoft.com/office/drawing/2014/main" xmlns="" id="{17701A8A-6E60-4229-AF9D-87802EE0AD7E}"/>
              </a:ext>
            </a:extLst>
          </p:cNvPr>
          <p:cNvSpPr/>
          <p:nvPr/>
        </p:nvSpPr>
        <p:spPr>
          <a:xfrm>
            <a:off x="5102577" y="1433538"/>
            <a:ext cx="3883379" cy="242640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Google Shape;113;p20">
            <a:extLst>
              <a:ext uri="{FF2B5EF4-FFF2-40B4-BE49-F238E27FC236}">
                <a16:creationId xmlns:a16="http://schemas.microsoft.com/office/drawing/2014/main" xmlns="" id="{7A8E0A46-0FB7-4748-87F1-14329305D2E1}"/>
              </a:ext>
            </a:extLst>
          </p:cNvPr>
          <p:cNvSpPr txBox="1">
            <a:spLocks/>
          </p:cNvSpPr>
          <p:nvPr/>
        </p:nvSpPr>
        <p:spPr>
          <a:xfrm>
            <a:off x="-95693" y="503166"/>
            <a:ext cx="9239693" cy="989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9pPr>
          </a:lstStyle>
          <a:p>
            <a:pPr algn="ctr"/>
            <a:r>
              <a:rPr lang="en-GB" sz="4400" dirty="0">
                <a:solidFill>
                  <a:srgbClr val="002060"/>
                </a:solidFill>
                <a:latin typeface="+mj-lt"/>
              </a:rPr>
              <a:t>H</a:t>
            </a:r>
            <a:r>
              <a:rPr lang="en-GB" sz="4400" dirty="0" smtClean="0">
                <a:solidFill>
                  <a:srgbClr val="002060"/>
                </a:solidFill>
                <a:latin typeface="+mj-lt"/>
              </a:rPr>
              <a:t>idden </a:t>
            </a:r>
            <a:r>
              <a:rPr lang="en-GB" sz="4400" dirty="0">
                <a:solidFill>
                  <a:srgbClr val="002060"/>
                </a:solidFill>
                <a:latin typeface="+mj-lt"/>
              </a:rPr>
              <a:t>Maths </a:t>
            </a:r>
            <a:endParaRPr lang="en-GB" sz="4400" dirty="0" smtClean="0">
              <a:solidFill>
                <a:srgbClr val="002060"/>
              </a:solidFill>
              <a:latin typeface="+mj-lt"/>
            </a:endParaRPr>
          </a:p>
          <a:p>
            <a:pPr algn="ctr"/>
            <a:r>
              <a:rPr lang="en-GB" sz="4400" dirty="0" smtClean="0">
                <a:solidFill>
                  <a:srgbClr val="002060"/>
                </a:solidFill>
                <a:latin typeface="+mj-lt"/>
              </a:rPr>
              <a:t>Poster </a:t>
            </a:r>
            <a:r>
              <a:rPr lang="en-GB" sz="4400" dirty="0">
                <a:solidFill>
                  <a:srgbClr val="002060"/>
                </a:solidFill>
                <a:latin typeface="+mj-lt"/>
              </a:rPr>
              <a:t>Competition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9908E762-CED7-4CDA-9E0C-23CCD04009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8795" y="3976391"/>
            <a:ext cx="3677161" cy="67989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5221110" y="1492578"/>
            <a:ext cx="364631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en-GB" dirty="0"/>
              <a:t>“Without mathematics, there's nothing you can do. Everything around you is mathematics. Everything around you is numbers.”</a:t>
            </a:r>
          </a:p>
          <a:p>
            <a:pPr algn="ctr" fontAlgn="base"/>
            <a:endParaRPr lang="en-GB" dirty="0"/>
          </a:p>
          <a:p>
            <a:pPr algn="ctr" fontAlgn="base"/>
            <a:r>
              <a:rPr lang="en-GB" dirty="0" err="1" smtClean="0"/>
              <a:t>Shakuntala</a:t>
            </a:r>
            <a:r>
              <a:rPr lang="en-GB" dirty="0" smtClean="0"/>
              <a:t> </a:t>
            </a:r>
            <a:r>
              <a:rPr lang="en-GB" dirty="0"/>
              <a:t>Devi – Indian Mathematician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781" y="1542328"/>
            <a:ext cx="2995805" cy="299580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-47847" y="4772731"/>
            <a:ext cx="919184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>
                <a:hlinkClick r:id="rId5"/>
              </a:rPr>
              <a:t>http://www.mathscareers.org.uk/competition/hidden-maths-poster-competition</a:t>
            </a:r>
            <a:r>
              <a:rPr lang="en-GB" sz="1400" dirty="0" smtClean="0">
                <a:hlinkClick r:id="rId5"/>
              </a:rPr>
              <a:t>/</a:t>
            </a:r>
            <a:endParaRPr lang="en-GB" sz="1400" dirty="0" smtClean="0"/>
          </a:p>
          <a:p>
            <a:endParaRPr lang="en-GB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CCFF"/>
        </a:solidFill>
        <a:effectLst/>
      </p:bgPr>
    </p:bg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0F29D64F-64E8-435D-9074-9AF682AB4407}"/>
              </a:ext>
            </a:extLst>
          </p:cNvPr>
          <p:cNvSpPr/>
          <p:nvPr/>
        </p:nvSpPr>
        <p:spPr>
          <a:xfrm>
            <a:off x="318977" y="749147"/>
            <a:ext cx="3900483" cy="3743831"/>
          </a:xfrm>
          <a:prstGeom prst="round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Google Shape;65;p14"/>
          <p:cNvSpPr txBox="1">
            <a:spLocks noGrp="1"/>
          </p:cNvSpPr>
          <p:nvPr>
            <p:ph type="title"/>
          </p:nvPr>
        </p:nvSpPr>
        <p:spPr>
          <a:xfrm>
            <a:off x="0" y="-237026"/>
            <a:ext cx="9145588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dirty="0"/>
              <a:t>Possible hidden maths Poster Ideas</a:t>
            </a:r>
            <a:endParaRPr sz="2400" dirty="0"/>
          </a:p>
        </p:txBody>
      </p:sp>
      <p:sp>
        <p:nvSpPr>
          <p:cNvPr id="13" name="Google Shape;129;p22">
            <a:extLst>
              <a:ext uri="{FF2B5EF4-FFF2-40B4-BE49-F238E27FC236}">
                <a16:creationId xmlns:a16="http://schemas.microsoft.com/office/drawing/2014/main" xmlns="" id="{A21A7BD0-0312-4D58-AC80-92AA7E26901B}"/>
              </a:ext>
            </a:extLst>
          </p:cNvPr>
          <p:cNvSpPr txBox="1">
            <a:spLocks/>
          </p:cNvSpPr>
          <p:nvPr/>
        </p:nvSpPr>
        <p:spPr>
          <a:xfrm>
            <a:off x="672548" y="3642737"/>
            <a:ext cx="91440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9pPr>
          </a:lstStyle>
          <a:p>
            <a:pPr fontAlgn="base"/>
            <a:r>
              <a:rPr lang="en-GB" sz="1800" dirty="0">
                <a:solidFill>
                  <a:srgbClr val="002060"/>
                </a:solidFill>
                <a:latin typeface="+mj-lt"/>
              </a:rPr>
              <a:t>Climate change</a:t>
            </a:r>
          </a:p>
          <a:p>
            <a:pPr fontAlgn="base"/>
            <a:r>
              <a:rPr lang="en-GB" sz="1800" dirty="0">
                <a:solidFill>
                  <a:srgbClr val="002060"/>
                </a:solidFill>
                <a:latin typeface="+mj-lt"/>
              </a:rPr>
              <a:t>Earthquake resistant buildings</a:t>
            </a:r>
          </a:p>
          <a:p>
            <a:pPr fontAlgn="base"/>
            <a:r>
              <a:rPr lang="en-GB" sz="1800" dirty="0">
                <a:solidFill>
                  <a:srgbClr val="002060"/>
                </a:solidFill>
                <a:latin typeface="+mj-lt"/>
              </a:rPr>
              <a:t>Tsunami warnings</a:t>
            </a:r>
          </a:p>
          <a:p>
            <a:pPr fontAlgn="base"/>
            <a:r>
              <a:rPr lang="en-GB" sz="1800" dirty="0">
                <a:solidFill>
                  <a:srgbClr val="002060"/>
                </a:solidFill>
                <a:latin typeface="+mj-lt"/>
              </a:rPr>
              <a:t>Archaeology</a:t>
            </a:r>
          </a:p>
          <a:p>
            <a:pPr fontAlgn="base"/>
            <a:r>
              <a:rPr lang="en-GB" sz="1800" dirty="0">
                <a:solidFill>
                  <a:srgbClr val="002060"/>
                </a:solidFill>
                <a:latin typeface="+mj-lt"/>
              </a:rPr>
              <a:t>Medicine</a:t>
            </a:r>
          </a:p>
          <a:p>
            <a:pPr fontAlgn="base"/>
            <a:r>
              <a:rPr lang="en-GB" sz="1800" dirty="0">
                <a:solidFill>
                  <a:srgbClr val="002060"/>
                </a:solidFill>
                <a:latin typeface="+mj-lt"/>
              </a:rPr>
              <a:t>Transport</a:t>
            </a:r>
          </a:p>
          <a:p>
            <a:pPr fontAlgn="base"/>
            <a:r>
              <a:rPr lang="en-GB" sz="1800" dirty="0">
                <a:solidFill>
                  <a:srgbClr val="002060"/>
                </a:solidFill>
                <a:latin typeface="+mj-lt"/>
              </a:rPr>
              <a:t>Crime Detection</a:t>
            </a:r>
          </a:p>
          <a:p>
            <a:pPr fontAlgn="base"/>
            <a:r>
              <a:rPr lang="en-GB" sz="1800" dirty="0">
                <a:solidFill>
                  <a:srgbClr val="002060"/>
                </a:solidFill>
                <a:latin typeface="+mj-lt"/>
              </a:rPr>
              <a:t>Environment </a:t>
            </a:r>
          </a:p>
          <a:p>
            <a:pPr fontAlgn="base"/>
            <a:r>
              <a:rPr lang="en-GB" sz="1800" dirty="0">
                <a:solidFill>
                  <a:srgbClr val="002060"/>
                </a:solidFill>
                <a:latin typeface="+mj-lt"/>
              </a:rPr>
              <a:t>Health &amp; Society </a:t>
            </a:r>
          </a:p>
          <a:p>
            <a:pPr fontAlgn="base"/>
            <a:r>
              <a:rPr lang="en-GB" sz="1800" dirty="0">
                <a:solidFill>
                  <a:srgbClr val="002060"/>
                </a:solidFill>
                <a:latin typeface="+mj-lt"/>
              </a:rPr>
              <a:t>Business &amp; Money </a:t>
            </a:r>
          </a:p>
          <a:p>
            <a:pPr fontAlgn="base"/>
            <a:r>
              <a:rPr lang="en-GB" sz="1800" dirty="0">
                <a:solidFill>
                  <a:srgbClr val="002060"/>
                </a:solidFill>
                <a:latin typeface="+mj-lt"/>
              </a:rPr>
              <a:t>Entertainment </a:t>
            </a:r>
          </a:p>
          <a:p>
            <a:pPr fontAlgn="base"/>
            <a:r>
              <a:rPr lang="en-GB" sz="1800" dirty="0">
                <a:solidFill>
                  <a:srgbClr val="002060"/>
                </a:solidFill>
                <a:latin typeface="+mj-lt"/>
              </a:rPr>
              <a:t>Science &amp; Engineering </a:t>
            </a:r>
          </a:p>
          <a:p>
            <a:pPr fontAlgn="base"/>
            <a:r>
              <a:rPr lang="en-GB" sz="1800" dirty="0">
                <a:solidFill>
                  <a:srgbClr val="002060"/>
                </a:solidFill>
                <a:latin typeface="+mj-lt"/>
              </a:rPr>
              <a:t>Sport</a:t>
            </a:r>
          </a:p>
        </p:txBody>
      </p:sp>
      <p:sp>
        <p:nvSpPr>
          <p:cNvPr id="14" name="Google Shape;129;p22">
            <a:extLst>
              <a:ext uri="{FF2B5EF4-FFF2-40B4-BE49-F238E27FC236}">
                <a16:creationId xmlns:a16="http://schemas.microsoft.com/office/drawing/2014/main" xmlns="" id="{E4B24BFD-F285-4205-9CF9-5E6B6A3118AB}"/>
              </a:ext>
            </a:extLst>
          </p:cNvPr>
          <p:cNvSpPr txBox="1">
            <a:spLocks/>
          </p:cNvSpPr>
          <p:nvPr/>
        </p:nvSpPr>
        <p:spPr>
          <a:xfrm>
            <a:off x="6043857" y="1700694"/>
            <a:ext cx="2911274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9pPr>
          </a:lstStyle>
          <a:p>
            <a:pPr algn="ctr" fontAlgn="base"/>
            <a:r>
              <a:rPr lang="en-GB" sz="1800" dirty="0">
                <a:latin typeface="+mj-lt"/>
              </a:rPr>
              <a:t> </a:t>
            </a:r>
          </a:p>
          <a:p>
            <a:pPr algn="ctr" fontAlgn="base"/>
            <a:r>
              <a:rPr lang="en-GB" sz="1800" dirty="0">
                <a:solidFill>
                  <a:srgbClr val="002060"/>
                </a:solidFill>
                <a:latin typeface="+mj-lt"/>
              </a:rPr>
              <a:t>Remember - you can choose a different topic – choosing a unique topic could even make your poster stand out more to the judges! </a:t>
            </a:r>
          </a:p>
        </p:txBody>
      </p:sp>
      <p:sp>
        <p:nvSpPr>
          <p:cNvPr id="16" name="Google Shape;313;p39">
            <a:extLst>
              <a:ext uri="{FF2B5EF4-FFF2-40B4-BE49-F238E27FC236}">
                <a16:creationId xmlns:a16="http://schemas.microsoft.com/office/drawing/2014/main" xmlns="" id="{2A49945E-D860-4DA4-B73D-92B5073D30DA}"/>
              </a:ext>
            </a:extLst>
          </p:cNvPr>
          <p:cNvSpPr/>
          <p:nvPr/>
        </p:nvSpPr>
        <p:spPr>
          <a:xfrm>
            <a:off x="4572000" y="1012256"/>
            <a:ext cx="980242" cy="1176326"/>
          </a:xfrm>
          <a:custGeom>
            <a:avLst/>
            <a:gdLst/>
            <a:ahLst/>
            <a:cxnLst/>
            <a:rect l="0" t="0" r="0" b="0"/>
            <a:pathLst>
              <a:path w="15817" h="18981" extrusionOk="0">
                <a:moveTo>
                  <a:pt x="11364" y="1"/>
                </a:moveTo>
                <a:lnTo>
                  <a:pt x="11242" y="25"/>
                </a:lnTo>
                <a:lnTo>
                  <a:pt x="11169" y="74"/>
                </a:lnTo>
                <a:lnTo>
                  <a:pt x="11096" y="171"/>
                </a:lnTo>
                <a:lnTo>
                  <a:pt x="10780" y="731"/>
                </a:lnTo>
                <a:lnTo>
                  <a:pt x="10634" y="999"/>
                </a:lnTo>
                <a:lnTo>
                  <a:pt x="10537" y="1315"/>
                </a:lnTo>
                <a:lnTo>
                  <a:pt x="10512" y="1388"/>
                </a:lnTo>
                <a:lnTo>
                  <a:pt x="10537" y="1461"/>
                </a:lnTo>
                <a:lnTo>
                  <a:pt x="10585" y="1534"/>
                </a:lnTo>
                <a:lnTo>
                  <a:pt x="10634" y="1583"/>
                </a:lnTo>
                <a:lnTo>
                  <a:pt x="10707" y="1607"/>
                </a:lnTo>
                <a:lnTo>
                  <a:pt x="10804" y="1631"/>
                </a:lnTo>
                <a:lnTo>
                  <a:pt x="10877" y="1607"/>
                </a:lnTo>
                <a:lnTo>
                  <a:pt x="10950" y="1558"/>
                </a:lnTo>
                <a:lnTo>
                  <a:pt x="11145" y="1315"/>
                </a:lnTo>
                <a:lnTo>
                  <a:pt x="11291" y="1047"/>
                </a:lnTo>
                <a:lnTo>
                  <a:pt x="11510" y="731"/>
                </a:lnTo>
                <a:lnTo>
                  <a:pt x="11583" y="682"/>
                </a:lnTo>
                <a:lnTo>
                  <a:pt x="11656" y="609"/>
                </a:lnTo>
                <a:lnTo>
                  <a:pt x="11705" y="463"/>
                </a:lnTo>
                <a:lnTo>
                  <a:pt x="11729" y="342"/>
                </a:lnTo>
                <a:lnTo>
                  <a:pt x="11705" y="220"/>
                </a:lnTo>
                <a:lnTo>
                  <a:pt x="11656" y="123"/>
                </a:lnTo>
                <a:lnTo>
                  <a:pt x="11583" y="50"/>
                </a:lnTo>
                <a:lnTo>
                  <a:pt x="11486" y="25"/>
                </a:lnTo>
                <a:lnTo>
                  <a:pt x="11461" y="1"/>
                </a:lnTo>
                <a:close/>
                <a:moveTo>
                  <a:pt x="3821" y="171"/>
                </a:moveTo>
                <a:lnTo>
                  <a:pt x="3748" y="196"/>
                </a:lnTo>
                <a:lnTo>
                  <a:pt x="3699" y="244"/>
                </a:lnTo>
                <a:lnTo>
                  <a:pt x="3651" y="317"/>
                </a:lnTo>
                <a:lnTo>
                  <a:pt x="3651" y="390"/>
                </a:lnTo>
                <a:lnTo>
                  <a:pt x="3651" y="463"/>
                </a:lnTo>
                <a:lnTo>
                  <a:pt x="3699" y="634"/>
                </a:lnTo>
                <a:lnTo>
                  <a:pt x="3772" y="804"/>
                </a:lnTo>
                <a:lnTo>
                  <a:pt x="3943" y="1120"/>
                </a:lnTo>
                <a:lnTo>
                  <a:pt x="4113" y="1461"/>
                </a:lnTo>
                <a:lnTo>
                  <a:pt x="4259" y="1802"/>
                </a:lnTo>
                <a:lnTo>
                  <a:pt x="4332" y="1923"/>
                </a:lnTo>
                <a:lnTo>
                  <a:pt x="4429" y="1996"/>
                </a:lnTo>
                <a:lnTo>
                  <a:pt x="4527" y="2021"/>
                </a:lnTo>
                <a:lnTo>
                  <a:pt x="4624" y="1996"/>
                </a:lnTo>
                <a:lnTo>
                  <a:pt x="4721" y="1972"/>
                </a:lnTo>
                <a:lnTo>
                  <a:pt x="4794" y="1899"/>
                </a:lnTo>
                <a:lnTo>
                  <a:pt x="4843" y="1777"/>
                </a:lnTo>
                <a:lnTo>
                  <a:pt x="4843" y="1656"/>
                </a:lnTo>
                <a:lnTo>
                  <a:pt x="4794" y="1461"/>
                </a:lnTo>
                <a:lnTo>
                  <a:pt x="4697" y="1266"/>
                </a:lnTo>
                <a:lnTo>
                  <a:pt x="4502" y="901"/>
                </a:lnTo>
                <a:lnTo>
                  <a:pt x="4283" y="536"/>
                </a:lnTo>
                <a:lnTo>
                  <a:pt x="4162" y="390"/>
                </a:lnTo>
                <a:lnTo>
                  <a:pt x="4040" y="244"/>
                </a:lnTo>
                <a:lnTo>
                  <a:pt x="3967" y="196"/>
                </a:lnTo>
                <a:lnTo>
                  <a:pt x="3894" y="171"/>
                </a:lnTo>
                <a:close/>
                <a:moveTo>
                  <a:pt x="15452" y="4405"/>
                </a:moveTo>
                <a:lnTo>
                  <a:pt x="15379" y="4429"/>
                </a:lnTo>
                <a:lnTo>
                  <a:pt x="15306" y="4454"/>
                </a:lnTo>
                <a:lnTo>
                  <a:pt x="15135" y="4551"/>
                </a:lnTo>
                <a:lnTo>
                  <a:pt x="14941" y="4600"/>
                </a:lnTo>
                <a:lnTo>
                  <a:pt x="14551" y="4697"/>
                </a:lnTo>
                <a:lnTo>
                  <a:pt x="14357" y="4746"/>
                </a:lnTo>
                <a:lnTo>
                  <a:pt x="14162" y="4819"/>
                </a:lnTo>
                <a:lnTo>
                  <a:pt x="14016" y="4916"/>
                </a:lnTo>
                <a:lnTo>
                  <a:pt x="13870" y="5062"/>
                </a:lnTo>
                <a:lnTo>
                  <a:pt x="13822" y="5135"/>
                </a:lnTo>
                <a:lnTo>
                  <a:pt x="13822" y="5232"/>
                </a:lnTo>
                <a:lnTo>
                  <a:pt x="13846" y="5330"/>
                </a:lnTo>
                <a:lnTo>
                  <a:pt x="13895" y="5354"/>
                </a:lnTo>
                <a:lnTo>
                  <a:pt x="13943" y="5354"/>
                </a:lnTo>
                <a:lnTo>
                  <a:pt x="14138" y="5378"/>
                </a:lnTo>
                <a:lnTo>
                  <a:pt x="14357" y="5378"/>
                </a:lnTo>
                <a:lnTo>
                  <a:pt x="14600" y="5354"/>
                </a:lnTo>
                <a:lnTo>
                  <a:pt x="14819" y="5330"/>
                </a:lnTo>
                <a:lnTo>
                  <a:pt x="15038" y="5257"/>
                </a:lnTo>
                <a:lnTo>
                  <a:pt x="15257" y="5208"/>
                </a:lnTo>
                <a:lnTo>
                  <a:pt x="15452" y="5111"/>
                </a:lnTo>
                <a:lnTo>
                  <a:pt x="15646" y="5038"/>
                </a:lnTo>
                <a:lnTo>
                  <a:pt x="15719" y="4989"/>
                </a:lnTo>
                <a:lnTo>
                  <a:pt x="15768" y="4940"/>
                </a:lnTo>
                <a:lnTo>
                  <a:pt x="15817" y="4819"/>
                </a:lnTo>
                <a:lnTo>
                  <a:pt x="15792" y="4697"/>
                </a:lnTo>
                <a:lnTo>
                  <a:pt x="15768" y="4575"/>
                </a:lnTo>
                <a:lnTo>
                  <a:pt x="15671" y="4478"/>
                </a:lnTo>
                <a:lnTo>
                  <a:pt x="15573" y="4429"/>
                </a:lnTo>
                <a:lnTo>
                  <a:pt x="15452" y="4405"/>
                </a:lnTo>
                <a:close/>
                <a:moveTo>
                  <a:pt x="317" y="4697"/>
                </a:moveTo>
                <a:lnTo>
                  <a:pt x="220" y="4721"/>
                </a:lnTo>
                <a:lnTo>
                  <a:pt x="122" y="4746"/>
                </a:lnTo>
                <a:lnTo>
                  <a:pt x="25" y="4794"/>
                </a:lnTo>
                <a:lnTo>
                  <a:pt x="1" y="4867"/>
                </a:lnTo>
                <a:lnTo>
                  <a:pt x="1" y="4965"/>
                </a:lnTo>
                <a:lnTo>
                  <a:pt x="49" y="5038"/>
                </a:lnTo>
                <a:lnTo>
                  <a:pt x="195" y="5184"/>
                </a:lnTo>
                <a:lnTo>
                  <a:pt x="390" y="5305"/>
                </a:lnTo>
                <a:lnTo>
                  <a:pt x="779" y="5524"/>
                </a:lnTo>
                <a:lnTo>
                  <a:pt x="1169" y="5743"/>
                </a:lnTo>
                <a:lnTo>
                  <a:pt x="1388" y="5841"/>
                </a:lnTo>
                <a:lnTo>
                  <a:pt x="1582" y="5938"/>
                </a:lnTo>
                <a:lnTo>
                  <a:pt x="1655" y="5962"/>
                </a:lnTo>
                <a:lnTo>
                  <a:pt x="1801" y="5962"/>
                </a:lnTo>
                <a:lnTo>
                  <a:pt x="1850" y="5938"/>
                </a:lnTo>
                <a:lnTo>
                  <a:pt x="1923" y="5841"/>
                </a:lnTo>
                <a:lnTo>
                  <a:pt x="1972" y="5743"/>
                </a:lnTo>
                <a:lnTo>
                  <a:pt x="1996" y="5622"/>
                </a:lnTo>
                <a:lnTo>
                  <a:pt x="1972" y="5476"/>
                </a:lnTo>
                <a:lnTo>
                  <a:pt x="1899" y="5378"/>
                </a:lnTo>
                <a:lnTo>
                  <a:pt x="1826" y="5330"/>
                </a:lnTo>
                <a:lnTo>
                  <a:pt x="1777" y="5305"/>
                </a:lnTo>
                <a:lnTo>
                  <a:pt x="1582" y="5208"/>
                </a:lnTo>
                <a:lnTo>
                  <a:pt x="1388" y="5111"/>
                </a:lnTo>
                <a:lnTo>
                  <a:pt x="974" y="4892"/>
                </a:lnTo>
                <a:lnTo>
                  <a:pt x="755" y="4794"/>
                </a:lnTo>
                <a:lnTo>
                  <a:pt x="536" y="4721"/>
                </a:lnTo>
                <a:lnTo>
                  <a:pt x="317" y="4697"/>
                </a:lnTo>
                <a:close/>
                <a:moveTo>
                  <a:pt x="8809" y="6936"/>
                </a:moveTo>
                <a:lnTo>
                  <a:pt x="8736" y="6984"/>
                </a:lnTo>
                <a:lnTo>
                  <a:pt x="8663" y="7057"/>
                </a:lnTo>
                <a:lnTo>
                  <a:pt x="8566" y="7252"/>
                </a:lnTo>
                <a:lnTo>
                  <a:pt x="8468" y="7495"/>
                </a:lnTo>
                <a:lnTo>
                  <a:pt x="8420" y="7739"/>
                </a:lnTo>
                <a:lnTo>
                  <a:pt x="8395" y="7958"/>
                </a:lnTo>
                <a:lnTo>
                  <a:pt x="8395" y="8128"/>
                </a:lnTo>
                <a:lnTo>
                  <a:pt x="8322" y="8177"/>
                </a:lnTo>
                <a:lnTo>
                  <a:pt x="8201" y="8225"/>
                </a:lnTo>
                <a:lnTo>
                  <a:pt x="8079" y="8250"/>
                </a:lnTo>
                <a:lnTo>
                  <a:pt x="7982" y="8225"/>
                </a:lnTo>
                <a:lnTo>
                  <a:pt x="7909" y="8201"/>
                </a:lnTo>
                <a:lnTo>
                  <a:pt x="7982" y="8079"/>
                </a:lnTo>
                <a:lnTo>
                  <a:pt x="8055" y="7933"/>
                </a:lnTo>
                <a:lnTo>
                  <a:pt x="8103" y="7812"/>
                </a:lnTo>
                <a:lnTo>
                  <a:pt x="8103" y="7666"/>
                </a:lnTo>
                <a:lnTo>
                  <a:pt x="8103" y="7520"/>
                </a:lnTo>
                <a:lnTo>
                  <a:pt x="8055" y="7398"/>
                </a:lnTo>
                <a:lnTo>
                  <a:pt x="7957" y="7252"/>
                </a:lnTo>
                <a:lnTo>
                  <a:pt x="7836" y="7130"/>
                </a:lnTo>
                <a:lnTo>
                  <a:pt x="7763" y="7082"/>
                </a:lnTo>
                <a:lnTo>
                  <a:pt x="7617" y="7082"/>
                </a:lnTo>
                <a:lnTo>
                  <a:pt x="7544" y="7130"/>
                </a:lnTo>
                <a:lnTo>
                  <a:pt x="7446" y="7252"/>
                </a:lnTo>
                <a:lnTo>
                  <a:pt x="7373" y="7374"/>
                </a:lnTo>
                <a:lnTo>
                  <a:pt x="7325" y="7495"/>
                </a:lnTo>
                <a:lnTo>
                  <a:pt x="7300" y="7641"/>
                </a:lnTo>
                <a:lnTo>
                  <a:pt x="7300" y="7787"/>
                </a:lnTo>
                <a:lnTo>
                  <a:pt x="7300" y="7909"/>
                </a:lnTo>
                <a:lnTo>
                  <a:pt x="7325" y="8055"/>
                </a:lnTo>
                <a:lnTo>
                  <a:pt x="7373" y="8177"/>
                </a:lnTo>
                <a:lnTo>
                  <a:pt x="7179" y="8298"/>
                </a:lnTo>
                <a:lnTo>
                  <a:pt x="7081" y="8323"/>
                </a:lnTo>
                <a:lnTo>
                  <a:pt x="6984" y="8347"/>
                </a:lnTo>
                <a:lnTo>
                  <a:pt x="6911" y="8371"/>
                </a:lnTo>
                <a:lnTo>
                  <a:pt x="6814" y="8347"/>
                </a:lnTo>
                <a:lnTo>
                  <a:pt x="6692" y="8298"/>
                </a:lnTo>
                <a:lnTo>
                  <a:pt x="6570" y="8201"/>
                </a:lnTo>
                <a:lnTo>
                  <a:pt x="6497" y="8055"/>
                </a:lnTo>
                <a:lnTo>
                  <a:pt x="6449" y="7909"/>
                </a:lnTo>
                <a:lnTo>
                  <a:pt x="6449" y="7739"/>
                </a:lnTo>
                <a:lnTo>
                  <a:pt x="6497" y="7544"/>
                </a:lnTo>
                <a:lnTo>
                  <a:pt x="6497" y="7520"/>
                </a:lnTo>
                <a:lnTo>
                  <a:pt x="6473" y="7520"/>
                </a:lnTo>
                <a:lnTo>
                  <a:pt x="6449" y="7495"/>
                </a:lnTo>
                <a:lnTo>
                  <a:pt x="6424" y="7520"/>
                </a:lnTo>
                <a:lnTo>
                  <a:pt x="6327" y="7617"/>
                </a:lnTo>
                <a:lnTo>
                  <a:pt x="6254" y="7739"/>
                </a:lnTo>
                <a:lnTo>
                  <a:pt x="6230" y="7836"/>
                </a:lnTo>
                <a:lnTo>
                  <a:pt x="6206" y="7958"/>
                </a:lnTo>
                <a:lnTo>
                  <a:pt x="6206" y="8055"/>
                </a:lnTo>
                <a:lnTo>
                  <a:pt x="6206" y="8177"/>
                </a:lnTo>
                <a:lnTo>
                  <a:pt x="6254" y="8274"/>
                </a:lnTo>
                <a:lnTo>
                  <a:pt x="6303" y="8371"/>
                </a:lnTo>
                <a:lnTo>
                  <a:pt x="6376" y="8469"/>
                </a:lnTo>
                <a:lnTo>
                  <a:pt x="6449" y="8542"/>
                </a:lnTo>
                <a:lnTo>
                  <a:pt x="6546" y="8615"/>
                </a:lnTo>
                <a:lnTo>
                  <a:pt x="6643" y="8663"/>
                </a:lnTo>
                <a:lnTo>
                  <a:pt x="6765" y="8712"/>
                </a:lnTo>
                <a:lnTo>
                  <a:pt x="6862" y="8736"/>
                </a:lnTo>
                <a:lnTo>
                  <a:pt x="7008" y="8736"/>
                </a:lnTo>
                <a:lnTo>
                  <a:pt x="7130" y="8712"/>
                </a:lnTo>
                <a:lnTo>
                  <a:pt x="7349" y="8615"/>
                </a:lnTo>
                <a:lnTo>
                  <a:pt x="7592" y="8493"/>
                </a:lnTo>
                <a:lnTo>
                  <a:pt x="7690" y="8566"/>
                </a:lnTo>
                <a:lnTo>
                  <a:pt x="7836" y="8639"/>
                </a:lnTo>
                <a:lnTo>
                  <a:pt x="7982" y="8663"/>
                </a:lnTo>
                <a:lnTo>
                  <a:pt x="8128" y="8688"/>
                </a:lnTo>
                <a:lnTo>
                  <a:pt x="8225" y="8688"/>
                </a:lnTo>
                <a:lnTo>
                  <a:pt x="8347" y="8663"/>
                </a:lnTo>
                <a:lnTo>
                  <a:pt x="8566" y="8566"/>
                </a:lnTo>
                <a:lnTo>
                  <a:pt x="8639" y="8663"/>
                </a:lnTo>
                <a:lnTo>
                  <a:pt x="8736" y="8736"/>
                </a:lnTo>
                <a:lnTo>
                  <a:pt x="8833" y="8809"/>
                </a:lnTo>
                <a:lnTo>
                  <a:pt x="8931" y="8858"/>
                </a:lnTo>
                <a:lnTo>
                  <a:pt x="9174" y="8907"/>
                </a:lnTo>
                <a:lnTo>
                  <a:pt x="9417" y="8931"/>
                </a:lnTo>
                <a:lnTo>
                  <a:pt x="9661" y="8882"/>
                </a:lnTo>
                <a:lnTo>
                  <a:pt x="9880" y="8809"/>
                </a:lnTo>
                <a:lnTo>
                  <a:pt x="9977" y="8736"/>
                </a:lnTo>
                <a:lnTo>
                  <a:pt x="10074" y="8663"/>
                </a:lnTo>
                <a:lnTo>
                  <a:pt x="10172" y="8566"/>
                </a:lnTo>
                <a:lnTo>
                  <a:pt x="10269" y="8469"/>
                </a:lnTo>
                <a:lnTo>
                  <a:pt x="10293" y="8396"/>
                </a:lnTo>
                <a:lnTo>
                  <a:pt x="10293" y="8347"/>
                </a:lnTo>
                <a:lnTo>
                  <a:pt x="10269" y="8298"/>
                </a:lnTo>
                <a:lnTo>
                  <a:pt x="10245" y="8250"/>
                </a:lnTo>
                <a:lnTo>
                  <a:pt x="10172" y="8225"/>
                </a:lnTo>
                <a:lnTo>
                  <a:pt x="10123" y="8201"/>
                </a:lnTo>
                <a:lnTo>
                  <a:pt x="10001" y="8201"/>
                </a:lnTo>
                <a:lnTo>
                  <a:pt x="9782" y="8323"/>
                </a:lnTo>
                <a:lnTo>
                  <a:pt x="9563" y="8420"/>
                </a:lnTo>
                <a:lnTo>
                  <a:pt x="9442" y="8444"/>
                </a:lnTo>
                <a:lnTo>
                  <a:pt x="9344" y="8469"/>
                </a:lnTo>
                <a:lnTo>
                  <a:pt x="9223" y="8469"/>
                </a:lnTo>
                <a:lnTo>
                  <a:pt x="9101" y="8420"/>
                </a:lnTo>
                <a:lnTo>
                  <a:pt x="9004" y="8347"/>
                </a:lnTo>
                <a:lnTo>
                  <a:pt x="8931" y="8274"/>
                </a:lnTo>
                <a:lnTo>
                  <a:pt x="9052" y="8128"/>
                </a:lnTo>
                <a:lnTo>
                  <a:pt x="9150" y="7982"/>
                </a:lnTo>
                <a:lnTo>
                  <a:pt x="9247" y="7836"/>
                </a:lnTo>
                <a:lnTo>
                  <a:pt x="9296" y="7666"/>
                </a:lnTo>
                <a:lnTo>
                  <a:pt x="9320" y="7495"/>
                </a:lnTo>
                <a:lnTo>
                  <a:pt x="9296" y="7349"/>
                </a:lnTo>
                <a:lnTo>
                  <a:pt x="9247" y="7203"/>
                </a:lnTo>
                <a:lnTo>
                  <a:pt x="9150" y="7057"/>
                </a:lnTo>
                <a:lnTo>
                  <a:pt x="9052" y="6984"/>
                </a:lnTo>
                <a:lnTo>
                  <a:pt x="8955" y="6936"/>
                </a:lnTo>
                <a:close/>
                <a:moveTo>
                  <a:pt x="1947" y="9710"/>
                </a:moveTo>
                <a:lnTo>
                  <a:pt x="1801" y="9758"/>
                </a:lnTo>
                <a:lnTo>
                  <a:pt x="1582" y="9856"/>
                </a:lnTo>
                <a:lnTo>
                  <a:pt x="1363" y="10002"/>
                </a:lnTo>
                <a:lnTo>
                  <a:pt x="925" y="10294"/>
                </a:lnTo>
                <a:lnTo>
                  <a:pt x="706" y="10415"/>
                </a:lnTo>
                <a:lnTo>
                  <a:pt x="585" y="10513"/>
                </a:lnTo>
                <a:lnTo>
                  <a:pt x="463" y="10610"/>
                </a:lnTo>
                <a:lnTo>
                  <a:pt x="366" y="10707"/>
                </a:lnTo>
                <a:lnTo>
                  <a:pt x="317" y="10829"/>
                </a:lnTo>
                <a:lnTo>
                  <a:pt x="317" y="10878"/>
                </a:lnTo>
                <a:lnTo>
                  <a:pt x="341" y="10926"/>
                </a:lnTo>
                <a:lnTo>
                  <a:pt x="366" y="10999"/>
                </a:lnTo>
                <a:lnTo>
                  <a:pt x="439" y="11048"/>
                </a:lnTo>
                <a:lnTo>
                  <a:pt x="536" y="11097"/>
                </a:lnTo>
                <a:lnTo>
                  <a:pt x="633" y="11097"/>
                </a:lnTo>
                <a:lnTo>
                  <a:pt x="755" y="11072"/>
                </a:lnTo>
                <a:lnTo>
                  <a:pt x="877" y="11048"/>
                </a:lnTo>
                <a:lnTo>
                  <a:pt x="1120" y="10926"/>
                </a:lnTo>
                <a:lnTo>
                  <a:pt x="1315" y="10829"/>
                </a:lnTo>
                <a:lnTo>
                  <a:pt x="1728" y="10610"/>
                </a:lnTo>
                <a:lnTo>
                  <a:pt x="1947" y="10488"/>
                </a:lnTo>
                <a:lnTo>
                  <a:pt x="2142" y="10342"/>
                </a:lnTo>
                <a:lnTo>
                  <a:pt x="2264" y="10245"/>
                </a:lnTo>
                <a:lnTo>
                  <a:pt x="2312" y="10123"/>
                </a:lnTo>
                <a:lnTo>
                  <a:pt x="2312" y="10002"/>
                </a:lnTo>
                <a:lnTo>
                  <a:pt x="2264" y="9880"/>
                </a:lnTo>
                <a:lnTo>
                  <a:pt x="2191" y="9783"/>
                </a:lnTo>
                <a:lnTo>
                  <a:pt x="2069" y="9734"/>
                </a:lnTo>
                <a:lnTo>
                  <a:pt x="1947" y="9710"/>
                </a:lnTo>
                <a:close/>
                <a:moveTo>
                  <a:pt x="14065" y="10026"/>
                </a:moveTo>
                <a:lnTo>
                  <a:pt x="13895" y="10050"/>
                </a:lnTo>
                <a:lnTo>
                  <a:pt x="13846" y="10075"/>
                </a:lnTo>
                <a:lnTo>
                  <a:pt x="13797" y="10123"/>
                </a:lnTo>
                <a:lnTo>
                  <a:pt x="13773" y="10172"/>
                </a:lnTo>
                <a:lnTo>
                  <a:pt x="13749" y="10221"/>
                </a:lnTo>
                <a:lnTo>
                  <a:pt x="13773" y="10318"/>
                </a:lnTo>
                <a:lnTo>
                  <a:pt x="13797" y="10367"/>
                </a:lnTo>
                <a:lnTo>
                  <a:pt x="13846" y="10415"/>
                </a:lnTo>
                <a:lnTo>
                  <a:pt x="14138" y="10586"/>
                </a:lnTo>
                <a:lnTo>
                  <a:pt x="14454" y="10756"/>
                </a:lnTo>
                <a:lnTo>
                  <a:pt x="14624" y="10878"/>
                </a:lnTo>
                <a:lnTo>
                  <a:pt x="14819" y="10975"/>
                </a:lnTo>
                <a:lnTo>
                  <a:pt x="15014" y="11048"/>
                </a:lnTo>
                <a:lnTo>
                  <a:pt x="15208" y="11097"/>
                </a:lnTo>
                <a:lnTo>
                  <a:pt x="15379" y="11097"/>
                </a:lnTo>
                <a:lnTo>
                  <a:pt x="15427" y="11072"/>
                </a:lnTo>
                <a:lnTo>
                  <a:pt x="15500" y="11024"/>
                </a:lnTo>
                <a:lnTo>
                  <a:pt x="15573" y="10951"/>
                </a:lnTo>
                <a:lnTo>
                  <a:pt x="15598" y="10829"/>
                </a:lnTo>
                <a:lnTo>
                  <a:pt x="15598" y="10707"/>
                </a:lnTo>
                <a:lnTo>
                  <a:pt x="15549" y="10586"/>
                </a:lnTo>
                <a:lnTo>
                  <a:pt x="15500" y="10537"/>
                </a:lnTo>
                <a:lnTo>
                  <a:pt x="15452" y="10513"/>
                </a:lnTo>
                <a:lnTo>
                  <a:pt x="15379" y="10464"/>
                </a:lnTo>
                <a:lnTo>
                  <a:pt x="15306" y="10464"/>
                </a:lnTo>
                <a:lnTo>
                  <a:pt x="15135" y="10415"/>
                </a:lnTo>
                <a:lnTo>
                  <a:pt x="14965" y="10367"/>
                </a:lnTo>
                <a:lnTo>
                  <a:pt x="14600" y="10196"/>
                </a:lnTo>
                <a:lnTo>
                  <a:pt x="14430" y="10099"/>
                </a:lnTo>
                <a:lnTo>
                  <a:pt x="14260" y="10050"/>
                </a:lnTo>
                <a:lnTo>
                  <a:pt x="14065" y="10026"/>
                </a:lnTo>
                <a:close/>
                <a:moveTo>
                  <a:pt x="8468" y="2605"/>
                </a:moveTo>
                <a:lnTo>
                  <a:pt x="8760" y="2629"/>
                </a:lnTo>
                <a:lnTo>
                  <a:pt x="9052" y="2678"/>
                </a:lnTo>
                <a:lnTo>
                  <a:pt x="9344" y="2726"/>
                </a:lnTo>
                <a:lnTo>
                  <a:pt x="9125" y="2799"/>
                </a:lnTo>
                <a:lnTo>
                  <a:pt x="9101" y="2824"/>
                </a:lnTo>
                <a:lnTo>
                  <a:pt x="9101" y="2848"/>
                </a:lnTo>
                <a:lnTo>
                  <a:pt x="9101" y="2872"/>
                </a:lnTo>
                <a:lnTo>
                  <a:pt x="9125" y="2897"/>
                </a:lnTo>
                <a:lnTo>
                  <a:pt x="9223" y="2945"/>
                </a:lnTo>
                <a:lnTo>
                  <a:pt x="9320" y="2970"/>
                </a:lnTo>
                <a:lnTo>
                  <a:pt x="9442" y="2945"/>
                </a:lnTo>
                <a:lnTo>
                  <a:pt x="9563" y="2921"/>
                </a:lnTo>
                <a:lnTo>
                  <a:pt x="9855" y="2872"/>
                </a:lnTo>
                <a:lnTo>
                  <a:pt x="10269" y="3043"/>
                </a:lnTo>
                <a:lnTo>
                  <a:pt x="10074" y="3067"/>
                </a:lnTo>
                <a:lnTo>
                  <a:pt x="9855" y="3116"/>
                </a:lnTo>
                <a:lnTo>
                  <a:pt x="9685" y="3189"/>
                </a:lnTo>
                <a:lnTo>
                  <a:pt x="9515" y="3262"/>
                </a:lnTo>
                <a:lnTo>
                  <a:pt x="9515" y="3286"/>
                </a:lnTo>
                <a:lnTo>
                  <a:pt x="9490" y="3310"/>
                </a:lnTo>
                <a:lnTo>
                  <a:pt x="9515" y="3335"/>
                </a:lnTo>
                <a:lnTo>
                  <a:pt x="9539" y="3359"/>
                </a:lnTo>
                <a:lnTo>
                  <a:pt x="9953" y="3335"/>
                </a:lnTo>
                <a:lnTo>
                  <a:pt x="10342" y="3310"/>
                </a:lnTo>
                <a:lnTo>
                  <a:pt x="10780" y="3310"/>
                </a:lnTo>
                <a:lnTo>
                  <a:pt x="11048" y="3505"/>
                </a:lnTo>
                <a:lnTo>
                  <a:pt x="10756" y="3578"/>
                </a:lnTo>
                <a:lnTo>
                  <a:pt x="10464" y="3675"/>
                </a:lnTo>
                <a:lnTo>
                  <a:pt x="10245" y="3797"/>
                </a:lnTo>
                <a:lnTo>
                  <a:pt x="10099" y="3918"/>
                </a:lnTo>
                <a:lnTo>
                  <a:pt x="10074" y="3943"/>
                </a:lnTo>
                <a:lnTo>
                  <a:pt x="10099" y="3943"/>
                </a:lnTo>
                <a:lnTo>
                  <a:pt x="10391" y="3918"/>
                </a:lnTo>
                <a:lnTo>
                  <a:pt x="10683" y="3870"/>
                </a:lnTo>
                <a:lnTo>
                  <a:pt x="10975" y="3821"/>
                </a:lnTo>
                <a:lnTo>
                  <a:pt x="11291" y="3773"/>
                </a:lnTo>
                <a:lnTo>
                  <a:pt x="11364" y="3773"/>
                </a:lnTo>
                <a:lnTo>
                  <a:pt x="11583" y="3967"/>
                </a:lnTo>
                <a:lnTo>
                  <a:pt x="11778" y="4186"/>
                </a:lnTo>
                <a:lnTo>
                  <a:pt x="11388" y="4210"/>
                </a:lnTo>
                <a:lnTo>
                  <a:pt x="10829" y="4259"/>
                </a:lnTo>
                <a:lnTo>
                  <a:pt x="10561" y="4283"/>
                </a:lnTo>
                <a:lnTo>
                  <a:pt x="10318" y="4381"/>
                </a:lnTo>
                <a:lnTo>
                  <a:pt x="10293" y="4405"/>
                </a:lnTo>
                <a:lnTo>
                  <a:pt x="10293" y="4429"/>
                </a:lnTo>
                <a:lnTo>
                  <a:pt x="10318" y="4454"/>
                </a:lnTo>
                <a:lnTo>
                  <a:pt x="10585" y="4527"/>
                </a:lnTo>
                <a:lnTo>
                  <a:pt x="11705" y="4527"/>
                </a:lnTo>
                <a:lnTo>
                  <a:pt x="11997" y="4502"/>
                </a:lnTo>
                <a:lnTo>
                  <a:pt x="12216" y="4867"/>
                </a:lnTo>
                <a:lnTo>
                  <a:pt x="11851" y="4867"/>
                </a:lnTo>
                <a:lnTo>
                  <a:pt x="11267" y="4892"/>
                </a:lnTo>
                <a:lnTo>
                  <a:pt x="10658" y="4940"/>
                </a:lnTo>
                <a:lnTo>
                  <a:pt x="10634" y="4940"/>
                </a:lnTo>
                <a:lnTo>
                  <a:pt x="10634" y="4965"/>
                </a:lnTo>
                <a:lnTo>
                  <a:pt x="10634" y="4989"/>
                </a:lnTo>
                <a:lnTo>
                  <a:pt x="10658" y="5013"/>
                </a:lnTo>
                <a:lnTo>
                  <a:pt x="10902" y="5086"/>
                </a:lnTo>
                <a:lnTo>
                  <a:pt x="11169" y="5111"/>
                </a:lnTo>
                <a:lnTo>
                  <a:pt x="12021" y="5111"/>
                </a:lnTo>
                <a:lnTo>
                  <a:pt x="12362" y="5135"/>
                </a:lnTo>
                <a:lnTo>
                  <a:pt x="12556" y="5622"/>
                </a:lnTo>
                <a:lnTo>
                  <a:pt x="11461" y="5622"/>
                </a:lnTo>
                <a:lnTo>
                  <a:pt x="11291" y="5646"/>
                </a:lnTo>
                <a:lnTo>
                  <a:pt x="11145" y="5695"/>
                </a:lnTo>
                <a:lnTo>
                  <a:pt x="10999" y="5768"/>
                </a:lnTo>
                <a:lnTo>
                  <a:pt x="10975" y="5792"/>
                </a:lnTo>
                <a:lnTo>
                  <a:pt x="10999" y="5841"/>
                </a:lnTo>
                <a:lnTo>
                  <a:pt x="11267" y="5889"/>
                </a:lnTo>
                <a:lnTo>
                  <a:pt x="11534" y="5889"/>
                </a:lnTo>
                <a:lnTo>
                  <a:pt x="12070" y="5914"/>
                </a:lnTo>
                <a:lnTo>
                  <a:pt x="12654" y="5938"/>
                </a:lnTo>
                <a:lnTo>
                  <a:pt x="12702" y="6060"/>
                </a:lnTo>
                <a:lnTo>
                  <a:pt x="12727" y="6181"/>
                </a:lnTo>
                <a:lnTo>
                  <a:pt x="12386" y="6181"/>
                </a:lnTo>
                <a:lnTo>
                  <a:pt x="11729" y="6254"/>
                </a:lnTo>
                <a:lnTo>
                  <a:pt x="11413" y="6279"/>
                </a:lnTo>
                <a:lnTo>
                  <a:pt x="11121" y="6352"/>
                </a:lnTo>
                <a:lnTo>
                  <a:pt x="11096" y="6352"/>
                </a:lnTo>
                <a:lnTo>
                  <a:pt x="11096" y="6376"/>
                </a:lnTo>
                <a:lnTo>
                  <a:pt x="11096" y="6400"/>
                </a:lnTo>
                <a:lnTo>
                  <a:pt x="11121" y="6425"/>
                </a:lnTo>
                <a:lnTo>
                  <a:pt x="11388" y="6473"/>
                </a:lnTo>
                <a:lnTo>
                  <a:pt x="11656" y="6498"/>
                </a:lnTo>
                <a:lnTo>
                  <a:pt x="12508" y="6498"/>
                </a:lnTo>
                <a:lnTo>
                  <a:pt x="12824" y="6522"/>
                </a:lnTo>
                <a:lnTo>
                  <a:pt x="12873" y="6838"/>
                </a:lnTo>
                <a:lnTo>
                  <a:pt x="12556" y="6838"/>
                </a:lnTo>
                <a:lnTo>
                  <a:pt x="12240" y="6863"/>
                </a:lnTo>
                <a:lnTo>
                  <a:pt x="11753" y="6887"/>
                </a:lnTo>
                <a:lnTo>
                  <a:pt x="11510" y="6911"/>
                </a:lnTo>
                <a:lnTo>
                  <a:pt x="11267" y="6936"/>
                </a:lnTo>
                <a:lnTo>
                  <a:pt x="11242" y="6936"/>
                </a:lnTo>
                <a:lnTo>
                  <a:pt x="11242" y="6960"/>
                </a:lnTo>
                <a:lnTo>
                  <a:pt x="11242" y="7009"/>
                </a:lnTo>
                <a:lnTo>
                  <a:pt x="11267" y="7009"/>
                </a:lnTo>
                <a:lnTo>
                  <a:pt x="11461" y="7082"/>
                </a:lnTo>
                <a:lnTo>
                  <a:pt x="11680" y="7130"/>
                </a:lnTo>
                <a:lnTo>
                  <a:pt x="12727" y="7130"/>
                </a:lnTo>
                <a:lnTo>
                  <a:pt x="12921" y="7106"/>
                </a:lnTo>
                <a:lnTo>
                  <a:pt x="12994" y="7593"/>
                </a:lnTo>
                <a:lnTo>
                  <a:pt x="12994" y="7593"/>
                </a:lnTo>
                <a:lnTo>
                  <a:pt x="12848" y="7568"/>
                </a:lnTo>
                <a:lnTo>
                  <a:pt x="12702" y="7568"/>
                </a:lnTo>
                <a:lnTo>
                  <a:pt x="12435" y="7593"/>
                </a:lnTo>
                <a:lnTo>
                  <a:pt x="11997" y="7593"/>
                </a:lnTo>
                <a:lnTo>
                  <a:pt x="11778" y="7617"/>
                </a:lnTo>
                <a:lnTo>
                  <a:pt x="11559" y="7690"/>
                </a:lnTo>
                <a:lnTo>
                  <a:pt x="11534" y="7690"/>
                </a:lnTo>
                <a:lnTo>
                  <a:pt x="11534" y="7739"/>
                </a:lnTo>
                <a:lnTo>
                  <a:pt x="11534" y="7763"/>
                </a:lnTo>
                <a:lnTo>
                  <a:pt x="11559" y="7787"/>
                </a:lnTo>
                <a:lnTo>
                  <a:pt x="11778" y="7836"/>
                </a:lnTo>
                <a:lnTo>
                  <a:pt x="11997" y="7860"/>
                </a:lnTo>
                <a:lnTo>
                  <a:pt x="12435" y="7860"/>
                </a:lnTo>
                <a:lnTo>
                  <a:pt x="12702" y="7885"/>
                </a:lnTo>
                <a:lnTo>
                  <a:pt x="12848" y="7885"/>
                </a:lnTo>
                <a:lnTo>
                  <a:pt x="12994" y="7860"/>
                </a:lnTo>
                <a:lnTo>
                  <a:pt x="12994" y="7909"/>
                </a:lnTo>
                <a:lnTo>
                  <a:pt x="12994" y="8250"/>
                </a:lnTo>
                <a:lnTo>
                  <a:pt x="12873" y="8201"/>
                </a:lnTo>
                <a:lnTo>
                  <a:pt x="12775" y="8201"/>
                </a:lnTo>
                <a:lnTo>
                  <a:pt x="12532" y="8177"/>
                </a:lnTo>
                <a:lnTo>
                  <a:pt x="12094" y="8177"/>
                </a:lnTo>
                <a:lnTo>
                  <a:pt x="11875" y="8201"/>
                </a:lnTo>
                <a:lnTo>
                  <a:pt x="11656" y="8250"/>
                </a:lnTo>
                <a:lnTo>
                  <a:pt x="11656" y="8274"/>
                </a:lnTo>
                <a:lnTo>
                  <a:pt x="11632" y="8298"/>
                </a:lnTo>
                <a:lnTo>
                  <a:pt x="11656" y="8298"/>
                </a:lnTo>
                <a:lnTo>
                  <a:pt x="11656" y="8323"/>
                </a:lnTo>
                <a:lnTo>
                  <a:pt x="12045" y="8396"/>
                </a:lnTo>
                <a:lnTo>
                  <a:pt x="12410" y="8444"/>
                </a:lnTo>
                <a:lnTo>
                  <a:pt x="12702" y="8469"/>
                </a:lnTo>
                <a:lnTo>
                  <a:pt x="12824" y="8493"/>
                </a:lnTo>
                <a:lnTo>
                  <a:pt x="12970" y="8469"/>
                </a:lnTo>
                <a:lnTo>
                  <a:pt x="12873" y="8858"/>
                </a:lnTo>
                <a:lnTo>
                  <a:pt x="12654" y="8809"/>
                </a:lnTo>
                <a:lnTo>
                  <a:pt x="12483" y="8785"/>
                </a:lnTo>
                <a:lnTo>
                  <a:pt x="12264" y="8736"/>
                </a:lnTo>
                <a:lnTo>
                  <a:pt x="11826" y="8736"/>
                </a:lnTo>
                <a:lnTo>
                  <a:pt x="11607" y="8809"/>
                </a:lnTo>
                <a:lnTo>
                  <a:pt x="11583" y="8834"/>
                </a:lnTo>
                <a:lnTo>
                  <a:pt x="11583" y="8858"/>
                </a:lnTo>
                <a:lnTo>
                  <a:pt x="11583" y="8882"/>
                </a:lnTo>
                <a:lnTo>
                  <a:pt x="11851" y="8882"/>
                </a:lnTo>
                <a:lnTo>
                  <a:pt x="12094" y="8931"/>
                </a:lnTo>
                <a:lnTo>
                  <a:pt x="12556" y="9053"/>
                </a:lnTo>
                <a:lnTo>
                  <a:pt x="12775" y="9126"/>
                </a:lnTo>
                <a:lnTo>
                  <a:pt x="12654" y="9345"/>
                </a:lnTo>
                <a:lnTo>
                  <a:pt x="12508" y="9296"/>
                </a:lnTo>
                <a:lnTo>
                  <a:pt x="12313" y="9272"/>
                </a:lnTo>
                <a:lnTo>
                  <a:pt x="12143" y="9223"/>
                </a:lnTo>
                <a:lnTo>
                  <a:pt x="11972" y="9199"/>
                </a:lnTo>
                <a:lnTo>
                  <a:pt x="11607" y="9199"/>
                </a:lnTo>
                <a:lnTo>
                  <a:pt x="11583" y="9223"/>
                </a:lnTo>
                <a:lnTo>
                  <a:pt x="11583" y="9247"/>
                </a:lnTo>
                <a:lnTo>
                  <a:pt x="11583" y="9272"/>
                </a:lnTo>
                <a:lnTo>
                  <a:pt x="11924" y="9418"/>
                </a:lnTo>
                <a:lnTo>
                  <a:pt x="12240" y="9564"/>
                </a:lnTo>
                <a:lnTo>
                  <a:pt x="12532" y="9637"/>
                </a:lnTo>
                <a:lnTo>
                  <a:pt x="12337" y="9929"/>
                </a:lnTo>
                <a:lnTo>
                  <a:pt x="12337" y="9977"/>
                </a:lnTo>
                <a:lnTo>
                  <a:pt x="12167" y="9904"/>
                </a:lnTo>
                <a:lnTo>
                  <a:pt x="11997" y="9880"/>
                </a:lnTo>
                <a:lnTo>
                  <a:pt x="11802" y="9831"/>
                </a:lnTo>
                <a:lnTo>
                  <a:pt x="11242" y="9831"/>
                </a:lnTo>
                <a:lnTo>
                  <a:pt x="11218" y="9856"/>
                </a:lnTo>
                <a:lnTo>
                  <a:pt x="11218" y="9880"/>
                </a:lnTo>
                <a:lnTo>
                  <a:pt x="11242" y="9880"/>
                </a:lnTo>
                <a:lnTo>
                  <a:pt x="11534" y="10002"/>
                </a:lnTo>
                <a:lnTo>
                  <a:pt x="11851" y="10123"/>
                </a:lnTo>
                <a:lnTo>
                  <a:pt x="12167" y="10245"/>
                </a:lnTo>
                <a:lnTo>
                  <a:pt x="11972" y="10513"/>
                </a:lnTo>
                <a:lnTo>
                  <a:pt x="11826" y="10488"/>
                </a:lnTo>
                <a:lnTo>
                  <a:pt x="11413" y="10391"/>
                </a:lnTo>
                <a:lnTo>
                  <a:pt x="11023" y="10342"/>
                </a:lnTo>
                <a:lnTo>
                  <a:pt x="10975" y="10342"/>
                </a:lnTo>
                <a:lnTo>
                  <a:pt x="10975" y="10367"/>
                </a:lnTo>
                <a:lnTo>
                  <a:pt x="10975" y="10391"/>
                </a:lnTo>
                <a:lnTo>
                  <a:pt x="10999" y="10440"/>
                </a:lnTo>
                <a:lnTo>
                  <a:pt x="11145" y="10537"/>
                </a:lnTo>
                <a:lnTo>
                  <a:pt x="11315" y="10610"/>
                </a:lnTo>
                <a:lnTo>
                  <a:pt x="11632" y="10732"/>
                </a:lnTo>
                <a:lnTo>
                  <a:pt x="11802" y="10780"/>
                </a:lnTo>
                <a:lnTo>
                  <a:pt x="11656" y="10999"/>
                </a:lnTo>
                <a:lnTo>
                  <a:pt x="11510" y="10951"/>
                </a:lnTo>
                <a:lnTo>
                  <a:pt x="11364" y="10926"/>
                </a:lnTo>
                <a:lnTo>
                  <a:pt x="11072" y="10853"/>
                </a:lnTo>
                <a:lnTo>
                  <a:pt x="10950" y="10853"/>
                </a:lnTo>
                <a:lnTo>
                  <a:pt x="10804" y="10902"/>
                </a:lnTo>
                <a:lnTo>
                  <a:pt x="10780" y="10926"/>
                </a:lnTo>
                <a:lnTo>
                  <a:pt x="10756" y="10951"/>
                </a:lnTo>
                <a:lnTo>
                  <a:pt x="10756" y="10999"/>
                </a:lnTo>
                <a:lnTo>
                  <a:pt x="10780" y="11048"/>
                </a:lnTo>
                <a:lnTo>
                  <a:pt x="10902" y="11121"/>
                </a:lnTo>
                <a:lnTo>
                  <a:pt x="11023" y="11170"/>
                </a:lnTo>
                <a:lnTo>
                  <a:pt x="11267" y="11243"/>
                </a:lnTo>
                <a:lnTo>
                  <a:pt x="11461" y="11291"/>
                </a:lnTo>
                <a:lnTo>
                  <a:pt x="11242" y="11583"/>
                </a:lnTo>
                <a:lnTo>
                  <a:pt x="11072" y="11535"/>
                </a:lnTo>
                <a:lnTo>
                  <a:pt x="10877" y="11535"/>
                </a:lnTo>
                <a:lnTo>
                  <a:pt x="10683" y="11583"/>
                </a:lnTo>
                <a:lnTo>
                  <a:pt x="10658" y="11608"/>
                </a:lnTo>
                <a:lnTo>
                  <a:pt x="10683" y="11632"/>
                </a:lnTo>
                <a:lnTo>
                  <a:pt x="10829" y="11681"/>
                </a:lnTo>
                <a:lnTo>
                  <a:pt x="10975" y="11729"/>
                </a:lnTo>
                <a:lnTo>
                  <a:pt x="11096" y="11778"/>
                </a:lnTo>
                <a:lnTo>
                  <a:pt x="10877" y="12143"/>
                </a:lnTo>
                <a:lnTo>
                  <a:pt x="10829" y="12118"/>
                </a:lnTo>
                <a:lnTo>
                  <a:pt x="10658" y="12045"/>
                </a:lnTo>
                <a:lnTo>
                  <a:pt x="10561" y="11997"/>
                </a:lnTo>
                <a:lnTo>
                  <a:pt x="10464" y="11972"/>
                </a:lnTo>
                <a:lnTo>
                  <a:pt x="10439" y="11997"/>
                </a:lnTo>
                <a:lnTo>
                  <a:pt x="10439" y="12045"/>
                </a:lnTo>
                <a:lnTo>
                  <a:pt x="10488" y="12118"/>
                </a:lnTo>
                <a:lnTo>
                  <a:pt x="10585" y="12191"/>
                </a:lnTo>
                <a:lnTo>
                  <a:pt x="10756" y="12313"/>
                </a:lnTo>
                <a:lnTo>
                  <a:pt x="10561" y="12654"/>
                </a:lnTo>
                <a:lnTo>
                  <a:pt x="10415" y="12629"/>
                </a:lnTo>
                <a:lnTo>
                  <a:pt x="10172" y="12629"/>
                </a:lnTo>
                <a:lnTo>
                  <a:pt x="10026" y="12654"/>
                </a:lnTo>
                <a:lnTo>
                  <a:pt x="10026" y="12678"/>
                </a:lnTo>
                <a:lnTo>
                  <a:pt x="10026" y="12702"/>
                </a:lnTo>
                <a:lnTo>
                  <a:pt x="10245" y="12800"/>
                </a:lnTo>
                <a:lnTo>
                  <a:pt x="10439" y="12897"/>
                </a:lnTo>
                <a:lnTo>
                  <a:pt x="10196" y="13384"/>
                </a:lnTo>
                <a:lnTo>
                  <a:pt x="9880" y="13384"/>
                </a:lnTo>
                <a:lnTo>
                  <a:pt x="9904" y="13432"/>
                </a:lnTo>
                <a:lnTo>
                  <a:pt x="10147" y="13505"/>
                </a:lnTo>
                <a:lnTo>
                  <a:pt x="10074" y="13700"/>
                </a:lnTo>
                <a:lnTo>
                  <a:pt x="10026" y="13895"/>
                </a:lnTo>
                <a:lnTo>
                  <a:pt x="9953" y="14284"/>
                </a:lnTo>
                <a:lnTo>
                  <a:pt x="9880" y="14673"/>
                </a:lnTo>
                <a:lnTo>
                  <a:pt x="9807" y="15087"/>
                </a:lnTo>
                <a:lnTo>
                  <a:pt x="9101" y="15111"/>
                </a:lnTo>
                <a:lnTo>
                  <a:pt x="9247" y="14673"/>
                </a:lnTo>
                <a:lnTo>
                  <a:pt x="9344" y="14235"/>
                </a:lnTo>
                <a:lnTo>
                  <a:pt x="9539" y="13359"/>
                </a:lnTo>
                <a:lnTo>
                  <a:pt x="9734" y="12459"/>
                </a:lnTo>
                <a:lnTo>
                  <a:pt x="9855" y="12021"/>
                </a:lnTo>
                <a:lnTo>
                  <a:pt x="9977" y="11583"/>
                </a:lnTo>
                <a:lnTo>
                  <a:pt x="10269" y="10659"/>
                </a:lnTo>
                <a:lnTo>
                  <a:pt x="10537" y="9734"/>
                </a:lnTo>
                <a:lnTo>
                  <a:pt x="10658" y="9320"/>
                </a:lnTo>
                <a:lnTo>
                  <a:pt x="10756" y="8858"/>
                </a:lnTo>
                <a:lnTo>
                  <a:pt x="10780" y="8639"/>
                </a:lnTo>
                <a:lnTo>
                  <a:pt x="10780" y="8396"/>
                </a:lnTo>
                <a:lnTo>
                  <a:pt x="10756" y="8177"/>
                </a:lnTo>
                <a:lnTo>
                  <a:pt x="10707" y="7958"/>
                </a:lnTo>
                <a:lnTo>
                  <a:pt x="10683" y="7933"/>
                </a:lnTo>
                <a:lnTo>
                  <a:pt x="10634" y="7933"/>
                </a:lnTo>
                <a:lnTo>
                  <a:pt x="10610" y="7958"/>
                </a:lnTo>
                <a:lnTo>
                  <a:pt x="10537" y="8177"/>
                </a:lnTo>
                <a:lnTo>
                  <a:pt x="10464" y="8420"/>
                </a:lnTo>
                <a:lnTo>
                  <a:pt x="10366" y="8882"/>
                </a:lnTo>
                <a:lnTo>
                  <a:pt x="10293" y="9369"/>
                </a:lnTo>
                <a:lnTo>
                  <a:pt x="10172" y="9831"/>
                </a:lnTo>
                <a:lnTo>
                  <a:pt x="9904" y="10756"/>
                </a:lnTo>
                <a:lnTo>
                  <a:pt x="9588" y="11656"/>
                </a:lnTo>
                <a:lnTo>
                  <a:pt x="9466" y="12094"/>
                </a:lnTo>
                <a:lnTo>
                  <a:pt x="9369" y="12532"/>
                </a:lnTo>
                <a:lnTo>
                  <a:pt x="9174" y="13384"/>
                </a:lnTo>
                <a:lnTo>
                  <a:pt x="8979" y="14260"/>
                </a:lnTo>
                <a:lnTo>
                  <a:pt x="8858" y="14698"/>
                </a:lnTo>
                <a:lnTo>
                  <a:pt x="8736" y="15111"/>
                </a:lnTo>
                <a:lnTo>
                  <a:pt x="8128" y="15136"/>
                </a:lnTo>
                <a:lnTo>
                  <a:pt x="7519" y="15087"/>
                </a:lnTo>
                <a:lnTo>
                  <a:pt x="7179" y="15063"/>
                </a:lnTo>
                <a:lnTo>
                  <a:pt x="7154" y="15038"/>
                </a:lnTo>
                <a:lnTo>
                  <a:pt x="7081" y="14698"/>
                </a:lnTo>
                <a:lnTo>
                  <a:pt x="7033" y="14357"/>
                </a:lnTo>
                <a:lnTo>
                  <a:pt x="6935" y="13651"/>
                </a:lnTo>
                <a:lnTo>
                  <a:pt x="6765" y="12605"/>
                </a:lnTo>
                <a:lnTo>
                  <a:pt x="6570" y="11583"/>
                </a:lnTo>
                <a:lnTo>
                  <a:pt x="6230" y="9880"/>
                </a:lnTo>
                <a:lnTo>
                  <a:pt x="6060" y="9028"/>
                </a:lnTo>
                <a:lnTo>
                  <a:pt x="5841" y="8177"/>
                </a:lnTo>
                <a:lnTo>
                  <a:pt x="5816" y="8152"/>
                </a:lnTo>
                <a:lnTo>
                  <a:pt x="5768" y="8128"/>
                </a:lnTo>
                <a:lnTo>
                  <a:pt x="5743" y="8128"/>
                </a:lnTo>
                <a:lnTo>
                  <a:pt x="5695" y="8152"/>
                </a:lnTo>
                <a:lnTo>
                  <a:pt x="5646" y="8298"/>
                </a:lnTo>
                <a:lnTo>
                  <a:pt x="5646" y="8420"/>
                </a:lnTo>
                <a:lnTo>
                  <a:pt x="5646" y="8542"/>
                </a:lnTo>
                <a:lnTo>
                  <a:pt x="5646" y="8663"/>
                </a:lnTo>
                <a:lnTo>
                  <a:pt x="5719" y="8931"/>
                </a:lnTo>
                <a:lnTo>
                  <a:pt x="5768" y="9199"/>
                </a:lnTo>
                <a:lnTo>
                  <a:pt x="5865" y="9734"/>
                </a:lnTo>
                <a:lnTo>
                  <a:pt x="5962" y="10245"/>
                </a:lnTo>
                <a:lnTo>
                  <a:pt x="6035" y="10780"/>
                </a:lnTo>
                <a:lnTo>
                  <a:pt x="6133" y="11316"/>
                </a:lnTo>
                <a:lnTo>
                  <a:pt x="6327" y="12337"/>
                </a:lnTo>
                <a:lnTo>
                  <a:pt x="6522" y="13384"/>
                </a:lnTo>
                <a:lnTo>
                  <a:pt x="6570" y="13773"/>
                </a:lnTo>
                <a:lnTo>
                  <a:pt x="6619" y="14211"/>
                </a:lnTo>
                <a:lnTo>
                  <a:pt x="6668" y="14625"/>
                </a:lnTo>
                <a:lnTo>
                  <a:pt x="6716" y="14819"/>
                </a:lnTo>
                <a:lnTo>
                  <a:pt x="6765" y="15014"/>
                </a:lnTo>
                <a:lnTo>
                  <a:pt x="6497" y="15038"/>
                </a:lnTo>
                <a:lnTo>
                  <a:pt x="6473" y="14625"/>
                </a:lnTo>
                <a:lnTo>
                  <a:pt x="6400" y="14235"/>
                </a:lnTo>
                <a:lnTo>
                  <a:pt x="6279" y="13846"/>
                </a:lnTo>
                <a:lnTo>
                  <a:pt x="6133" y="13481"/>
                </a:lnTo>
                <a:lnTo>
                  <a:pt x="5938" y="13116"/>
                </a:lnTo>
                <a:lnTo>
                  <a:pt x="5743" y="12775"/>
                </a:lnTo>
                <a:lnTo>
                  <a:pt x="5281" y="12070"/>
                </a:lnTo>
                <a:lnTo>
                  <a:pt x="4746" y="11267"/>
                </a:lnTo>
                <a:lnTo>
                  <a:pt x="4210" y="10415"/>
                </a:lnTo>
                <a:lnTo>
                  <a:pt x="3967" y="9977"/>
                </a:lnTo>
                <a:lnTo>
                  <a:pt x="3724" y="9539"/>
                </a:lnTo>
                <a:lnTo>
                  <a:pt x="3529" y="9077"/>
                </a:lnTo>
                <a:lnTo>
                  <a:pt x="3359" y="8615"/>
                </a:lnTo>
                <a:lnTo>
                  <a:pt x="3286" y="8396"/>
                </a:lnTo>
                <a:lnTo>
                  <a:pt x="3261" y="8152"/>
                </a:lnTo>
                <a:lnTo>
                  <a:pt x="3237" y="7909"/>
                </a:lnTo>
                <a:lnTo>
                  <a:pt x="3237" y="7666"/>
                </a:lnTo>
                <a:lnTo>
                  <a:pt x="3261" y="7155"/>
                </a:lnTo>
                <a:lnTo>
                  <a:pt x="3310" y="6668"/>
                </a:lnTo>
                <a:lnTo>
                  <a:pt x="3334" y="6376"/>
                </a:lnTo>
                <a:lnTo>
                  <a:pt x="3407" y="6108"/>
                </a:lnTo>
                <a:lnTo>
                  <a:pt x="3480" y="5841"/>
                </a:lnTo>
                <a:lnTo>
                  <a:pt x="3578" y="5597"/>
                </a:lnTo>
                <a:lnTo>
                  <a:pt x="3699" y="5354"/>
                </a:lnTo>
                <a:lnTo>
                  <a:pt x="3845" y="5111"/>
                </a:lnTo>
                <a:lnTo>
                  <a:pt x="4016" y="4892"/>
                </a:lnTo>
                <a:lnTo>
                  <a:pt x="4186" y="4673"/>
                </a:lnTo>
                <a:lnTo>
                  <a:pt x="4648" y="4162"/>
                </a:lnTo>
                <a:lnTo>
                  <a:pt x="5062" y="3748"/>
                </a:lnTo>
                <a:lnTo>
                  <a:pt x="5403" y="3432"/>
                </a:lnTo>
                <a:lnTo>
                  <a:pt x="5743" y="3189"/>
                </a:lnTo>
                <a:lnTo>
                  <a:pt x="6060" y="3018"/>
                </a:lnTo>
                <a:lnTo>
                  <a:pt x="6352" y="2872"/>
                </a:lnTo>
                <a:lnTo>
                  <a:pt x="6668" y="2775"/>
                </a:lnTo>
                <a:lnTo>
                  <a:pt x="6984" y="2702"/>
                </a:lnTo>
                <a:lnTo>
                  <a:pt x="7276" y="2653"/>
                </a:lnTo>
                <a:lnTo>
                  <a:pt x="7568" y="2629"/>
                </a:lnTo>
                <a:lnTo>
                  <a:pt x="7860" y="2605"/>
                </a:lnTo>
                <a:close/>
                <a:moveTo>
                  <a:pt x="6716" y="15525"/>
                </a:moveTo>
                <a:lnTo>
                  <a:pt x="6619" y="15720"/>
                </a:lnTo>
                <a:lnTo>
                  <a:pt x="6352" y="16158"/>
                </a:lnTo>
                <a:lnTo>
                  <a:pt x="6279" y="16109"/>
                </a:lnTo>
                <a:lnTo>
                  <a:pt x="6230" y="16060"/>
                </a:lnTo>
                <a:lnTo>
                  <a:pt x="6206" y="15963"/>
                </a:lnTo>
                <a:lnTo>
                  <a:pt x="6206" y="15866"/>
                </a:lnTo>
                <a:lnTo>
                  <a:pt x="6206" y="15768"/>
                </a:lnTo>
                <a:lnTo>
                  <a:pt x="6230" y="15695"/>
                </a:lnTo>
                <a:lnTo>
                  <a:pt x="6279" y="15598"/>
                </a:lnTo>
                <a:lnTo>
                  <a:pt x="6327" y="15549"/>
                </a:lnTo>
                <a:lnTo>
                  <a:pt x="6595" y="15525"/>
                </a:lnTo>
                <a:close/>
                <a:moveTo>
                  <a:pt x="6887" y="15525"/>
                </a:moveTo>
                <a:lnTo>
                  <a:pt x="7276" y="15549"/>
                </a:lnTo>
                <a:lnTo>
                  <a:pt x="7641" y="15598"/>
                </a:lnTo>
                <a:lnTo>
                  <a:pt x="8225" y="15647"/>
                </a:lnTo>
                <a:lnTo>
                  <a:pt x="8809" y="15671"/>
                </a:lnTo>
                <a:lnTo>
                  <a:pt x="8541" y="15963"/>
                </a:lnTo>
                <a:lnTo>
                  <a:pt x="8298" y="16255"/>
                </a:lnTo>
                <a:lnTo>
                  <a:pt x="7909" y="16231"/>
                </a:lnTo>
                <a:lnTo>
                  <a:pt x="8249" y="15744"/>
                </a:lnTo>
                <a:lnTo>
                  <a:pt x="8249" y="15720"/>
                </a:lnTo>
                <a:lnTo>
                  <a:pt x="8225" y="15695"/>
                </a:lnTo>
                <a:lnTo>
                  <a:pt x="8201" y="15671"/>
                </a:lnTo>
                <a:lnTo>
                  <a:pt x="8176" y="15695"/>
                </a:lnTo>
                <a:lnTo>
                  <a:pt x="7690" y="16231"/>
                </a:lnTo>
                <a:lnTo>
                  <a:pt x="7179" y="16182"/>
                </a:lnTo>
                <a:lnTo>
                  <a:pt x="7325" y="15939"/>
                </a:lnTo>
                <a:lnTo>
                  <a:pt x="7471" y="15671"/>
                </a:lnTo>
                <a:lnTo>
                  <a:pt x="7471" y="15647"/>
                </a:lnTo>
                <a:lnTo>
                  <a:pt x="7446" y="15622"/>
                </a:lnTo>
                <a:lnTo>
                  <a:pt x="7422" y="15647"/>
                </a:lnTo>
                <a:lnTo>
                  <a:pt x="7203" y="15890"/>
                </a:lnTo>
                <a:lnTo>
                  <a:pt x="6935" y="16182"/>
                </a:lnTo>
                <a:lnTo>
                  <a:pt x="6741" y="16206"/>
                </a:lnTo>
                <a:lnTo>
                  <a:pt x="6570" y="16255"/>
                </a:lnTo>
                <a:lnTo>
                  <a:pt x="6668" y="16060"/>
                </a:lnTo>
                <a:lnTo>
                  <a:pt x="6814" y="15817"/>
                </a:lnTo>
                <a:lnTo>
                  <a:pt x="6862" y="15671"/>
                </a:lnTo>
                <a:lnTo>
                  <a:pt x="6887" y="15525"/>
                </a:lnTo>
                <a:close/>
                <a:moveTo>
                  <a:pt x="9661" y="15622"/>
                </a:moveTo>
                <a:lnTo>
                  <a:pt x="9734" y="15671"/>
                </a:lnTo>
                <a:lnTo>
                  <a:pt x="9807" y="15695"/>
                </a:lnTo>
                <a:lnTo>
                  <a:pt x="9953" y="15695"/>
                </a:lnTo>
                <a:lnTo>
                  <a:pt x="9782" y="15793"/>
                </a:lnTo>
                <a:lnTo>
                  <a:pt x="9661" y="15939"/>
                </a:lnTo>
                <a:lnTo>
                  <a:pt x="9539" y="16085"/>
                </a:lnTo>
                <a:lnTo>
                  <a:pt x="9417" y="16279"/>
                </a:lnTo>
                <a:lnTo>
                  <a:pt x="9271" y="16279"/>
                </a:lnTo>
                <a:lnTo>
                  <a:pt x="9612" y="15817"/>
                </a:lnTo>
                <a:lnTo>
                  <a:pt x="9612" y="15793"/>
                </a:lnTo>
                <a:lnTo>
                  <a:pt x="9612" y="15768"/>
                </a:lnTo>
                <a:lnTo>
                  <a:pt x="9563" y="15768"/>
                </a:lnTo>
                <a:lnTo>
                  <a:pt x="9320" y="16012"/>
                </a:lnTo>
                <a:lnTo>
                  <a:pt x="9077" y="16255"/>
                </a:lnTo>
                <a:lnTo>
                  <a:pt x="8517" y="16255"/>
                </a:lnTo>
                <a:lnTo>
                  <a:pt x="8882" y="15720"/>
                </a:lnTo>
                <a:lnTo>
                  <a:pt x="8906" y="15695"/>
                </a:lnTo>
                <a:lnTo>
                  <a:pt x="8882" y="15671"/>
                </a:lnTo>
                <a:lnTo>
                  <a:pt x="9271" y="15671"/>
                </a:lnTo>
                <a:lnTo>
                  <a:pt x="9661" y="15622"/>
                </a:lnTo>
                <a:close/>
                <a:moveTo>
                  <a:pt x="10074" y="15768"/>
                </a:moveTo>
                <a:lnTo>
                  <a:pt x="10074" y="15841"/>
                </a:lnTo>
                <a:lnTo>
                  <a:pt x="10099" y="15939"/>
                </a:lnTo>
                <a:lnTo>
                  <a:pt x="10074" y="16060"/>
                </a:lnTo>
                <a:lnTo>
                  <a:pt x="10050" y="16182"/>
                </a:lnTo>
                <a:lnTo>
                  <a:pt x="9977" y="16304"/>
                </a:lnTo>
                <a:lnTo>
                  <a:pt x="9758" y="16279"/>
                </a:lnTo>
                <a:lnTo>
                  <a:pt x="9880" y="16012"/>
                </a:lnTo>
                <a:lnTo>
                  <a:pt x="9977" y="15890"/>
                </a:lnTo>
                <a:lnTo>
                  <a:pt x="10074" y="15768"/>
                </a:lnTo>
                <a:close/>
                <a:moveTo>
                  <a:pt x="6522" y="16571"/>
                </a:moveTo>
                <a:lnTo>
                  <a:pt x="6595" y="16620"/>
                </a:lnTo>
                <a:lnTo>
                  <a:pt x="6424" y="16888"/>
                </a:lnTo>
                <a:lnTo>
                  <a:pt x="6376" y="17034"/>
                </a:lnTo>
                <a:lnTo>
                  <a:pt x="6327" y="17180"/>
                </a:lnTo>
                <a:lnTo>
                  <a:pt x="6254" y="17082"/>
                </a:lnTo>
                <a:lnTo>
                  <a:pt x="6230" y="16985"/>
                </a:lnTo>
                <a:lnTo>
                  <a:pt x="6206" y="16912"/>
                </a:lnTo>
                <a:lnTo>
                  <a:pt x="6230" y="16815"/>
                </a:lnTo>
                <a:lnTo>
                  <a:pt x="6254" y="16839"/>
                </a:lnTo>
                <a:lnTo>
                  <a:pt x="6303" y="16839"/>
                </a:lnTo>
                <a:lnTo>
                  <a:pt x="6352" y="16815"/>
                </a:lnTo>
                <a:lnTo>
                  <a:pt x="6376" y="16766"/>
                </a:lnTo>
                <a:lnTo>
                  <a:pt x="6424" y="16596"/>
                </a:lnTo>
                <a:lnTo>
                  <a:pt x="6449" y="16596"/>
                </a:lnTo>
                <a:lnTo>
                  <a:pt x="6522" y="16571"/>
                </a:lnTo>
                <a:close/>
                <a:moveTo>
                  <a:pt x="7884" y="16693"/>
                </a:moveTo>
                <a:lnTo>
                  <a:pt x="7957" y="16717"/>
                </a:lnTo>
                <a:lnTo>
                  <a:pt x="7787" y="16985"/>
                </a:lnTo>
                <a:lnTo>
                  <a:pt x="7617" y="17253"/>
                </a:lnTo>
                <a:lnTo>
                  <a:pt x="7592" y="17326"/>
                </a:lnTo>
                <a:lnTo>
                  <a:pt x="7300" y="17326"/>
                </a:lnTo>
                <a:lnTo>
                  <a:pt x="7398" y="17107"/>
                </a:lnTo>
                <a:lnTo>
                  <a:pt x="7519" y="16888"/>
                </a:lnTo>
                <a:lnTo>
                  <a:pt x="7617" y="16717"/>
                </a:lnTo>
                <a:lnTo>
                  <a:pt x="7884" y="16693"/>
                </a:lnTo>
                <a:close/>
                <a:moveTo>
                  <a:pt x="8225" y="16717"/>
                </a:moveTo>
                <a:lnTo>
                  <a:pt x="8736" y="16742"/>
                </a:lnTo>
                <a:lnTo>
                  <a:pt x="8541" y="17034"/>
                </a:lnTo>
                <a:lnTo>
                  <a:pt x="8371" y="17326"/>
                </a:lnTo>
                <a:lnTo>
                  <a:pt x="7909" y="17326"/>
                </a:lnTo>
                <a:lnTo>
                  <a:pt x="7933" y="17277"/>
                </a:lnTo>
                <a:lnTo>
                  <a:pt x="8225" y="16717"/>
                </a:lnTo>
                <a:close/>
                <a:moveTo>
                  <a:pt x="9223" y="16742"/>
                </a:moveTo>
                <a:lnTo>
                  <a:pt x="8979" y="17350"/>
                </a:lnTo>
                <a:lnTo>
                  <a:pt x="8663" y="17350"/>
                </a:lnTo>
                <a:lnTo>
                  <a:pt x="8979" y="16742"/>
                </a:lnTo>
                <a:close/>
                <a:moveTo>
                  <a:pt x="9928" y="16742"/>
                </a:moveTo>
                <a:lnTo>
                  <a:pt x="9661" y="17253"/>
                </a:lnTo>
                <a:lnTo>
                  <a:pt x="9612" y="17350"/>
                </a:lnTo>
                <a:lnTo>
                  <a:pt x="9320" y="17350"/>
                </a:lnTo>
                <a:lnTo>
                  <a:pt x="9563" y="16742"/>
                </a:lnTo>
                <a:close/>
                <a:moveTo>
                  <a:pt x="10147" y="16839"/>
                </a:moveTo>
                <a:lnTo>
                  <a:pt x="10220" y="16961"/>
                </a:lnTo>
                <a:lnTo>
                  <a:pt x="10245" y="17107"/>
                </a:lnTo>
                <a:lnTo>
                  <a:pt x="10220" y="17228"/>
                </a:lnTo>
                <a:lnTo>
                  <a:pt x="10147" y="17350"/>
                </a:lnTo>
                <a:lnTo>
                  <a:pt x="9928" y="17350"/>
                </a:lnTo>
                <a:lnTo>
                  <a:pt x="9953" y="17277"/>
                </a:lnTo>
                <a:lnTo>
                  <a:pt x="10050" y="17082"/>
                </a:lnTo>
                <a:lnTo>
                  <a:pt x="10147" y="16839"/>
                </a:lnTo>
                <a:close/>
                <a:moveTo>
                  <a:pt x="6862" y="16693"/>
                </a:moveTo>
                <a:lnTo>
                  <a:pt x="7081" y="16717"/>
                </a:lnTo>
                <a:lnTo>
                  <a:pt x="7300" y="16717"/>
                </a:lnTo>
                <a:lnTo>
                  <a:pt x="7106" y="17009"/>
                </a:lnTo>
                <a:lnTo>
                  <a:pt x="6935" y="17326"/>
                </a:lnTo>
                <a:lnTo>
                  <a:pt x="6741" y="17350"/>
                </a:lnTo>
                <a:lnTo>
                  <a:pt x="6570" y="17399"/>
                </a:lnTo>
                <a:lnTo>
                  <a:pt x="6619" y="17204"/>
                </a:lnTo>
                <a:lnTo>
                  <a:pt x="6692" y="17034"/>
                </a:lnTo>
                <a:lnTo>
                  <a:pt x="6862" y="16693"/>
                </a:lnTo>
                <a:close/>
                <a:moveTo>
                  <a:pt x="6473" y="17618"/>
                </a:moveTo>
                <a:lnTo>
                  <a:pt x="6643" y="17691"/>
                </a:lnTo>
                <a:lnTo>
                  <a:pt x="6814" y="17715"/>
                </a:lnTo>
                <a:lnTo>
                  <a:pt x="6789" y="17910"/>
                </a:lnTo>
                <a:lnTo>
                  <a:pt x="6765" y="18080"/>
                </a:lnTo>
                <a:lnTo>
                  <a:pt x="6643" y="17983"/>
                </a:lnTo>
                <a:lnTo>
                  <a:pt x="6546" y="17861"/>
                </a:lnTo>
                <a:lnTo>
                  <a:pt x="6352" y="17642"/>
                </a:lnTo>
                <a:lnTo>
                  <a:pt x="6376" y="17618"/>
                </a:lnTo>
                <a:lnTo>
                  <a:pt x="6424" y="17642"/>
                </a:lnTo>
                <a:lnTo>
                  <a:pt x="6473" y="17618"/>
                </a:lnTo>
                <a:close/>
                <a:moveTo>
                  <a:pt x="7398" y="17739"/>
                </a:moveTo>
                <a:lnTo>
                  <a:pt x="7300" y="18031"/>
                </a:lnTo>
                <a:lnTo>
                  <a:pt x="7252" y="18177"/>
                </a:lnTo>
                <a:lnTo>
                  <a:pt x="7252" y="18299"/>
                </a:lnTo>
                <a:lnTo>
                  <a:pt x="7008" y="18202"/>
                </a:lnTo>
                <a:lnTo>
                  <a:pt x="7154" y="17739"/>
                </a:lnTo>
                <a:close/>
                <a:moveTo>
                  <a:pt x="8833" y="17715"/>
                </a:moveTo>
                <a:lnTo>
                  <a:pt x="8785" y="17837"/>
                </a:lnTo>
                <a:lnTo>
                  <a:pt x="8736" y="17983"/>
                </a:lnTo>
                <a:lnTo>
                  <a:pt x="8712" y="18104"/>
                </a:lnTo>
                <a:lnTo>
                  <a:pt x="8736" y="18153"/>
                </a:lnTo>
                <a:lnTo>
                  <a:pt x="8736" y="18202"/>
                </a:lnTo>
                <a:lnTo>
                  <a:pt x="8809" y="18250"/>
                </a:lnTo>
                <a:lnTo>
                  <a:pt x="8882" y="18250"/>
                </a:lnTo>
                <a:lnTo>
                  <a:pt x="8931" y="18226"/>
                </a:lnTo>
                <a:lnTo>
                  <a:pt x="9004" y="18153"/>
                </a:lnTo>
                <a:lnTo>
                  <a:pt x="9125" y="17958"/>
                </a:lnTo>
                <a:lnTo>
                  <a:pt x="9198" y="17739"/>
                </a:lnTo>
                <a:lnTo>
                  <a:pt x="9393" y="17739"/>
                </a:lnTo>
                <a:lnTo>
                  <a:pt x="9369" y="17861"/>
                </a:lnTo>
                <a:lnTo>
                  <a:pt x="9369" y="18007"/>
                </a:lnTo>
                <a:lnTo>
                  <a:pt x="9125" y="18153"/>
                </a:lnTo>
                <a:lnTo>
                  <a:pt x="8833" y="18275"/>
                </a:lnTo>
                <a:lnTo>
                  <a:pt x="8566" y="18372"/>
                </a:lnTo>
                <a:lnTo>
                  <a:pt x="8249" y="18421"/>
                </a:lnTo>
                <a:lnTo>
                  <a:pt x="8274" y="18275"/>
                </a:lnTo>
                <a:lnTo>
                  <a:pt x="8371" y="17983"/>
                </a:lnTo>
                <a:lnTo>
                  <a:pt x="8468" y="17715"/>
                </a:lnTo>
                <a:close/>
                <a:moveTo>
                  <a:pt x="8176" y="17715"/>
                </a:moveTo>
                <a:lnTo>
                  <a:pt x="8030" y="18056"/>
                </a:lnTo>
                <a:lnTo>
                  <a:pt x="7957" y="18250"/>
                </a:lnTo>
                <a:lnTo>
                  <a:pt x="7933" y="18445"/>
                </a:lnTo>
                <a:lnTo>
                  <a:pt x="7738" y="18421"/>
                </a:lnTo>
                <a:lnTo>
                  <a:pt x="7568" y="18396"/>
                </a:lnTo>
                <a:lnTo>
                  <a:pt x="7568" y="18226"/>
                </a:lnTo>
                <a:lnTo>
                  <a:pt x="7641" y="17983"/>
                </a:lnTo>
                <a:lnTo>
                  <a:pt x="7738" y="17715"/>
                </a:lnTo>
                <a:close/>
                <a:moveTo>
                  <a:pt x="8128" y="2094"/>
                </a:moveTo>
                <a:lnTo>
                  <a:pt x="7714" y="2142"/>
                </a:lnTo>
                <a:lnTo>
                  <a:pt x="7325" y="2191"/>
                </a:lnTo>
                <a:lnTo>
                  <a:pt x="6935" y="2264"/>
                </a:lnTo>
                <a:lnTo>
                  <a:pt x="6546" y="2386"/>
                </a:lnTo>
                <a:lnTo>
                  <a:pt x="6181" y="2507"/>
                </a:lnTo>
                <a:lnTo>
                  <a:pt x="5841" y="2653"/>
                </a:lnTo>
                <a:lnTo>
                  <a:pt x="5500" y="2824"/>
                </a:lnTo>
                <a:lnTo>
                  <a:pt x="5184" y="3018"/>
                </a:lnTo>
                <a:lnTo>
                  <a:pt x="4892" y="3237"/>
                </a:lnTo>
                <a:lnTo>
                  <a:pt x="4551" y="3554"/>
                </a:lnTo>
                <a:lnTo>
                  <a:pt x="4210" y="3918"/>
                </a:lnTo>
                <a:lnTo>
                  <a:pt x="3918" y="4332"/>
                </a:lnTo>
                <a:lnTo>
                  <a:pt x="3626" y="4746"/>
                </a:lnTo>
                <a:lnTo>
                  <a:pt x="3383" y="5159"/>
                </a:lnTo>
                <a:lnTo>
                  <a:pt x="3164" y="5549"/>
                </a:lnTo>
                <a:lnTo>
                  <a:pt x="3018" y="5889"/>
                </a:lnTo>
                <a:lnTo>
                  <a:pt x="2921" y="6157"/>
                </a:lnTo>
                <a:lnTo>
                  <a:pt x="2823" y="6595"/>
                </a:lnTo>
                <a:lnTo>
                  <a:pt x="2775" y="7057"/>
                </a:lnTo>
                <a:lnTo>
                  <a:pt x="2750" y="7495"/>
                </a:lnTo>
                <a:lnTo>
                  <a:pt x="2775" y="7958"/>
                </a:lnTo>
                <a:lnTo>
                  <a:pt x="2823" y="8396"/>
                </a:lnTo>
                <a:lnTo>
                  <a:pt x="2921" y="8834"/>
                </a:lnTo>
                <a:lnTo>
                  <a:pt x="3067" y="9272"/>
                </a:lnTo>
                <a:lnTo>
                  <a:pt x="3237" y="9685"/>
                </a:lnTo>
                <a:lnTo>
                  <a:pt x="3602" y="10367"/>
                </a:lnTo>
                <a:lnTo>
                  <a:pt x="3991" y="11024"/>
                </a:lnTo>
                <a:lnTo>
                  <a:pt x="4843" y="12337"/>
                </a:lnTo>
                <a:lnTo>
                  <a:pt x="5281" y="13019"/>
                </a:lnTo>
                <a:lnTo>
                  <a:pt x="5476" y="13384"/>
                </a:lnTo>
                <a:lnTo>
                  <a:pt x="5646" y="13724"/>
                </a:lnTo>
                <a:lnTo>
                  <a:pt x="5792" y="14089"/>
                </a:lnTo>
                <a:lnTo>
                  <a:pt x="5914" y="14454"/>
                </a:lnTo>
                <a:lnTo>
                  <a:pt x="5987" y="14844"/>
                </a:lnTo>
                <a:lnTo>
                  <a:pt x="5987" y="15282"/>
                </a:lnTo>
                <a:lnTo>
                  <a:pt x="5962" y="15379"/>
                </a:lnTo>
                <a:lnTo>
                  <a:pt x="5962" y="15428"/>
                </a:lnTo>
                <a:lnTo>
                  <a:pt x="5889" y="15525"/>
                </a:lnTo>
                <a:lnTo>
                  <a:pt x="5841" y="15647"/>
                </a:lnTo>
                <a:lnTo>
                  <a:pt x="5816" y="15768"/>
                </a:lnTo>
                <a:lnTo>
                  <a:pt x="5792" y="15914"/>
                </a:lnTo>
                <a:lnTo>
                  <a:pt x="5816" y="16036"/>
                </a:lnTo>
                <a:lnTo>
                  <a:pt x="5841" y="16158"/>
                </a:lnTo>
                <a:lnTo>
                  <a:pt x="5889" y="16279"/>
                </a:lnTo>
                <a:lnTo>
                  <a:pt x="5962" y="16377"/>
                </a:lnTo>
                <a:lnTo>
                  <a:pt x="5865" y="16474"/>
                </a:lnTo>
                <a:lnTo>
                  <a:pt x="5792" y="16620"/>
                </a:lnTo>
                <a:lnTo>
                  <a:pt x="5768" y="16766"/>
                </a:lnTo>
                <a:lnTo>
                  <a:pt x="5768" y="16912"/>
                </a:lnTo>
                <a:lnTo>
                  <a:pt x="5768" y="17058"/>
                </a:lnTo>
                <a:lnTo>
                  <a:pt x="5816" y="17204"/>
                </a:lnTo>
                <a:lnTo>
                  <a:pt x="5889" y="17350"/>
                </a:lnTo>
                <a:lnTo>
                  <a:pt x="5987" y="17472"/>
                </a:lnTo>
                <a:lnTo>
                  <a:pt x="5962" y="17496"/>
                </a:lnTo>
                <a:lnTo>
                  <a:pt x="5914" y="17618"/>
                </a:lnTo>
                <a:lnTo>
                  <a:pt x="5914" y="17715"/>
                </a:lnTo>
                <a:lnTo>
                  <a:pt x="5938" y="17837"/>
                </a:lnTo>
                <a:lnTo>
                  <a:pt x="5987" y="17934"/>
                </a:lnTo>
                <a:lnTo>
                  <a:pt x="6133" y="18129"/>
                </a:lnTo>
                <a:lnTo>
                  <a:pt x="6303" y="18299"/>
                </a:lnTo>
                <a:lnTo>
                  <a:pt x="6424" y="18421"/>
                </a:lnTo>
                <a:lnTo>
                  <a:pt x="6570" y="18518"/>
                </a:lnTo>
                <a:lnTo>
                  <a:pt x="6862" y="18688"/>
                </a:lnTo>
                <a:lnTo>
                  <a:pt x="7179" y="18810"/>
                </a:lnTo>
                <a:lnTo>
                  <a:pt x="7495" y="18859"/>
                </a:lnTo>
                <a:lnTo>
                  <a:pt x="7738" y="18883"/>
                </a:lnTo>
                <a:lnTo>
                  <a:pt x="7982" y="18883"/>
                </a:lnTo>
                <a:lnTo>
                  <a:pt x="8030" y="18956"/>
                </a:lnTo>
                <a:lnTo>
                  <a:pt x="8079" y="18980"/>
                </a:lnTo>
                <a:lnTo>
                  <a:pt x="8128" y="18980"/>
                </a:lnTo>
                <a:lnTo>
                  <a:pt x="8176" y="18956"/>
                </a:lnTo>
                <a:lnTo>
                  <a:pt x="8201" y="18907"/>
                </a:lnTo>
                <a:lnTo>
                  <a:pt x="8201" y="18883"/>
                </a:lnTo>
                <a:lnTo>
                  <a:pt x="8493" y="18834"/>
                </a:lnTo>
                <a:lnTo>
                  <a:pt x="8785" y="18761"/>
                </a:lnTo>
                <a:lnTo>
                  <a:pt x="9052" y="18664"/>
                </a:lnTo>
                <a:lnTo>
                  <a:pt x="9320" y="18542"/>
                </a:lnTo>
                <a:lnTo>
                  <a:pt x="9563" y="18396"/>
                </a:lnTo>
                <a:lnTo>
                  <a:pt x="9807" y="18226"/>
                </a:lnTo>
                <a:lnTo>
                  <a:pt x="10050" y="18056"/>
                </a:lnTo>
                <a:lnTo>
                  <a:pt x="10269" y="17837"/>
                </a:lnTo>
                <a:lnTo>
                  <a:pt x="10318" y="17764"/>
                </a:lnTo>
                <a:lnTo>
                  <a:pt x="10342" y="17691"/>
                </a:lnTo>
                <a:lnTo>
                  <a:pt x="10464" y="17593"/>
                </a:lnTo>
                <a:lnTo>
                  <a:pt x="10537" y="17447"/>
                </a:lnTo>
                <a:lnTo>
                  <a:pt x="10585" y="17301"/>
                </a:lnTo>
                <a:lnTo>
                  <a:pt x="10634" y="17107"/>
                </a:lnTo>
                <a:lnTo>
                  <a:pt x="10634" y="16936"/>
                </a:lnTo>
                <a:lnTo>
                  <a:pt x="10585" y="16742"/>
                </a:lnTo>
                <a:lnTo>
                  <a:pt x="10512" y="16596"/>
                </a:lnTo>
                <a:lnTo>
                  <a:pt x="10391" y="16474"/>
                </a:lnTo>
                <a:lnTo>
                  <a:pt x="10488" y="16255"/>
                </a:lnTo>
                <a:lnTo>
                  <a:pt x="10537" y="16036"/>
                </a:lnTo>
                <a:lnTo>
                  <a:pt x="10537" y="15817"/>
                </a:lnTo>
                <a:lnTo>
                  <a:pt x="10488" y="15574"/>
                </a:lnTo>
                <a:lnTo>
                  <a:pt x="10415" y="15476"/>
                </a:lnTo>
                <a:lnTo>
                  <a:pt x="10342" y="15379"/>
                </a:lnTo>
                <a:lnTo>
                  <a:pt x="10342" y="15306"/>
                </a:lnTo>
                <a:lnTo>
                  <a:pt x="10415" y="14965"/>
                </a:lnTo>
                <a:lnTo>
                  <a:pt x="10464" y="14625"/>
                </a:lnTo>
                <a:lnTo>
                  <a:pt x="10512" y="14284"/>
                </a:lnTo>
                <a:lnTo>
                  <a:pt x="10585" y="13943"/>
                </a:lnTo>
                <a:lnTo>
                  <a:pt x="10658" y="13700"/>
                </a:lnTo>
                <a:lnTo>
                  <a:pt x="10756" y="13457"/>
                </a:lnTo>
                <a:lnTo>
                  <a:pt x="10999" y="12994"/>
                </a:lnTo>
                <a:lnTo>
                  <a:pt x="11023" y="12970"/>
                </a:lnTo>
                <a:lnTo>
                  <a:pt x="11023" y="12946"/>
                </a:lnTo>
                <a:lnTo>
                  <a:pt x="11340" y="12459"/>
                </a:lnTo>
                <a:lnTo>
                  <a:pt x="11632" y="11972"/>
                </a:lnTo>
                <a:lnTo>
                  <a:pt x="12191" y="11194"/>
                </a:lnTo>
                <a:lnTo>
                  <a:pt x="12483" y="10780"/>
                </a:lnTo>
                <a:lnTo>
                  <a:pt x="12751" y="10367"/>
                </a:lnTo>
                <a:lnTo>
                  <a:pt x="12994" y="9953"/>
                </a:lnTo>
                <a:lnTo>
                  <a:pt x="13213" y="9515"/>
                </a:lnTo>
                <a:lnTo>
                  <a:pt x="13384" y="9053"/>
                </a:lnTo>
                <a:lnTo>
                  <a:pt x="13457" y="8809"/>
                </a:lnTo>
                <a:lnTo>
                  <a:pt x="13505" y="8590"/>
                </a:lnTo>
                <a:lnTo>
                  <a:pt x="13554" y="8152"/>
                </a:lnTo>
                <a:lnTo>
                  <a:pt x="13554" y="7714"/>
                </a:lnTo>
                <a:lnTo>
                  <a:pt x="13505" y="7276"/>
                </a:lnTo>
                <a:lnTo>
                  <a:pt x="13432" y="6838"/>
                </a:lnTo>
                <a:lnTo>
                  <a:pt x="13335" y="6400"/>
                </a:lnTo>
                <a:lnTo>
                  <a:pt x="13213" y="5962"/>
                </a:lnTo>
                <a:lnTo>
                  <a:pt x="12946" y="5135"/>
                </a:lnTo>
                <a:lnTo>
                  <a:pt x="12800" y="4770"/>
                </a:lnTo>
                <a:lnTo>
                  <a:pt x="12605" y="4429"/>
                </a:lnTo>
                <a:lnTo>
                  <a:pt x="12386" y="4113"/>
                </a:lnTo>
                <a:lnTo>
                  <a:pt x="12143" y="3797"/>
                </a:lnTo>
                <a:lnTo>
                  <a:pt x="12143" y="3773"/>
                </a:lnTo>
                <a:lnTo>
                  <a:pt x="12094" y="3675"/>
                </a:lnTo>
                <a:lnTo>
                  <a:pt x="12021" y="3602"/>
                </a:lnTo>
                <a:lnTo>
                  <a:pt x="11948" y="3554"/>
                </a:lnTo>
                <a:lnTo>
                  <a:pt x="11851" y="3505"/>
                </a:lnTo>
                <a:lnTo>
                  <a:pt x="11607" y="3286"/>
                </a:lnTo>
                <a:lnTo>
                  <a:pt x="11340" y="3091"/>
                </a:lnTo>
                <a:lnTo>
                  <a:pt x="11072" y="2897"/>
                </a:lnTo>
                <a:lnTo>
                  <a:pt x="10804" y="2726"/>
                </a:lnTo>
                <a:lnTo>
                  <a:pt x="10464" y="2556"/>
                </a:lnTo>
                <a:lnTo>
                  <a:pt x="10099" y="2386"/>
                </a:lnTo>
                <a:lnTo>
                  <a:pt x="9709" y="2264"/>
                </a:lnTo>
                <a:lnTo>
                  <a:pt x="9320" y="2191"/>
                </a:lnTo>
                <a:lnTo>
                  <a:pt x="8931" y="2142"/>
                </a:lnTo>
                <a:lnTo>
                  <a:pt x="8517" y="2094"/>
                </a:lnTo>
                <a:close/>
              </a:path>
            </a:pathLst>
          </a:custGeom>
          <a:solidFill>
            <a:srgbClr val="66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D047C736-C977-4CD3-A3B9-7E6A1D9B957C}"/>
              </a:ext>
            </a:extLst>
          </p:cNvPr>
          <p:cNvSpPr/>
          <p:nvPr/>
        </p:nvSpPr>
        <p:spPr>
          <a:xfrm>
            <a:off x="4739767" y="2982195"/>
            <a:ext cx="39180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dirty="0">
                <a:solidFill>
                  <a:srgbClr val="002060"/>
                </a:solidFill>
              </a:rPr>
              <a:t>Show the maths hidden inside! 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xmlns="" id="{9DBB080D-2204-404D-B4C4-FC9BC8965DA2}"/>
              </a:ext>
            </a:extLst>
          </p:cNvPr>
          <p:cNvSpPr/>
          <p:nvPr/>
        </p:nvSpPr>
        <p:spPr>
          <a:xfrm>
            <a:off x="4442464" y="2862800"/>
            <a:ext cx="4512667" cy="61566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xmlns="" id="{17701A8A-6E60-4229-AF9D-87802EE0AD7E}"/>
              </a:ext>
            </a:extLst>
          </p:cNvPr>
          <p:cNvSpPr/>
          <p:nvPr/>
        </p:nvSpPr>
        <p:spPr>
          <a:xfrm>
            <a:off x="6043858" y="608028"/>
            <a:ext cx="2911273" cy="210904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9908E762-CED7-4CDA-9E0C-23CCD04009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77970" y="4064185"/>
            <a:ext cx="3677161" cy="679892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-47847" y="4772731"/>
            <a:ext cx="919184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>
                <a:hlinkClick r:id="rId4"/>
              </a:rPr>
              <a:t>http://www.mathscareers.org.uk/competition/hidden-maths-poster-competition</a:t>
            </a:r>
            <a:r>
              <a:rPr lang="en-GB" sz="1400" dirty="0" smtClean="0">
                <a:hlinkClick r:id="rId4"/>
              </a:rPr>
              <a:t>/</a:t>
            </a:r>
            <a:endParaRPr lang="en-GB" sz="1400" dirty="0" smtClean="0"/>
          </a:p>
          <a:p>
            <a:endParaRPr lang="en-GB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CCFF"/>
        </a:soli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1"/>
          <p:cNvSpPr txBox="1">
            <a:spLocks noGrp="1"/>
          </p:cNvSpPr>
          <p:nvPr>
            <p:ph type="title"/>
          </p:nvPr>
        </p:nvSpPr>
        <p:spPr>
          <a:xfrm>
            <a:off x="0" y="0"/>
            <a:ext cx="8182196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/>
              <a:t>Instructions for your Hidden maths poster</a:t>
            </a:r>
            <a:endParaRPr sz="2000" dirty="0"/>
          </a:p>
        </p:txBody>
      </p:sp>
      <p:sp>
        <p:nvSpPr>
          <p:cNvPr id="13" name="Google Shape;129;p22">
            <a:extLst>
              <a:ext uri="{FF2B5EF4-FFF2-40B4-BE49-F238E27FC236}">
                <a16:creationId xmlns:a16="http://schemas.microsoft.com/office/drawing/2014/main" xmlns="" id="{7C4E9A6D-11A2-4AD9-B267-70FDE3C77BFD}"/>
              </a:ext>
            </a:extLst>
          </p:cNvPr>
          <p:cNvSpPr txBox="1">
            <a:spLocks/>
          </p:cNvSpPr>
          <p:nvPr/>
        </p:nvSpPr>
        <p:spPr>
          <a:xfrm>
            <a:off x="152760" y="789796"/>
            <a:ext cx="8607417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9pPr>
          </a:lstStyle>
          <a:p>
            <a:r>
              <a:rPr lang="en-GB" sz="2800" dirty="0">
                <a:solidFill>
                  <a:srgbClr val="002060"/>
                </a:solidFill>
              </a:rPr>
              <a:t>1. Make it eye-catching and informative</a:t>
            </a:r>
          </a:p>
        </p:txBody>
      </p:sp>
      <p:sp>
        <p:nvSpPr>
          <p:cNvPr id="14" name="Google Shape;312;p39">
            <a:extLst>
              <a:ext uri="{FF2B5EF4-FFF2-40B4-BE49-F238E27FC236}">
                <a16:creationId xmlns:a16="http://schemas.microsoft.com/office/drawing/2014/main" xmlns="" id="{1B067489-6611-4F3F-94BD-5723139B6028}"/>
              </a:ext>
            </a:extLst>
          </p:cNvPr>
          <p:cNvSpPr/>
          <p:nvPr/>
        </p:nvSpPr>
        <p:spPr>
          <a:xfrm>
            <a:off x="6559054" y="2477456"/>
            <a:ext cx="1123974" cy="1156584"/>
          </a:xfrm>
          <a:custGeom>
            <a:avLst/>
            <a:gdLst/>
            <a:ahLst/>
            <a:cxnLst/>
            <a:rect l="0" t="0" r="0" b="0"/>
            <a:pathLst>
              <a:path w="17204" h="15890" extrusionOk="0">
                <a:moveTo>
                  <a:pt x="1241" y="6108"/>
                </a:moveTo>
                <a:lnTo>
                  <a:pt x="1022" y="6376"/>
                </a:lnTo>
                <a:lnTo>
                  <a:pt x="852" y="6644"/>
                </a:lnTo>
                <a:lnTo>
                  <a:pt x="755" y="6765"/>
                </a:lnTo>
                <a:lnTo>
                  <a:pt x="730" y="6425"/>
                </a:lnTo>
                <a:lnTo>
                  <a:pt x="682" y="6108"/>
                </a:lnTo>
                <a:close/>
                <a:moveTo>
                  <a:pt x="3188" y="6181"/>
                </a:moveTo>
                <a:lnTo>
                  <a:pt x="3918" y="6206"/>
                </a:lnTo>
                <a:lnTo>
                  <a:pt x="3772" y="6327"/>
                </a:lnTo>
                <a:lnTo>
                  <a:pt x="3626" y="6498"/>
                </a:lnTo>
                <a:lnTo>
                  <a:pt x="3382" y="6814"/>
                </a:lnTo>
                <a:lnTo>
                  <a:pt x="3236" y="7009"/>
                </a:lnTo>
                <a:lnTo>
                  <a:pt x="3115" y="6936"/>
                </a:lnTo>
                <a:lnTo>
                  <a:pt x="2969" y="6911"/>
                </a:lnTo>
                <a:lnTo>
                  <a:pt x="2896" y="6887"/>
                </a:lnTo>
                <a:lnTo>
                  <a:pt x="2798" y="6863"/>
                </a:lnTo>
                <a:lnTo>
                  <a:pt x="2725" y="6863"/>
                </a:lnTo>
                <a:lnTo>
                  <a:pt x="2969" y="6546"/>
                </a:lnTo>
                <a:lnTo>
                  <a:pt x="3188" y="6230"/>
                </a:lnTo>
                <a:lnTo>
                  <a:pt x="3188" y="6181"/>
                </a:lnTo>
                <a:close/>
                <a:moveTo>
                  <a:pt x="4112" y="6206"/>
                </a:moveTo>
                <a:lnTo>
                  <a:pt x="4064" y="6376"/>
                </a:lnTo>
                <a:lnTo>
                  <a:pt x="4039" y="6546"/>
                </a:lnTo>
                <a:lnTo>
                  <a:pt x="4039" y="6863"/>
                </a:lnTo>
                <a:lnTo>
                  <a:pt x="3991" y="7398"/>
                </a:lnTo>
                <a:lnTo>
                  <a:pt x="3796" y="7617"/>
                </a:lnTo>
                <a:lnTo>
                  <a:pt x="3626" y="7860"/>
                </a:lnTo>
                <a:lnTo>
                  <a:pt x="3650" y="7714"/>
                </a:lnTo>
                <a:lnTo>
                  <a:pt x="3650" y="7568"/>
                </a:lnTo>
                <a:lnTo>
                  <a:pt x="3626" y="7447"/>
                </a:lnTo>
                <a:lnTo>
                  <a:pt x="3577" y="7325"/>
                </a:lnTo>
                <a:lnTo>
                  <a:pt x="3504" y="7203"/>
                </a:lnTo>
                <a:lnTo>
                  <a:pt x="3820" y="6717"/>
                </a:lnTo>
                <a:lnTo>
                  <a:pt x="3966" y="6473"/>
                </a:lnTo>
                <a:lnTo>
                  <a:pt x="4088" y="6206"/>
                </a:lnTo>
                <a:close/>
                <a:moveTo>
                  <a:pt x="2701" y="7301"/>
                </a:moveTo>
                <a:lnTo>
                  <a:pt x="2750" y="7325"/>
                </a:lnTo>
                <a:lnTo>
                  <a:pt x="2823" y="7325"/>
                </a:lnTo>
                <a:lnTo>
                  <a:pt x="2969" y="7374"/>
                </a:lnTo>
                <a:lnTo>
                  <a:pt x="3090" y="7447"/>
                </a:lnTo>
                <a:lnTo>
                  <a:pt x="3163" y="7568"/>
                </a:lnTo>
                <a:lnTo>
                  <a:pt x="3188" y="7690"/>
                </a:lnTo>
                <a:lnTo>
                  <a:pt x="3188" y="7836"/>
                </a:lnTo>
                <a:lnTo>
                  <a:pt x="3139" y="7982"/>
                </a:lnTo>
                <a:lnTo>
                  <a:pt x="3042" y="8104"/>
                </a:lnTo>
                <a:lnTo>
                  <a:pt x="2920" y="8201"/>
                </a:lnTo>
                <a:lnTo>
                  <a:pt x="2847" y="8225"/>
                </a:lnTo>
                <a:lnTo>
                  <a:pt x="2774" y="8250"/>
                </a:lnTo>
                <a:lnTo>
                  <a:pt x="2677" y="8225"/>
                </a:lnTo>
                <a:lnTo>
                  <a:pt x="2604" y="8201"/>
                </a:lnTo>
                <a:lnTo>
                  <a:pt x="2531" y="8152"/>
                </a:lnTo>
                <a:lnTo>
                  <a:pt x="2482" y="8079"/>
                </a:lnTo>
                <a:lnTo>
                  <a:pt x="2433" y="8031"/>
                </a:lnTo>
                <a:lnTo>
                  <a:pt x="2409" y="7958"/>
                </a:lnTo>
                <a:lnTo>
                  <a:pt x="2385" y="7836"/>
                </a:lnTo>
                <a:lnTo>
                  <a:pt x="2385" y="7714"/>
                </a:lnTo>
                <a:lnTo>
                  <a:pt x="2433" y="7593"/>
                </a:lnTo>
                <a:lnTo>
                  <a:pt x="2482" y="7495"/>
                </a:lnTo>
                <a:lnTo>
                  <a:pt x="2579" y="7374"/>
                </a:lnTo>
                <a:lnTo>
                  <a:pt x="2701" y="7301"/>
                </a:lnTo>
                <a:close/>
                <a:moveTo>
                  <a:pt x="1582" y="6133"/>
                </a:moveTo>
                <a:lnTo>
                  <a:pt x="1898" y="6157"/>
                </a:lnTo>
                <a:lnTo>
                  <a:pt x="2239" y="6157"/>
                </a:lnTo>
                <a:lnTo>
                  <a:pt x="3042" y="6181"/>
                </a:lnTo>
                <a:lnTo>
                  <a:pt x="2823" y="6303"/>
                </a:lnTo>
                <a:lnTo>
                  <a:pt x="2628" y="6473"/>
                </a:lnTo>
                <a:lnTo>
                  <a:pt x="2458" y="6692"/>
                </a:lnTo>
                <a:lnTo>
                  <a:pt x="2287" y="6911"/>
                </a:lnTo>
                <a:lnTo>
                  <a:pt x="1995" y="7398"/>
                </a:lnTo>
                <a:lnTo>
                  <a:pt x="1728" y="7836"/>
                </a:lnTo>
                <a:lnTo>
                  <a:pt x="1485" y="8225"/>
                </a:lnTo>
                <a:lnTo>
                  <a:pt x="1193" y="8639"/>
                </a:lnTo>
                <a:lnTo>
                  <a:pt x="925" y="9053"/>
                </a:lnTo>
                <a:lnTo>
                  <a:pt x="657" y="9466"/>
                </a:lnTo>
                <a:lnTo>
                  <a:pt x="633" y="8639"/>
                </a:lnTo>
                <a:lnTo>
                  <a:pt x="755" y="8566"/>
                </a:lnTo>
                <a:lnTo>
                  <a:pt x="852" y="8469"/>
                </a:lnTo>
                <a:lnTo>
                  <a:pt x="1047" y="8225"/>
                </a:lnTo>
                <a:lnTo>
                  <a:pt x="1193" y="7982"/>
                </a:lnTo>
                <a:lnTo>
                  <a:pt x="1314" y="7714"/>
                </a:lnTo>
                <a:lnTo>
                  <a:pt x="1436" y="7544"/>
                </a:lnTo>
                <a:lnTo>
                  <a:pt x="1582" y="7349"/>
                </a:lnTo>
                <a:lnTo>
                  <a:pt x="1874" y="6984"/>
                </a:lnTo>
                <a:lnTo>
                  <a:pt x="1995" y="6790"/>
                </a:lnTo>
                <a:lnTo>
                  <a:pt x="2141" y="6619"/>
                </a:lnTo>
                <a:lnTo>
                  <a:pt x="2239" y="6425"/>
                </a:lnTo>
                <a:lnTo>
                  <a:pt x="2312" y="6206"/>
                </a:lnTo>
                <a:lnTo>
                  <a:pt x="2312" y="6181"/>
                </a:lnTo>
                <a:lnTo>
                  <a:pt x="2287" y="6181"/>
                </a:lnTo>
                <a:lnTo>
                  <a:pt x="2117" y="6279"/>
                </a:lnTo>
                <a:lnTo>
                  <a:pt x="1971" y="6400"/>
                </a:lnTo>
                <a:lnTo>
                  <a:pt x="1825" y="6546"/>
                </a:lnTo>
                <a:lnTo>
                  <a:pt x="1703" y="6692"/>
                </a:lnTo>
                <a:lnTo>
                  <a:pt x="1460" y="7009"/>
                </a:lnTo>
                <a:lnTo>
                  <a:pt x="1217" y="7325"/>
                </a:lnTo>
                <a:lnTo>
                  <a:pt x="925" y="7714"/>
                </a:lnTo>
                <a:lnTo>
                  <a:pt x="657" y="8152"/>
                </a:lnTo>
                <a:lnTo>
                  <a:pt x="657" y="8128"/>
                </a:lnTo>
                <a:lnTo>
                  <a:pt x="730" y="7398"/>
                </a:lnTo>
                <a:lnTo>
                  <a:pt x="828" y="7276"/>
                </a:lnTo>
                <a:lnTo>
                  <a:pt x="901" y="7130"/>
                </a:lnTo>
                <a:lnTo>
                  <a:pt x="1047" y="6887"/>
                </a:lnTo>
                <a:lnTo>
                  <a:pt x="1339" y="6522"/>
                </a:lnTo>
                <a:lnTo>
                  <a:pt x="1460" y="6327"/>
                </a:lnTo>
                <a:lnTo>
                  <a:pt x="1582" y="6133"/>
                </a:lnTo>
                <a:close/>
                <a:moveTo>
                  <a:pt x="1971" y="7982"/>
                </a:moveTo>
                <a:lnTo>
                  <a:pt x="1995" y="8104"/>
                </a:lnTo>
                <a:lnTo>
                  <a:pt x="2044" y="8225"/>
                </a:lnTo>
                <a:lnTo>
                  <a:pt x="2117" y="8323"/>
                </a:lnTo>
                <a:lnTo>
                  <a:pt x="2190" y="8396"/>
                </a:lnTo>
                <a:lnTo>
                  <a:pt x="1533" y="9369"/>
                </a:lnTo>
                <a:lnTo>
                  <a:pt x="682" y="10658"/>
                </a:lnTo>
                <a:lnTo>
                  <a:pt x="682" y="10512"/>
                </a:lnTo>
                <a:lnTo>
                  <a:pt x="657" y="10123"/>
                </a:lnTo>
                <a:lnTo>
                  <a:pt x="1241" y="9150"/>
                </a:lnTo>
                <a:lnTo>
                  <a:pt x="1849" y="8201"/>
                </a:lnTo>
                <a:lnTo>
                  <a:pt x="1971" y="7982"/>
                </a:lnTo>
                <a:close/>
                <a:moveTo>
                  <a:pt x="3188" y="8566"/>
                </a:moveTo>
                <a:lnTo>
                  <a:pt x="2312" y="9928"/>
                </a:lnTo>
                <a:lnTo>
                  <a:pt x="1436" y="11242"/>
                </a:lnTo>
                <a:lnTo>
                  <a:pt x="1047" y="11753"/>
                </a:lnTo>
                <a:lnTo>
                  <a:pt x="828" y="11997"/>
                </a:lnTo>
                <a:lnTo>
                  <a:pt x="657" y="12264"/>
                </a:lnTo>
                <a:lnTo>
                  <a:pt x="657" y="11242"/>
                </a:lnTo>
                <a:lnTo>
                  <a:pt x="974" y="10780"/>
                </a:lnTo>
                <a:lnTo>
                  <a:pt x="1922" y="9369"/>
                </a:lnTo>
                <a:lnTo>
                  <a:pt x="2458" y="8590"/>
                </a:lnTo>
                <a:lnTo>
                  <a:pt x="2579" y="8639"/>
                </a:lnTo>
                <a:lnTo>
                  <a:pt x="2725" y="8663"/>
                </a:lnTo>
                <a:lnTo>
                  <a:pt x="2871" y="8663"/>
                </a:lnTo>
                <a:lnTo>
                  <a:pt x="2993" y="8639"/>
                </a:lnTo>
                <a:lnTo>
                  <a:pt x="3090" y="8615"/>
                </a:lnTo>
                <a:lnTo>
                  <a:pt x="3188" y="8566"/>
                </a:lnTo>
                <a:close/>
                <a:moveTo>
                  <a:pt x="3991" y="7787"/>
                </a:moveTo>
                <a:lnTo>
                  <a:pt x="3991" y="8834"/>
                </a:lnTo>
                <a:lnTo>
                  <a:pt x="3820" y="8980"/>
                </a:lnTo>
                <a:lnTo>
                  <a:pt x="3650" y="9174"/>
                </a:lnTo>
                <a:lnTo>
                  <a:pt x="3358" y="9588"/>
                </a:lnTo>
                <a:lnTo>
                  <a:pt x="2823" y="10342"/>
                </a:lnTo>
                <a:lnTo>
                  <a:pt x="2555" y="10707"/>
                </a:lnTo>
                <a:lnTo>
                  <a:pt x="2287" y="11096"/>
                </a:lnTo>
                <a:lnTo>
                  <a:pt x="1436" y="12143"/>
                </a:lnTo>
                <a:lnTo>
                  <a:pt x="1022" y="12654"/>
                </a:lnTo>
                <a:lnTo>
                  <a:pt x="633" y="13189"/>
                </a:lnTo>
                <a:lnTo>
                  <a:pt x="633" y="12946"/>
                </a:lnTo>
                <a:lnTo>
                  <a:pt x="633" y="12775"/>
                </a:lnTo>
                <a:lnTo>
                  <a:pt x="755" y="12654"/>
                </a:lnTo>
                <a:lnTo>
                  <a:pt x="876" y="12532"/>
                </a:lnTo>
                <a:lnTo>
                  <a:pt x="1120" y="12264"/>
                </a:lnTo>
                <a:lnTo>
                  <a:pt x="1509" y="11680"/>
                </a:lnTo>
                <a:lnTo>
                  <a:pt x="2020" y="10975"/>
                </a:lnTo>
                <a:lnTo>
                  <a:pt x="2506" y="10245"/>
                </a:lnTo>
                <a:lnTo>
                  <a:pt x="2993" y="9490"/>
                </a:lnTo>
                <a:lnTo>
                  <a:pt x="3455" y="8736"/>
                </a:lnTo>
                <a:lnTo>
                  <a:pt x="3723" y="8274"/>
                </a:lnTo>
                <a:lnTo>
                  <a:pt x="3869" y="8031"/>
                </a:lnTo>
                <a:lnTo>
                  <a:pt x="3991" y="7787"/>
                </a:lnTo>
                <a:close/>
                <a:moveTo>
                  <a:pt x="4039" y="14065"/>
                </a:moveTo>
                <a:lnTo>
                  <a:pt x="4039" y="14430"/>
                </a:lnTo>
                <a:lnTo>
                  <a:pt x="3820" y="14430"/>
                </a:lnTo>
                <a:lnTo>
                  <a:pt x="4015" y="14089"/>
                </a:lnTo>
                <a:lnTo>
                  <a:pt x="4039" y="14065"/>
                </a:lnTo>
                <a:close/>
                <a:moveTo>
                  <a:pt x="4039" y="12921"/>
                </a:moveTo>
                <a:lnTo>
                  <a:pt x="4039" y="13140"/>
                </a:lnTo>
                <a:lnTo>
                  <a:pt x="4039" y="13554"/>
                </a:lnTo>
                <a:lnTo>
                  <a:pt x="3918" y="13724"/>
                </a:lnTo>
                <a:lnTo>
                  <a:pt x="3820" y="13870"/>
                </a:lnTo>
                <a:lnTo>
                  <a:pt x="3577" y="14235"/>
                </a:lnTo>
                <a:lnTo>
                  <a:pt x="3431" y="14454"/>
                </a:lnTo>
                <a:lnTo>
                  <a:pt x="2993" y="14454"/>
                </a:lnTo>
                <a:lnTo>
                  <a:pt x="3431" y="13797"/>
                </a:lnTo>
                <a:lnTo>
                  <a:pt x="3747" y="13359"/>
                </a:lnTo>
                <a:lnTo>
                  <a:pt x="4039" y="12921"/>
                </a:lnTo>
                <a:close/>
                <a:moveTo>
                  <a:pt x="4039" y="11826"/>
                </a:moveTo>
                <a:lnTo>
                  <a:pt x="4039" y="12483"/>
                </a:lnTo>
                <a:lnTo>
                  <a:pt x="3845" y="12678"/>
                </a:lnTo>
                <a:lnTo>
                  <a:pt x="3650" y="12873"/>
                </a:lnTo>
                <a:lnTo>
                  <a:pt x="3334" y="13311"/>
                </a:lnTo>
                <a:lnTo>
                  <a:pt x="2896" y="13895"/>
                </a:lnTo>
                <a:lnTo>
                  <a:pt x="2677" y="14187"/>
                </a:lnTo>
                <a:lnTo>
                  <a:pt x="2482" y="14503"/>
                </a:lnTo>
                <a:lnTo>
                  <a:pt x="2312" y="14503"/>
                </a:lnTo>
                <a:lnTo>
                  <a:pt x="2433" y="14333"/>
                </a:lnTo>
                <a:lnTo>
                  <a:pt x="2555" y="14162"/>
                </a:lnTo>
                <a:lnTo>
                  <a:pt x="2871" y="13651"/>
                </a:lnTo>
                <a:lnTo>
                  <a:pt x="3188" y="13116"/>
                </a:lnTo>
                <a:lnTo>
                  <a:pt x="3504" y="12581"/>
                </a:lnTo>
                <a:lnTo>
                  <a:pt x="3845" y="12070"/>
                </a:lnTo>
                <a:lnTo>
                  <a:pt x="4039" y="11826"/>
                </a:lnTo>
                <a:close/>
                <a:moveTo>
                  <a:pt x="4015" y="10391"/>
                </a:moveTo>
                <a:lnTo>
                  <a:pt x="4015" y="11218"/>
                </a:lnTo>
                <a:lnTo>
                  <a:pt x="4039" y="11364"/>
                </a:lnTo>
                <a:lnTo>
                  <a:pt x="3869" y="11486"/>
                </a:lnTo>
                <a:lnTo>
                  <a:pt x="3723" y="11656"/>
                </a:lnTo>
                <a:lnTo>
                  <a:pt x="3577" y="11826"/>
                </a:lnTo>
                <a:lnTo>
                  <a:pt x="3455" y="12021"/>
                </a:lnTo>
                <a:lnTo>
                  <a:pt x="3236" y="12386"/>
                </a:lnTo>
                <a:lnTo>
                  <a:pt x="3042" y="12702"/>
                </a:lnTo>
                <a:lnTo>
                  <a:pt x="2725" y="13238"/>
                </a:lnTo>
                <a:lnTo>
                  <a:pt x="2409" y="13773"/>
                </a:lnTo>
                <a:lnTo>
                  <a:pt x="2263" y="13968"/>
                </a:lnTo>
                <a:lnTo>
                  <a:pt x="2117" y="14138"/>
                </a:lnTo>
                <a:lnTo>
                  <a:pt x="1971" y="14333"/>
                </a:lnTo>
                <a:lnTo>
                  <a:pt x="1849" y="14527"/>
                </a:lnTo>
                <a:lnTo>
                  <a:pt x="1047" y="14600"/>
                </a:lnTo>
                <a:lnTo>
                  <a:pt x="1460" y="14089"/>
                </a:lnTo>
                <a:lnTo>
                  <a:pt x="1825" y="13554"/>
                </a:lnTo>
                <a:lnTo>
                  <a:pt x="2214" y="13019"/>
                </a:lnTo>
                <a:lnTo>
                  <a:pt x="2604" y="12508"/>
                </a:lnTo>
                <a:lnTo>
                  <a:pt x="2823" y="12240"/>
                </a:lnTo>
                <a:lnTo>
                  <a:pt x="3017" y="11972"/>
                </a:lnTo>
                <a:lnTo>
                  <a:pt x="3382" y="11388"/>
                </a:lnTo>
                <a:lnTo>
                  <a:pt x="3723" y="10902"/>
                </a:lnTo>
                <a:lnTo>
                  <a:pt x="3869" y="10634"/>
                </a:lnTo>
                <a:lnTo>
                  <a:pt x="4015" y="10391"/>
                </a:lnTo>
                <a:close/>
                <a:moveTo>
                  <a:pt x="4015" y="9271"/>
                </a:moveTo>
                <a:lnTo>
                  <a:pt x="4015" y="10147"/>
                </a:lnTo>
                <a:lnTo>
                  <a:pt x="3893" y="10220"/>
                </a:lnTo>
                <a:lnTo>
                  <a:pt x="3796" y="10318"/>
                </a:lnTo>
                <a:lnTo>
                  <a:pt x="3626" y="10512"/>
                </a:lnTo>
                <a:lnTo>
                  <a:pt x="3455" y="10731"/>
                </a:lnTo>
                <a:lnTo>
                  <a:pt x="3285" y="10975"/>
                </a:lnTo>
                <a:lnTo>
                  <a:pt x="2847" y="11632"/>
                </a:lnTo>
                <a:lnTo>
                  <a:pt x="2628" y="11972"/>
                </a:lnTo>
                <a:lnTo>
                  <a:pt x="2385" y="12289"/>
                </a:lnTo>
                <a:lnTo>
                  <a:pt x="1947" y="12873"/>
                </a:lnTo>
                <a:lnTo>
                  <a:pt x="1509" y="13481"/>
                </a:lnTo>
                <a:lnTo>
                  <a:pt x="1071" y="14065"/>
                </a:lnTo>
                <a:lnTo>
                  <a:pt x="828" y="14333"/>
                </a:lnTo>
                <a:lnTo>
                  <a:pt x="584" y="14625"/>
                </a:lnTo>
                <a:lnTo>
                  <a:pt x="609" y="14430"/>
                </a:lnTo>
                <a:lnTo>
                  <a:pt x="609" y="14235"/>
                </a:lnTo>
                <a:lnTo>
                  <a:pt x="609" y="13895"/>
                </a:lnTo>
                <a:lnTo>
                  <a:pt x="1120" y="13213"/>
                </a:lnTo>
                <a:lnTo>
                  <a:pt x="1631" y="12556"/>
                </a:lnTo>
                <a:lnTo>
                  <a:pt x="2677" y="11242"/>
                </a:lnTo>
                <a:lnTo>
                  <a:pt x="3090" y="10658"/>
                </a:lnTo>
                <a:lnTo>
                  <a:pt x="3480" y="10050"/>
                </a:lnTo>
                <a:lnTo>
                  <a:pt x="3747" y="9661"/>
                </a:lnTo>
                <a:lnTo>
                  <a:pt x="4015" y="9271"/>
                </a:lnTo>
                <a:close/>
                <a:moveTo>
                  <a:pt x="10341" y="488"/>
                </a:moveTo>
                <a:lnTo>
                  <a:pt x="10536" y="512"/>
                </a:lnTo>
                <a:lnTo>
                  <a:pt x="10755" y="536"/>
                </a:lnTo>
                <a:lnTo>
                  <a:pt x="10950" y="585"/>
                </a:lnTo>
                <a:lnTo>
                  <a:pt x="11071" y="609"/>
                </a:lnTo>
                <a:lnTo>
                  <a:pt x="11169" y="658"/>
                </a:lnTo>
                <a:lnTo>
                  <a:pt x="11266" y="731"/>
                </a:lnTo>
                <a:lnTo>
                  <a:pt x="11339" y="828"/>
                </a:lnTo>
                <a:lnTo>
                  <a:pt x="11485" y="999"/>
                </a:lnTo>
                <a:lnTo>
                  <a:pt x="11582" y="1217"/>
                </a:lnTo>
                <a:lnTo>
                  <a:pt x="11655" y="1436"/>
                </a:lnTo>
                <a:lnTo>
                  <a:pt x="11704" y="1680"/>
                </a:lnTo>
                <a:lnTo>
                  <a:pt x="11728" y="1923"/>
                </a:lnTo>
                <a:lnTo>
                  <a:pt x="11728" y="2385"/>
                </a:lnTo>
                <a:lnTo>
                  <a:pt x="11680" y="2848"/>
                </a:lnTo>
                <a:lnTo>
                  <a:pt x="11582" y="3310"/>
                </a:lnTo>
                <a:lnTo>
                  <a:pt x="11461" y="3772"/>
                </a:lnTo>
                <a:lnTo>
                  <a:pt x="11315" y="4210"/>
                </a:lnTo>
                <a:lnTo>
                  <a:pt x="10974" y="5111"/>
                </a:lnTo>
                <a:lnTo>
                  <a:pt x="10804" y="5549"/>
                </a:lnTo>
                <a:lnTo>
                  <a:pt x="10658" y="5987"/>
                </a:lnTo>
                <a:lnTo>
                  <a:pt x="10658" y="6084"/>
                </a:lnTo>
                <a:lnTo>
                  <a:pt x="10658" y="6181"/>
                </a:lnTo>
                <a:lnTo>
                  <a:pt x="10731" y="6254"/>
                </a:lnTo>
                <a:lnTo>
                  <a:pt x="10779" y="6303"/>
                </a:lnTo>
                <a:lnTo>
                  <a:pt x="10877" y="6327"/>
                </a:lnTo>
                <a:lnTo>
                  <a:pt x="10950" y="6327"/>
                </a:lnTo>
                <a:lnTo>
                  <a:pt x="11047" y="6303"/>
                </a:lnTo>
                <a:lnTo>
                  <a:pt x="11120" y="6279"/>
                </a:lnTo>
                <a:lnTo>
                  <a:pt x="11388" y="6303"/>
                </a:lnTo>
                <a:lnTo>
                  <a:pt x="11655" y="6327"/>
                </a:lnTo>
                <a:lnTo>
                  <a:pt x="12215" y="6352"/>
                </a:lnTo>
                <a:lnTo>
                  <a:pt x="12775" y="6327"/>
                </a:lnTo>
                <a:lnTo>
                  <a:pt x="13310" y="6327"/>
                </a:lnTo>
                <a:lnTo>
                  <a:pt x="13748" y="6352"/>
                </a:lnTo>
                <a:lnTo>
                  <a:pt x="14210" y="6425"/>
                </a:lnTo>
                <a:lnTo>
                  <a:pt x="14673" y="6498"/>
                </a:lnTo>
                <a:lnTo>
                  <a:pt x="15111" y="6595"/>
                </a:lnTo>
                <a:lnTo>
                  <a:pt x="15476" y="6668"/>
                </a:lnTo>
                <a:lnTo>
                  <a:pt x="15841" y="6790"/>
                </a:lnTo>
                <a:lnTo>
                  <a:pt x="16011" y="6887"/>
                </a:lnTo>
                <a:lnTo>
                  <a:pt x="16157" y="6960"/>
                </a:lnTo>
                <a:lnTo>
                  <a:pt x="16327" y="7082"/>
                </a:lnTo>
                <a:lnTo>
                  <a:pt x="16449" y="7203"/>
                </a:lnTo>
                <a:lnTo>
                  <a:pt x="16546" y="7301"/>
                </a:lnTo>
                <a:lnTo>
                  <a:pt x="16619" y="7398"/>
                </a:lnTo>
                <a:lnTo>
                  <a:pt x="16644" y="7520"/>
                </a:lnTo>
                <a:lnTo>
                  <a:pt x="16668" y="7641"/>
                </a:lnTo>
                <a:lnTo>
                  <a:pt x="16692" y="7763"/>
                </a:lnTo>
                <a:lnTo>
                  <a:pt x="16668" y="7885"/>
                </a:lnTo>
                <a:lnTo>
                  <a:pt x="16644" y="8031"/>
                </a:lnTo>
                <a:lnTo>
                  <a:pt x="16595" y="8152"/>
                </a:lnTo>
                <a:lnTo>
                  <a:pt x="16473" y="8371"/>
                </a:lnTo>
                <a:lnTo>
                  <a:pt x="16303" y="8566"/>
                </a:lnTo>
                <a:lnTo>
                  <a:pt x="16206" y="8663"/>
                </a:lnTo>
                <a:lnTo>
                  <a:pt x="16108" y="8736"/>
                </a:lnTo>
                <a:lnTo>
                  <a:pt x="15987" y="8785"/>
                </a:lnTo>
                <a:lnTo>
                  <a:pt x="15889" y="8834"/>
                </a:lnTo>
                <a:lnTo>
                  <a:pt x="15792" y="8882"/>
                </a:lnTo>
                <a:lnTo>
                  <a:pt x="15719" y="8955"/>
                </a:lnTo>
                <a:lnTo>
                  <a:pt x="15695" y="9053"/>
                </a:lnTo>
                <a:lnTo>
                  <a:pt x="15719" y="9150"/>
                </a:lnTo>
                <a:lnTo>
                  <a:pt x="15743" y="9247"/>
                </a:lnTo>
                <a:lnTo>
                  <a:pt x="15816" y="9296"/>
                </a:lnTo>
                <a:lnTo>
                  <a:pt x="15914" y="9344"/>
                </a:lnTo>
                <a:lnTo>
                  <a:pt x="16035" y="9344"/>
                </a:lnTo>
                <a:lnTo>
                  <a:pt x="16157" y="9296"/>
                </a:lnTo>
                <a:lnTo>
                  <a:pt x="16279" y="9393"/>
                </a:lnTo>
                <a:lnTo>
                  <a:pt x="16376" y="9490"/>
                </a:lnTo>
                <a:lnTo>
                  <a:pt x="16425" y="9636"/>
                </a:lnTo>
                <a:lnTo>
                  <a:pt x="16473" y="9782"/>
                </a:lnTo>
                <a:lnTo>
                  <a:pt x="16473" y="9953"/>
                </a:lnTo>
                <a:lnTo>
                  <a:pt x="16449" y="10123"/>
                </a:lnTo>
                <a:lnTo>
                  <a:pt x="16376" y="10415"/>
                </a:lnTo>
                <a:lnTo>
                  <a:pt x="16303" y="10610"/>
                </a:lnTo>
                <a:lnTo>
                  <a:pt x="16206" y="10756"/>
                </a:lnTo>
                <a:lnTo>
                  <a:pt x="16084" y="10902"/>
                </a:lnTo>
                <a:lnTo>
                  <a:pt x="15938" y="11023"/>
                </a:lnTo>
                <a:lnTo>
                  <a:pt x="15743" y="11145"/>
                </a:lnTo>
                <a:lnTo>
                  <a:pt x="15670" y="11194"/>
                </a:lnTo>
                <a:lnTo>
                  <a:pt x="15622" y="11315"/>
                </a:lnTo>
                <a:lnTo>
                  <a:pt x="15622" y="11388"/>
                </a:lnTo>
                <a:lnTo>
                  <a:pt x="15646" y="11437"/>
                </a:lnTo>
                <a:lnTo>
                  <a:pt x="15670" y="11486"/>
                </a:lnTo>
                <a:lnTo>
                  <a:pt x="15719" y="11510"/>
                </a:lnTo>
                <a:lnTo>
                  <a:pt x="15792" y="11559"/>
                </a:lnTo>
                <a:lnTo>
                  <a:pt x="15889" y="11583"/>
                </a:lnTo>
                <a:lnTo>
                  <a:pt x="15962" y="11753"/>
                </a:lnTo>
                <a:lnTo>
                  <a:pt x="15987" y="11924"/>
                </a:lnTo>
                <a:lnTo>
                  <a:pt x="16011" y="12070"/>
                </a:lnTo>
                <a:lnTo>
                  <a:pt x="15987" y="12410"/>
                </a:lnTo>
                <a:lnTo>
                  <a:pt x="15962" y="12678"/>
                </a:lnTo>
                <a:lnTo>
                  <a:pt x="15914" y="12824"/>
                </a:lnTo>
                <a:lnTo>
                  <a:pt x="15865" y="12994"/>
                </a:lnTo>
                <a:lnTo>
                  <a:pt x="15792" y="13140"/>
                </a:lnTo>
                <a:lnTo>
                  <a:pt x="15719" y="13262"/>
                </a:lnTo>
                <a:lnTo>
                  <a:pt x="15622" y="13335"/>
                </a:lnTo>
                <a:lnTo>
                  <a:pt x="15549" y="13359"/>
                </a:lnTo>
                <a:lnTo>
                  <a:pt x="15500" y="13359"/>
                </a:lnTo>
                <a:lnTo>
                  <a:pt x="15403" y="13384"/>
                </a:lnTo>
                <a:lnTo>
                  <a:pt x="15330" y="13432"/>
                </a:lnTo>
                <a:lnTo>
                  <a:pt x="15281" y="13505"/>
                </a:lnTo>
                <a:lnTo>
                  <a:pt x="15257" y="13578"/>
                </a:lnTo>
                <a:lnTo>
                  <a:pt x="15257" y="13676"/>
                </a:lnTo>
                <a:lnTo>
                  <a:pt x="15281" y="13749"/>
                </a:lnTo>
                <a:lnTo>
                  <a:pt x="15354" y="13797"/>
                </a:lnTo>
                <a:lnTo>
                  <a:pt x="15427" y="13846"/>
                </a:lnTo>
                <a:lnTo>
                  <a:pt x="15524" y="13846"/>
                </a:lnTo>
                <a:lnTo>
                  <a:pt x="15573" y="14089"/>
                </a:lnTo>
                <a:lnTo>
                  <a:pt x="15622" y="14357"/>
                </a:lnTo>
                <a:lnTo>
                  <a:pt x="15622" y="14479"/>
                </a:lnTo>
                <a:lnTo>
                  <a:pt x="15622" y="14600"/>
                </a:lnTo>
                <a:lnTo>
                  <a:pt x="15597" y="14722"/>
                </a:lnTo>
                <a:lnTo>
                  <a:pt x="15549" y="14868"/>
                </a:lnTo>
                <a:lnTo>
                  <a:pt x="15476" y="14965"/>
                </a:lnTo>
                <a:lnTo>
                  <a:pt x="15403" y="15063"/>
                </a:lnTo>
                <a:lnTo>
                  <a:pt x="15305" y="15136"/>
                </a:lnTo>
                <a:lnTo>
                  <a:pt x="15208" y="15184"/>
                </a:lnTo>
                <a:lnTo>
                  <a:pt x="15208" y="15184"/>
                </a:lnTo>
                <a:lnTo>
                  <a:pt x="15257" y="14917"/>
                </a:lnTo>
                <a:lnTo>
                  <a:pt x="15330" y="14625"/>
                </a:lnTo>
                <a:lnTo>
                  <a:pt x="15330" y="14600"/>
                </a:lnTo>
                <a:lnTo>
                  <a:pt x="15330" y="14552"/>
                </a:lnTo>
                <a:lnTo>
                  <a:pt x="15281" y="14527"/>
                </a:lnTo>
                <a:lnTo>
                  <a:pt x="15208" y="14503"/>
                </a:lnTo>
                <a:lnTo>
                  <a:pt x="15184" y="14527"/>
                </a:lnTo>
                <a:lnTo>
                  <a:pt x="15159" y="14552"/>
                </a:lnTo>
                <a:lnTo>
                  <a:pt x="15013" y="14917"/>
                </a:lnTo>
                <a:lnTo>
                  <a:pt x="14965" y="15087"/>
                </a:lnTo>
                <a:lnTo>
                  <a:pt x="14965" y="15282"/>
                </a:lnTo>
                <a:lnTo>
                  <a:pt x="14648" y="15355"/>
                </a:lnTo>
                <a:lnTo>
                  <a:pt x="14721" y="15038"/>
                </a:lnTo>
                <a:lnTo>
                  <a:pt x="14819" y="14673"/>
                </a:lnTo>
                <a:lnTo>
                  <a:pt x="14867" y="14308"/>
                </a:lnTo>
                <a:lnTo>
                  <a:pt x="14867" y="14284"/>
                </a:lnTo>
                <a:lnTo>
                  <a:pt x="14843" y="14235"/>
                </a:lnTo>
                <a:lnTo>
                  <a:pt x="14794" y="14211"/>
                </a:lnTo>
                <a:lnTo>
                  <a:pt x="14721" y="14235"/>
                </a:lnTo>
                <a:lnTo>
                  <a:pt x="14673" y="14260"/>
                </a:lnTo>
                <a:lnTo>
                  <a:pt x="14673" y="14284"/>
                </a:lnTo>
                <a:lnTo>
                  <a:pt x="14551" y="14625"/>
                </a:lnTo>
                <a:lnTo>
                  <a:pt x="14454" y="14965"/>
                </a:lnTo>
                <a:lnTo>
                  <a:pt x="14356" y="15184"/>
                </a:lnTo>
                <a:lnTo>
                  <a:pt x="14332" y="15306"/>
                </a:lnTo>
                <a:lnTo>
                  <a:pt x="14332" y="15403"/>
                </a:lnTo>
                <a:lnTo>
                  <a:pt x="14064" y="15428"/>
                </a:lnTo>
                <a:lnTo>
                  <a:pt x="14064" y="15428"/>
                </a:lnTo>
                <a:lnTo>
                  <a:pt x="14089" y="15379"/>
                </a:lnTo>
                <a:lnTo>
                  <a:pt x="14089" y="15330"/>
                </a:lnTo>
                <a:lnTo>
                  <a:pt x="14113" y="15063"/>
                </a:lnTo>
                <a:lnTo>
                  <a:pt x="14162" y="14771"/>
                </a:lnTo>
                <a:lnTo>
                  <a:pt x="14235" y="14503"/>
                </a:lnTo>
                <a:lnTo>
                  <a:pt x="14356" y="14260"/>
                </a:lnTo>
                <a:lnTo>
                  <a:pt x="14356" y="14211"/>
                </a:lnTo>
                <a:lnTo>
                  <a:pt x="14332" y="14162"/>
                </a:lnTo>
                <a:lnTo>
                  <a:pt x="14283" y="14138"/>
                </a:lnTo>
                <a:lnTo>
                  <a:pt x="14235" y="14162"/>
                </a:lnTo>
                <a:lnTo>
                  <a:pt x="14064" y="14430"/>
                </a:lnTo>
                <a:lnTo>
                  <a:pt x="13918" y="14722"/>
                </a:lnTo>
                <a:lnTo>
                  <a:pt x="13845" y="14868"/>
                </a:lnTo>
                <a:lnTo>
                  <a:pt x="13821" y="15014"/>
                </a:lnTo>
                <a:lnTo>
                  <a:pt x="13797" y="15160"/>
                </a:lnTo>
                <a:lnTo>
                  <a:pt x="13797" y="15330"/>
                </a:lnTo>
                <a:lnTo>
                  <a:pt x="13821" y="15379"/>
                </a:lnTo>
                <a:lnTo>
                  <a:pt x="13845" y="15428"/>
                </a:lnTo>
                <a:lnTo>
                  <a:pt x="13383" y="15428"/>
                </a:lnTo>
                <a:lnTo>
                  <a:pt x="13432" y="15209"/>
                </a:lnTo>
                <a:lnTo>
                  <a:pt x="13456" y="14990"/>
                </a:lnTo>
                <a:lnTo>
                  <a:pt x="13505" y="14771"/>
                </a:lnTo>
                <a:lnTo>
                  <a:pt x="13578" y="14552"/>
                </a:lnTo>
                <a:lnTo>
                  <a:pt x="13748" y="14114"/>
                </a:lnTo>
                <a:lnTo>
                  <a:pt x="13748" y="14089"/>
                </a:lnTo>
                <a:lnTo>
                  <a:pt x="13748" y="14065"/>
                </a:lnTo>
                <a:lnTo>
                  <a:pt x="13699" y="14016"/>
                </a:lnTo>
                <a:lnTo>
                  <a:pt x="13651" y="14016"/>
                </a:lnTo>
                <a:lnTo>
                  <a:pt x="13602" y="14065"/>
                </a:lnTo>
                <a:lnTo>
                  <a:pt x="13456" y="14260"/>
                </a:lnTo>
                <a:lnTo>
                  <a:pt x="13334" y="14454"/>
                </a:lnTo>
                <a:lnTo>
                  <a:pt x="13237" y="14673"/>
                </a:lnTo>
                <a:lnTo>
                  <a:pt x="13140" y="14917"/>
                </a:lnTo>
                <a:lnTo>
                  <a:pt x="13067" y="15136"/>
                </a:lnTo>
                <a:lnTo>
                  <a:pt x="13042" y="15282"/>
                </a:lnTo>
                <a:lnTo>
                  <a:pt x="13042" y="15403"/>
                </a:lnTo>
                <a:lnTo>
                  <a:pt x="12556" y="15330"/>
                </a:lnTo>
                <a:lnTo>
                  <a:pt x="12604" y="15038"/>
                </a:lnTo>
                <a:lnTo>
                  <a:pt x="12677" y="14746"/>
                </a:lnTo>
                <a:lnTo>
                  <a:pt x="12775" y="14479"/>
                </a:lnTo>
                <a:lnTo>
                  <a:pt x="12921" y="14211"/>
                </a:lnTo>
                <a:lnTo>
                  <a:pt x="12921" y="14162"/>
                </a:lnTo>
                <a:lnTo>
                  <a:pt x="12896" y="14114"/>
                </a:lnTo>
                <a:lnTo>
                  <a:pt x="12799" y="14114"/>
                </a:lnTo>
                <a:lnTo>
                  <a:pt x="12702" y="14235"/>
                </a:lnTo>
                <a:lnTo>
                  <a:pt x="12604" y="14357"/>
                </a:lnTo>
                <a:lnTo>
                  <a:pt x="12507" y="14479"/>
                </a:lnTo>
                <a:lnTo>
                  <a:pt x="12410" y="14649"/>
                </a:lnTo>
                <a:lnTo>
                  <a:pt x="12337" y="14795"/>
                </a:lnTo>
                <a:lnTo>
                  <a:pt x="12288" y="14965"/>
                </a:lnTo>
                <a:lnTo>
                  <a:pt x="12239" y="15136"/>
                </a:lnTo>
                <a:lnTo>
                  <a:pt x="12239" y="15282"/>
                </a:lnTo>
                <a:lnTo>
                  <a:pt x="11801" y="15233"/>
                </a:lnTo>
                <a:lnTo>
                  <a:pt x="11753" y="15209"/>
                </a:lnTo>
                <a:lnTo>
                  <a:pt x="11874" y="14941"/>
                </a:lnTo>
                <a:lnTo>
                  <a:pt x="11947" y="14673"/>
                </a:lnTo>
                <a:lnTo>
                  <a:pt x="12118" y="14114"/>
                </a:lnTo>
                <a:lnTo>
                  <a:pt x="12118" y="14089"/>
                </a:lnTo>
                <a:lnTo>
                  <a:pt x="12118" y="14065"/>
                </a:lnTo>
                <a:lnTo>
                  <a:pt x="12093" y="14065"/>
                </a:lnTo>
                <a:lnTo>
                  <a:pt x="12069" y="14089"/>
                </a:lnTo>
                <a:lnTo>
                  <a:pt x="11874" y="14357"/>
                </a:lnTo>
                <a:lnTo>
                  <a:pt x="11680" y="14600"/>
                </a:lnTo>
                <a:lnTo>
                  <a:pt x="11509" y="14868"/>
                </a:lnTo>
                <a:lnTo>
                  <a:pt x="11363" y="15136"/>
                </a:lnTo>
                <a:lnTo>
                  <a:pt x="11363" y="15160"/>
                </a:lnTo>
                <a:lnTo>
                  <a:pt x="10974" y="15087"/>
                </a:lnTo>
                <a:lnTo>
                  <a:pt x="11096" y="14990"/>
                </a:lnTo>
                <a:lnTo>
                  <a:pt x="11169" y="14868"/>
                </a:lnTo>
                <a:lnTo>
                  <a:pt x="11290" y="14600"/>
                </a:lnTo>
                <a:lnTo>
                  <a:pt x="11655" y="13870"/>
                </a:lnTo>
                <a:lnTo>
                  <a:pt x="11680" y="13846"/>
                </a:lnTo>
                <a:lnTo>
                  <a:pt x="11680" y="13822"/>
                </a:lnTo>
                <a:lnTo>
                  <a:pt x="11631" y="13773"/>
                </a:lnTo>
                <a:lnTo>
                  <a:pt x="11558" y="13773"/>
                </a:lnTo>
                <a:lnTo>
                  <a:pt x="11534" y="13797"/>
                </a:lnTo>
                <a:lnTo>
                  <a:pt x="11144" y="14406"/>
                </a:lnTo>
                <a:lnTo>
                  <a:pt x="10974" y="14722"/>
                </a:lnTo>
                <a:lnTo>
                  <a:pt x="10901" y="14868"/>
                </a:lnTo>
                <a:lnTo>
                  <a:pt x="10877" y="14941"/>
                </a:lnTo>
                <a:lnTo>
                  <a:pt x="10877" y="15038"/>
                </a:lnTo>
                <a:lnTo>
                  <a:pt x="10901" y="15063"/>
                </a:lnTo>
                <a:lnTo>
                  <a:pt x="10341" y="14941"/>
                </a:lnTo>
                <a:lnTo>
                  <a:pt x="10487" y="14625"/>
                </a:lnTo>
                <a:lnTo>
                  <a:pt x="10633" y="14333"/>
                </a:lnTo>
                <a:lnTo>
                  <a:pt x="10804" y="14041"/>
                </a:lnTo>
                <a:lnTo>
                  <a:pt x="10998" y="13773"/>
                </a:lnTo>
                <a:lnTo>
                  <a:pt x="11023" y="13724"/>
                </a:lnTo>
                <a:lnTo>
                  <a:pt x="10998" y="13700"/>
                </a:lnTo>
                <a:lnTo>
                  <a:pt x="10950" y="13676"/>
                </a:lnTo>
                <a:lnTo>
                  <a:pt x="10901" y="13700"/>
                </a:lnTo>
                <a:lnTo>
                  <a:pt x="10658" y="13943"/>
                </a:lnTo>
                <a:lnTo>
                  <a:pt x="10414" y="14211"/>
                </a:lnTo>
                <a:lnTo>
                  <a:pt x="10317" y="14357"/>
                </a:lnTo>
                <a:lnTo>
                  <a:pt x="10220" y="14503"/>
                </a:lnTo>
                <a:lnTo>
                  <a:pt x="10147" y="14673"/>
                </a:lnTo>
                <a:lnTo>
                  <a:pt x="10098" y="14844"/>
                </a:lnTo>
                <a:lnTo>
                  <a:pt x="10098" y="14892"/>
                </a:lnTo>
                <a:lnTo>
                  <a:pt x="9709" y="14771"/>
                </a:lnTo>
                <a:lnTo>
                  <a:pt x="9757" y="14576"/>
                </a:lnTo>
                <a:lnTo>
                  <a:pt x="9830" y="14381"/>
                </a:lnTo>
                <a:lnTo>
                  <a:pt x="10001" y="13968"/>
                </a:lnTo>
                <a:lnTo>
                  <a:pt x="10147" y="13530"/>
                </a:lnTo>
                <a:lnTo>
                  <a:pt x="10147" y="13505"/>
                </a:lnTo>
                <a:lnTo>
                  <a:pt x="10122" y="13530"/>
                </a:lnTo>
                <a:lnTo>
                  <a:pt x="9879" y="13919"/>
                </a:lnTo>
                <a:lnTo>
                  <a:pt x="9636" y="14308"/>
                </a:lnTo>
                <a:lnTo>
                  <a:pt x="9539" y="14503"/>
                </a:lnTo>
                <a:lnTo>
                  <a:pt x="9466" y="14698"/>
                </a:lnTo>
                <a:lnTo>
                  <a:pt x="8906" y="14527"/>
                </a:lnTo>
                <a:lnTo>
                  <a:pt x="8979" y="14430"/>
                </a:lnTo>
                <a:lnTo>
                  <a:pt x="9028" y="14308"/>
                </a:lnTo>
                <a:lnTo>
                  <a:pt x="9149" y="14089"/>
                </a:lnTo>
                <a:lnTo>
                  <a:pt x="9344" y="13724"/>
                </a:lnTo>
                <a:lnTo>
                  <a:pt x="9417" y="13554"/>
                </a:lnTo>
                <a:lnTo>
                  <a:pt x="9490" y="13359"/>
                </a:lnTo>
                <a:lnTo>
                  <a:pt x="9490" y="13311"/>
                </a:lnTo>
                <a:lnTo>
                  <a:pt x="9441" y="13286"/>
                </a:lnTo>
                <a:lnTo>
                  <a:pt x="9393" y="13262"/>
                </a:lnTo>
                <a:lnTo>
                  <a:pt x="9368" y="13311"/>
                </a:lnTo>
                <a:lnTo>
                  <a:pt x="9247" y="13481"/>
                </a:lnTo>
                <a:lnTo>
                  <a:pt x="9149" y="13627"/>
                </a:lnTo>
                <a:lnTo>
                  <a:pt x="8906" y="13943"/>
                </a:lnTo>
                <a:lnTo>
                  <a:pt x="8736" y="14162"/>
                </a:lnTo>
                <a:lnTo>
                  <a:pt x="8663" y="14284"/>
                </a:lnTo>
                <a:lnTo>
                  <a:pt x="8638" y="14430"/>
                </a:lnTo>
                <a:lnTo>
                  <a:pt x="8419" y="14333"/>
                </a:lnTo>
                <a:lnTo>
                  <a:pt x="8492" y="14065"/>
                </a:lnTo>
                <a:lnTo>
                  <a:pt x="8541" y="13846"/>
                </a:lnTo>
                <a:lnTo>
                  <a:pt x="8711" y="13384"/>
                </a:lnTo>
                <a:lnTo>
                  <a:pt x="8833" y="13165"/>
                </a:lnTo>
                <a:lnTo>
                  <a:pt x="8955" y="12946"/>
                </a:lnTo>
                <a:lnTo>
                  <a:pt x="8955" y="12897"/>
                </a:lnTo>
                <a:lnTo>
                  <a:pt x="8930" y="12848"/>
                </a:lnTo>
                <a:lnTo>
                  <a:pt x="8882" y="12848"/>
                </a:lnTo>
                <a:lnTo>
                  <a:pt x="8833" y="12873"/>
                </a:lnTo>
                <a:lnTo>
                  <a:pt x="8687" y="13092"/>
                </a:lnTo>
                <a:lnTo>
                  <a:pt x="8565" y="13286"/>
                </a:lnTo>
                <a:lnTo>
                  <a:pt x="8444" y="13505"/>
                </a:lnTo>
                <a:lnTo>
                  <a:pt x="8322" y="13749"/>
                </a:lnTo>
                <a:lnTo>
                  <a:pt x="8225" y="13968"/>
                </a:lnTo>
                <a:lnTo>
                  <a:pt x="8176" y="14089"/>
                </a:lnTo>
                <a:lnTo>
                  <a:pt x="8152" y="14211"/>
                </a:lnTo>
                <a:lnTo>
                  <a:pt x="7762" y="14041"/>
                </a:lnTo>
                <a:lnTo>
                  <a:pt x="7908" y="13627"/>
                </a:lnTo>
                <a:lnTo>
                  <a:pt x="8103" y="13213"/>
                </a:lnTo>
                <a:lnTo>
                  <a:pt x="8322" y="12800"/>
                </a:lnTo>
                <a:lnTo>
                  <a:pt x="8322" y="12751"/>
                </a:lnTo>
                <a:lnTo>
                  <a:pt x="8298" y="12727"/>
                </a:lnTo>
                <a:lnTo>
                  <a:pt x="8249" y="12727"/>
                </a:lnTo>
                <a:lnTo>
                  <a:pt x="7908" y="13140"/>
                </a:lnTo>
                <a:lnTo>
                  <a:pt x="7762" y="13335"/>
                </a:lnTo>
                <a:lnTo>
                  <a:pt x="7616" y="13578"/>
                </a:lnTo>
                <a:lnTo>
                  <a:pt x="7543" y="13700"/>
                </a:lnTo>
                <a:lnTo>
                  <a:pt x="7470" y="13870"/>
                </a:lnTo>
                <a:lnTo>
                  <a:pt x="7130" y="13700"/>
                </a:lnTo>
                <a:lnTo>
                  <a:pt x="7154" y="13554"/>
                </a:lnTo>
                <a:lnTo>
                  <a:pt x="7178" y="13408"/>
                </a:lnTo>
                <a:lnTo>
                  <a:pt x="7300" y="13165"/>
                </a:lnTo>
                <a:lnTo>
                  <a:pt x="7495" y="12751"/>
                </a:lnTo>
                <a:lnTo>
                  <a:pt x="7689" y="12313"/>
                </a:lnTo>
                <a:lnTo>
                  <a:pt x="7689" y="12289"/>
                </a:lnTo>
                <a:lnTo>
                  <a:pt x="7665" y="12264"/>
                </a:lnTo>
                <a:lnTo>
                  <a:pt x="7641" y="12264"/>
                </a:lnTo>
                <a:lnTo>
                  <a:pt x="7616" y="12289"/>
                </a:lnTo>
                <a:lnTo>
                  <a:pt x="7397" y="12581"/>
                </a:lnTo>
                <a:lnTo>
                  <a:pt x="7178" y="12873"/>
                </a:lnTo>
                <a:lnTo>
                  <a:pt x="7081" y="13043"/>
                </a:lnTo>
                <a:lnTo>
                  <a:pt x="7008" y="13189"/>
                </a:lnTo>
                <a:lnTo>
                  <a:pt x="6935" y="13359"/>
                </a:lnTo>
                <a:lnTo>
                  <a:pt x="6886" y="13530"/>
                </a:lnTo>
                <a:lnTo>
                  <a:pt x="6570" y="13335"/>
                </a:lnTo>
                <a:lnTo>
                  <a:pt x="6692" y="13043"/>
                </a:lnTo>
                <a:lnTo>
                  <a:pt x="6813" y="12751"/>
                </a:lnTo>
                <a:lnTo>
                  <a:pt x="7105" y="12216"/>
                </a:lnTo>
                <a:lnTo>
                  <a:pt x="7130" y="12191"/>
                </a:lnTo>
                <a:lnTo>
                  <a:pt x="7105" y="12167"/>
                </a:lnTo>
                <a:lnTo>
                  <a:pt x="7057" y="12167"/>
                </a:lnTo>
                <a:lnTo>
                  <a:pt x="6838" y="12386"/>
                </a:lnTo>
                <a:lnTo>
                  <a:pt x="6619" y="12629"/>
                </a:lnTo>
                <a:lnTo>
                  <a:pt x="6448" y="12897"/>
                </a:lnTo>
                <a:lnTo>
                  <a:pt x="6327" y="13165"/>
                </a:lnTo>
                <a:lnTo>
                  <a:pt x="6254" y="13165"/>
                </a:lnTo>
                <a:lnTo>
                  <a:pt x="6181" y="13189"/>
                </a:lnTo>
                <a:lnTo>
                  <a:pt x="6132" y="13238"/>
                </a:lnTo>
                <a:lnTo>
                  <a:pt x="6083" y="13286"/>
                </a:lnTo>
                <a:lnTo>
                  <a:pt x="5937" y="13238"/>
                </a:lnTo>
                <a:lnTo>
                  <a:pt x="5791" y="13213"/>
                </a:lnTo>
                <a:lnTo>
                  <a:pt x="5816" y="13140"/>
                </a:lnTo>
                <a:lnTo>
                  <a:pt x="6059" y="12654"/>
                </a:lnTo>
                <a:lnTo>
                  <a:pt x="6254" y="12264"/>
                </a:lnTo>
                <a:lnTo>
                  <a:pt x="6351" y="12045"/>
                </a:lnTo>
                <a:lnTo>
                  <a:pt x="6424" y="11851"/>
                </a:lnTo>
                <a:lnTo>
                  <a:pt x="6424" y="11826"/>
                </a:lnTo>
                <a:lnTo>
                  <a:pt x="6400" y="11802"/>
                </a:lnTo>
                <a:lnTo>
                  <a:pt x="6375" y="11802"/>
                </a:lnTo>
                <a:lnTo>
                  <a:pt x="6351" y="11826"/>
                </a:lnTo>
                <a:lnTo>
                  <a:pt x="6108" y="12143"/>
                </a:lnTo>
                <a:lnTo>
                  <a:pt x="5864" y="12459"/>
                </a:lnTo>
                <a:lnTo>
                  <a:pt x="5743" y="12654"/>
                </a:lnTo>
                <a:lnTo>
                  <a:pt x="5621" y="12824"/>
                </a:lnTo>
                <a:lnTo>
                  <a:pt x="5548" y="13019"/>
                </a:lnTo>
                <a:lnTo>
                  <a:pt x="5475" y="13213"/>
                </a:lnTo>
                <a:lnTo>
                  <a:pt x="5451" y="13213"/>
                </a:lnTo>
                <a:lnTo>
                  <a:pt x="5183" y="13189"/>
                </a:lnTo>
                <a:lnTo>
                  <a:pt x="4891" y="13213"/>
                </a:lnTo>
                <a:lnTo>
                  <a:pt x="5037" y="12921"/>
                </a:lnTo>
                <a:lnTo>
                  <a:pt x="5353" y="12410"/>
                </a:lnTo>
                <a:lnTo>
                  <a:pt x="5451" y="12240"/>
                </a:lnTo>
                <a:lnTo>
                  <a:pt x="5524" y="12070"/>
                </a:lnTo>
                <a:lnTo>
                  <a:pt x="5548" y="11972"/>
                </a:lnTo>
                <a:lnTo>
                  <a:pt x="5548" y="11899"/>
                </a:lnTo>
                <a:lnTo>
                  <a:pt x="5524" y="11802"/>
                </a:lnTo>
                <a:lnTo>
                  <a:pt x="5475" y="11729"/>
                </a:lnTo>
                <a:lnTo>
                  <a:pt x="5451" y="11729"/>
                </a:lnTo>
                <a:lnTo>
                  <a:pt x="5451" y="11753"/>
                </a:lnTo>
                <a:lnTo>
                  <a:pt x="5426" y="11802"/>
                </a:lnTo>
                <a:lnTo>
                  <a:pt x="5378" y="11875"/>
                </a:lnTo>
                <a:lnTo>
                  <a:pt x="5280" y="11997"/>
                </a:lnTo>
                <a:lnTo>
                  <a:pt x="4988" y="12435"/>
                </a:lnTo>
                <a:lnTo>
                  <a:pt x="4745" y="12800"/>
                </a:lnTo>
                <a:lnTo>
                  <a:pt x="4623" y="13019"/>
                </a:lnTo>
                <a:lnTo>
                  <a:pt x="4599" y="13140"/>
                </a:lnTo>
                <a:lnTo>
                  <a:pt x="4599" y="13238"/>
                </a:lnTo>
                <a:lnTo>
                  <a:pt x="4599" y="13262"/>
                </a:lnTo>
                <a:lnTo>
                  <a:pt x="4575" y="13262"/>
                </a:lnTo>
                <a:lnTo>
                  <a:pt x="4550" y="11802"/>
                </a:lnTo>
                <a:lnTo>
                  <a:pt x="4550" y="10537"/>
                </a:lnTo>
                <a:lnTo>
                  <a:pt x="4526" y="9271"/>
                </a:lnTo>
                <a:lnTo>
                  <a:pt x="4477" y="8396"/>
                </a:lnTo>
                <a:lnTo>
                  <a:pt x="4477" y="7520"/>
                </a:lnTo>
                <a:lnTo>
                  <a:pt x="4453" y="7130"/>
                </a:lnTo>
                <a:lnTo>
                  <a:pt x="4453" y="6863"/>
                </a:lnTo>
                <a:lnTo>
                  <a:pt x="4453" y="6595"/>
                </a:lnTo>
                <a:lnTo>
                  <a:pt x="4648" y="6619"/>
                </a:lnTo>
                <a:lnTo>
                  <a:pt x="4818" y="6619"/>
                </a:lnTo>
                <a:lnTo>
                  <a:pt x="5183" y="6595"/>
                </a:lnTo>
                <a:lnTo>
                  <a:pt x="5791" y="6595"/>
                </a:lnTo>
                <a:lnTo>
                  <a:pt x="6010" y="6571"/>
                </a:lnTo>
                <a:lnTo>
                  <a:pt x="6108" y="6522"/>
                </a:lnTo>
                <a:lnTo>
                  <a:pt x="6156" y="6449"/>
                </a:lnTo>
                <a:lnTo>
                  <a:pt x="6546" y="6230"/>
                </a:lnTo>
                <a:lnTo>
                  <a:pt x="6935" y="5962"/>
                </a:lnTo>
                <a:lnTo>
                  <a:pt x="7300" y="5646"/>
                </a:lnTo>
                <a:lnTo>
                  <a:pt x="7665" y="5330"/>
                </a:lnTo>
                <a:lnTo>
                  <a:pt x="8006" y="4989"/>
                </a:lnTo>
                <a:lnTo>
                  <a:pt x="8322" y="4648"/>
                </a:lnTo>
                <a:lnTo>
                  <a:pt x="8930" y="3943"/>
                </a:lnTo>
                <a:lnTo>
                  <a:pt x="9003" y="3870"/>
                </a:lnTo>
                <a:lnTo>
                  <a:pt x="9003" y="3797"/>
                </a:lnTo>
                <a:lnTo>
                  <a:pt x="9003" y="3699"/>
                </a:lnTo>
                <a:lnTo>
                  <a:pt x="8979" y="3626"/>
                </a:lnTo>
                <a:lnTo>
                  <a:pt x="9125" y="3456"/>
                </a:lnTo>
                <a:lnTo>
                  <a:pt x="9247" y="3286"/>
                </a:lnTo>
                <a:lnTo>
                  <a:pt x="9514" y="2872"/>
                </a:lnTo>
                <a:lnTo>
                  <a:pt x="9709" y="2434"/>
                </a:lnTo>
                <a:lnTo>
                  <a:pt x="9855" y="2020"/>
                </a:lnTo>
                <a:lnTo>
                  <a:pt x="10074" y="1266"/>
                </a:lnTo>
                <a:lnTo>
                  <a:pt x="10195" y="877"/>
                </a:lnTo>
                <a:lnTo>
                  <a:pt x="10341" y="512"/>
                </a:lnTo>
                <a:lnTo>
                  <a:pt x="10341" y="488"/>
                </a:lnTo>
                <a:close/>
                <a:moveTo>
                  <a:pt x="10536" y="1"/>
                </a:moveTo>
                <a:lnTo>
                  <a:pt x="10366" y="25"/>
                </a:lnTo>
                <a:lnTo>
                  <a:pt x="10195" y="74"/>
                </a:lnTo>
                <a:lnTo>
                  <a:pt x="10049" y="171"/>
                </a:lnTo>
                <a:lnTo>
                  <a:pt x="10025" y="196"/>
                </a:lnTo>
                <a:lnTo>
                  <a:pt x="9952" y="244"/>
                </a:lnTo>
                <a:lnTo>
                  <a:pt x="9903" y="293"/>
                </a:lnTo>
                <a:lnTo>
                  <a:pt x="9782" y="415"/>
                </a:lnTo>
                <a:lnTo>
                  <a:pt x="9709" y="585"/>
                </a:lnTo>
                <a:lnTo>
                  <a:pt x="9636" y="780"/>
                </a:lnTo>
                <a:lnTo>
                  <a:pt x="9539" y="1169"/>
                </a:lnTo>
                <a:lnTo>
                  <a:pt x="9466" y="1509"/>
                </a:lnTo>
                <a:lnTo>
                  <a:pt x="9320" y="1972"/>
                </a:lnTo>
                <a:lnTo>
                  <a:pt x="9247" y="2215"/>
                </a:lnTo>
                <a:lnTo>
                  <a:pt x="9149" y="2458"/>
                </a:lnTo>
                <a:lnTo>
                  <a:pt x="9003" y="2726"/>
                </a:lnTo>
                <a:lnTo>
                  <a:pt x="8833" y="2994"/>
                </a:lnTo>
                <a:lnTo>
                  <a:pt x="8663" y="3286"/>
                </a:lnTo>
                <a:lnTo>
                  <a:pt x="8614" y="3407"/>
                </a:lnTo>
                <a:lnTo>
                  <a:pt x="8565" y="3578"/>
                </a:lnTo>
                <a:lnTo>
                  <a:pt x="7324" y="4867"/>
                </a:lnTo>
                <a:lnTo>
                  <a:pt x="6692" y="5500"/>
                </a:lnTo>
                <a:lnTo>
                  <a:pt x="6035" y="6108"/>
                </a:lnTo>
                <a:lnTo>
                  <a:pt x="5937" y="6084"/>
                </a:lnTo>
                <a:lnTo>
                  <a:pt x="5524" y="6084"/>
                </a:lnTo>
                <a:lnTo>
                  <a:pt x="5110" y="6133"/>
                </a:lnTo>
                <a:lnTo>
                  <a:pt x="4867" y="6133"/>
                </a:lnTo>
                <a:lnTo>
                  <a:pt x="4599" y="6157"/>
                </a:lnTo>
                <a:lnTo>
                  <a:pt x="4599" y="6157"/>
                </a:lnTo>
                <a:lnTo>
                  <a:pt x="4623" y="6133"/>
                </a:lnTo>
                <a:lnTo>
                  <a:pt x="4623" y="6084"/>
                </a:lnTo>
                <a:lnTo>
                  <a:pt x="4599" y="5987"/>
                </a:lnTo>
                <a:lnTo>
                  <a:pt x="4526" y="5914"/>
                </a:lnTo>
                <a:lnTo>
                  <a:pt x="4453" y="5889"/>
                </a:lnTo>
                <a:lnTo>
                  <a:pt x="4404" y="5816"/>
                </a:lnTo>
                <a:lnTo>
                  <a:pt x="4331" y="5768"/>
                </a:lnTo>
                <a:lnTo>
                  <a:pt x="4112" y="5670"/>
                </a:lnTo>
                <a:lnTo>
                  <a:pt x="3869" y="5622"/>
                </a:lnTo>
                <a:lnTo>
                  <a:pt x="3626" y="5597"/>
                </a:lnTo>
                <a:lnTo>
                  <a:pt x="2871" y="5597"/>
                </a:lnTo>
                <a:lnTo>
                  <a:pt x="2385" y="5646"/>
                </a:lnTo>
                <a:lnTo>
                  <a:pt x="2166" y="5646"/>
                </a:lnTo>
                <a:lnTo>
                  <a:pt x="1922" y="5622"/>
                </a:lnTo>
                <a:lnTo>
                  <a:pt x="1412" y="5597"/>
                </a:lnTo>
                <a:lnTo>
                  <a:pt x="1144" y="5597"/>
                </a:lnTo>
                <a:lnTo>
                  <a:pt x="901" y="5622"/>
                </a:lnTo>
                <a:lnTo>
                  <a:pt x="682" y="5670"/>
                </a:lnTo>
                <a:lnTo>
                  <a:pt x="463" y="5792"/>
                </a:lnTo>
                <a:lnTo>
                  <a:pt x="365" y="5792"/>
                </a:lnTo>
                <a:lnTo>
                  <a:pt x="317" y="5841"/>
                </a:lnTo>
                <a:lnTo>
                  <a:pt x="292" y="5889"/>
                </a:lnTo>
                <a:lnTo>
                  <a:pt x="244" y="6133"/>
                </a:lnTo>
                <a:lnTo>
                  <a:pt x="219" y="6400"/>
                </a:lnTo>
                <a:lnTo>
                  <a:pt x="219" y="6911"/>
                </a:lnTo>
                <a:lnTo>
                  <a:pt x="195" y="7422"/>
                </a:lnTo>
                <a:lnTo>
                  <a:pt x="171" y="7933"/>
                </a:lnTo>
                <a:lnTo>
                  <a:pt x="146" y="8493"/>
                </a:lnTo>
                <a:lnTo>
                  <a:pt x="146" y="9028"/>
                </a:lnTo>
                <a:lnTo>
                  <a:pt x="146" y="10123"/>
                </a:lnTo>
                <a:lnTo>
                  <a:pt x="171" y="10707"/>
                </a:lnTo>
                <a:lnTo>
                  <a:pt x="171" y="11267"/>
                </a:lnTo>
                <a:lnTo>
                  <a:pt x="122" y="12386"/>
                </a:lnTo>
                <a:lnTo>
                  <a:pt x="98" y="13530"/>
                </a:lnTo>
                <a:lnTo>
                  <a:pt x="98" y="14162"/>
                </a:lnTo>
                <a:lnTo>
                  <a:pt x="73" y="14479"/>
                </a:lnTo>
                <a:lnTo>
                  <a:pt x="25" y="14795"/>
                </a:lnTo>
                <a:lnTo>
                  <a:pt x="0" y="14868"/>
                </a:lnTo>
                <a:lnTo>
                  <a:pt x="25" y="14965"/>
                </a:lnTo>
                <a:lnTo>
                  <a:pt x="73" y="15014"/>
                </a:lnTo>
                <a:lnTo>
                  <a:pt x="122" y="15063"/>
                </a:lnTo>
                <a:lnTo>
                  <a:pt x="195" y="15087"/>
                </a:lnTo>
                <a:lnTo>
                  <a:pt x="268" y="15111"/>
                </a:lnTo>
                <a:lnTo>
                  <a:pt x="341" y="15087"/>
                </a:lnTo>
                <a:lnTo>
                  <a:pt x="414" y="15038"/>
                </a:lnTo>
                <a:lnTo>
                  <a:pt x="463" y="15087"/>
                </a:lnTo>
                <a:lnTo>
                  <a:pt x="536" y="15111"/>
                </a:lnTo>
                <a:lnTo>
                  <a:pt x="998" y="15136"/>
                </a:lnTo>
                <a:lnTo>
                  <a:pt x="1460" y="15136"/>
                </a:lnTo>
                <a:lnTo>
                  <a:pt x="1922" y="15111"/>
                </a:lnTo>
                <a:lnTo>
                  <a:pt x="2385" y="15087"/>
                </a:lnTo>
                <a:lnTo>
                  <a:pt x="2482" y="15087"/>
                </a:lnTo>
                <a:lnTo>
                  <a:pt x="3309" y="15014"/>
                </a:lnTo>
                <a:lnTo>
                  <a:pt x="3723" y="14990"/>
                </a:lnTo>
                <a:lnTo>
                  <a:pt x="4112" y="14965"/>
                </a:lnTo>
                <a:lnTo>
                  <a:pt x="4137" y="14965"/>
                </a:lnTo>
                <a:lnTo>
                  <a:pt x="4185" y="14990"/>
                </a:lnTo>
                <a:lnTo>
                  <a:pt x="4234" y="15014"/>
                </a:lnTo>
                <a:lnTo>
                  <a:pt x="4356" y="15014"/>
                </a:lnTo>
                <a:lnTo>
                  <a:pt x="4453" y="14941"/>
                </a:lnTo>
                <a:lnTo>
                  <a:pt x="4502" y="14917"/>
                </a:lnTo>
                <a:lnTo>
                  <a:pt x="4526" y="14868"/>
                </a:lnTo>
                <a:lnTo>
                  <a:pt x="4575" y="14746"/>
                </a:lnTo>
                <a:lnTo>
                  <a:pt x="4599" y="14600"/>
                </a:lnTo>
                <a:lnTo>
                  <a:pt x="4599" y="14333"/>
                </a:lnTo>
                <a:lnTo>
                  <a:pt x="4599" y="14065"/>
                </a:lnTo>
                <a:lnTo>
                  <a:pt x="4575" y="13797"/>
                </a:lnTo>
                <a:lnTo>
                  <a:pt x="4599" y="13773"/>
                </a:lnTo>
                <a:lnTo>
                  <a:pt x="5037" y="13724"/>
                </a:lnTo>
                <a:lnTo>
                  <a:pt x="5451" y="13676"/>
                </a:lnTo>
                <a:lnTo>
                  <a:pt x="5791" y="13700"/>
                </a:lnTo>
                <a:lnTo>
                  <a:pt x="5986" y="13676"/>
                </a:lnTo>
                <a:lnTo>
                  <a:pt x="6132" y="13627"/>
                </a:lnTo>
                <a:lnTo>
                  <a:pt x="6156" y="13651"/>
                </a:lnTo>
                <a:lnTo>
                  <a:pt x="6521" y="13895"/>
                </a:lnTo>
                <a:lnTo>
                  <a:pt x="6886" y="14138"/>
                </a:lnTo>
                <a:lnTo>
                  <a:pt x="7276" y="14357"/>
                </a:lnTo>
                <a:lnTo>
                  <a:pt x="7665" y="14552"/>
                </a:lnTo>
                <a:lnTo>
                  <a:pt x="8054" y="14722"/>
                </a:lnTo>
                <a:lnTo>
                  <a:pt x="8444" y="14892"/>
                </a:lnTo>
                <a:lnTo>
                  <a:pt x="8833" y="15038"/>
                </a:lnTo>
                <a:lnTo>
                  <a:pt x="9247" y="15160"/>
                </a:lnTo>
                <a:lnTo>
                  <a:pt x="10074" y="15403"/>
                </a:lnTo>
                <a:lnTo>
                  <a:pt x="10925" y="15574"/>
                </a:lnTo>
                <a:lnTo>
                  <a:pt x="11777" y="15695"/>
                </a:lnTo>
                <a:lnTo>
                  <a:pt x="12653" y="15817"/>
                </a:lnTo>
                <a:lnTo>
                  <a:pt x="13310" y="15866"/>
                </a:lnTo>
                <a:lnTo>
                  <a:pt x="13651" y="15890"/>
                </a:lnTo>
                <a:lnTo>
                  <a:pt x="14016" y="15866"/>
                </a:lnTo>
                <a:lnTo>
                  <a:pt x="14356" y="15866"/>
                </a:lnTo>
                <a:lnTo>
                  <a:pt x="14697" y="15793"/>
                </a:lnTo>
                <a:lnTo>
                  <a:pt x="15013" y="15720"/>
                </a:lnTo>
                <a:lnTo>
                  <a:pt x="15330" y="15598"/>
                </a:lnTo>
                <a:lnTo>
                  <a:pt x="15476" y="15525"/>
                </a:lnTo>
                <a:lnTo>
                  <a:pt x="15597" y="15452"/>
                </a:lnTo>
                <a:lnTo>
                  <a:pt x="15719" y="15355"/>
                </a:lnTo>
                <a:lnTo>
                  <a:pt x="15792" y="15257"/>
                </a:lnTo>
                <a:lnTo>
                  <a:pt x="15865" y="15160"/>
                </a:lnTo>
                <a:lnTo>
                  <a:pt x="15914" y="15038"/>
                </a:lnTo>
                <a:lnTo>
                  <a:pt x="15962" y="14941"/>
                </a:lnTo>
                <a:lnTo>
                  <a:pt x="15987" y="14819"/>
                </a:lnTo>
                <a:lnTo>
                  <a:pt x="16011" y="14552"/>
                </a:lnTo>
                <a:lnTo>
                  <a:pt x="15987" y="14284"/>
                </a:lnTo>
                <a:lnTo>
                  <a:pt x="15938" y="14016"/>
                </a:lnTo>
                <a:lnTo>
                  <a:pt x="15865" y="13749"/>
                </a:lnTo>
                <a:lnTo>
                  <a:pt x="15987" y="13651"/>
                </a:lnTo>
                <a:lnTo>
                  <a:pt x="16084" y="13530"/>
                </a:lnTo>
                <a:lnTo>
                  <a:pt x="16181" y="13408"/>
                </a:lnTo>
                <a:lnTo>
                  <a:pt x="16254" y="13262"/>
                </a:lnTo>
                <a:lnTo>
                  <a:pt x="16376" y="12946"/>
                </a:lnTo>
                <a:lnTo>
                  <a:pt x="16425" y="12654"/>
                </a:lnTo>
                <a:lnTo>
                  <a:pt x="16449" y="12410"/>
                </a:lnTo>
                <a:lnTo>
                  <a:pt x="16449" y="12070"/>
                </a:lnTo>
                <a:lnTo>
                  <a:pt x="16425" y="11875"/>
                </a:lnTo>
                <a:lnTo>
                  <a:pt x="16400" y="11680"/>
                </a:lnTo>
                <a:lnTo>
                  <a:pt x="16352" y="11534"/>
                </a:lnTo>
                <a:lnTo>
                  <a:pt x="16279" y="11388"/>
                </a:lnTo>
                <a:lnTo>
                  <a:pt x="16425" y="11267"/>
                </a:lnTo>
                <a:lnTo>
                  <a:pt x="16546" y="11096"/>
                </a:lnTo>
                <a:lnTo>
                  <a:pt x="16668" y="10926"/>
                </a:lnTo>
                <a:lnTo>
                  <a:pt x="16765" y="10756"/>
                </a:lnTo>
                <a:lnTo>
                  <a:pt x="16838" y="10561"/>
                </a:lnTo>
                <a:lnTo>
                  <a:pt x="16887" y="10342"/>
                </a:lnTo>
                <a:lnTo>
                  <a:pt x="16911" y="10147"/>
                </a:lnTo>
                <a:lnTo>
                  <a:pt x="16936" y="9953"/>
                </a:lnTo>
                <a:lnTo>
                  <a:pt x="16911" y="9758"/>
                </a:lnTo>
                <a:lnTo>
                  <a:pt x="16838" y="9515"/>
                </a:lnTo>
                <a:lnTo>
                  <a:pt x="16717" y="9271"/>
                </a:lnTo>
                <a:lnTo>
                  <a:pt x="16571" y="9053"/>
                </a:lnTo>
                <a:lnTo>
                  <a:pt x="16717" y="8931"/>
                </a:lnTo>
                <a:lnTo>
                  <a:pt x="16838" y="8785"/>
                </a:lnTo>
                <a:lnTo>
                  <a:pt x="16936" y="8615"/>
                </a:lnTo>
                <a:lnTo>
                  <a:pt x="17033" y="8444"/>
                </a:lnTo>
                <a:lnTo>
                  <a:pt x="17106" y="8274"/>
                </a:lnTo>
                <a:lnTo>
                  <a:pt x="17155" y="8079"/>
                </a:lnTo>
                <a:lnTo>
                  <a:pt x="17179" y="7885"/>
                </a:lnTo>
                <a:lnTo>
                  <a:pt x="17203" y="7690"/>
                </a:lnTo>
                <a:lnTo>
                  <a:pt x="17179" y="7447"/>
                </a:lnTo>
                <a:lnTo>
                  <a:pt x="17106" y="7252"/>
                </a:lnTo>
                <a:lnTo>
                  <a:pt x="17009" y="7057"/>
                </a:lnTo>
                <a:lnTo>
                  <a:pt x="16887" y="6887"/>
                </a:lnTo>
                <a:lnTo>
                  <a:pt x="16717" y="6741"/>
                </a:lnTo>
                <a:lnTo>
                  <a:pt x="16546" y="6619"/>
                </a:lnTo>
                <a:lnTo>
                  <a:pt x="16352" y="6498"/>
                </a:lnTo>
                <a:lnTo>
                  <a:pt x="16157" y="6400"/>
                </a:lnTo>
                <a:lnTo>
                  <a:pt x="15938" y="6303"/>
                </a:lnTo>
                <a:lnTo>
                  <a:pt x="15719" y="6206"/>
                </a:lnTo>
                <a:lnTo>
                  <a:pt x="15232" y="6084"/>
                </a:lnTo>
                <a:lnTo>
                  <a:pt x="14746" y="5987"/>
                </a:lnTo>
                <a:lnTo>
                  <a:pt x="14259" y="5938"/>
                </a:lnTo>
                <a:lnTo>
                  <a:pt x="13845" y="5889"/>
                </a:lnTo>
                <a:lnTo>
                  <a:pt x="13432" y="5865"/>
                </a:lnTo>
                <a:lnTo>
                  <a:pt x="12604" y="5841"/>
                </a:lnTo>
                <a:lnTo>
                  <a:pt x="11607" y="5841"/>
                </a:lnTo>
                <a:lnTo>
                  <a:pt x="11266" y="5865"/>
                </a:lnTo>
                <a:lnTo>
                  <a:pt x="11461" y="5354"/>
                </a:lnTo>
                <a:lnTo>
                  <a:pt x="11655" y="4843"/>
                </a:lnTo>
                <a:lnTo>
                  <a:pt x="11826" y="4308"/>
                </a:lnTo>
                <a:lnTo>
                  <a:pt x="11996" y="3797"/>
                </a:lnTo>
                <a:lnTo>
                  <a:pt x="12142" y="3261"/>
                </a:lnTo>
                <a:lnTo>
                  <a:pt x="12239" y="2726"/>
                </a:lnTo>
                <a:lnTo>
                  <a:pt x="12264" y="2458"/>
                </a:lnTo>
                <a:lnTo>
                  <a:pt x="12264" y="2191"/>
                </a:lnTo>
                <a:lnTo>
                  <a:pt x="12239" y="1899"/>
                </a:lnTo>
                <a:lnTo>
                  <a:pt x="12215" y="1631"/>
                </a:lnTo>
                <a:lnTo>
                  <a:pt x="12166" y="1412"/>
                </a:lnTo>
                <a:lnTo>
                  <a:pt x="12118" y="1217"/>
                </a:lnTo>
                <a:lnTo>
                  <a:pt x="12045" y="1023"/>
                </a:lnTo>
                <a:lnTo>
                  <a:pt x="11972" y="853"/>
                </a:lnTo>
                <a:lnTo>
                  <a:pt x="11850" y="682"/>
                </a:lnTo>
                <a:lnTo>
                  <a:pt x="11728" y="512"/>
                </a:lnTo>
                <a:lnTo>
                  <a:pt x="11582" y="366"/>
                </a:lnTo>
                <a:lnTo>
                  <a:pt x="11412" y="220"/>
                </a:lnTo>
                <a:lnTo>
                  <a:pt x="11266" y="147"/>
                </a:lnTo>
                <a:lnTo>
                  <a:pt x="11120" y="74"/>
                </a:lnTo>
                <a:lnTo>
                  <a:pt x="10925" y="25"/>
                </a:lnTo>
                <a:lnTo>
                  <a:pt x="10731" y="1"/>
                </a:lnTo>
                <a:close/>
              </a:path>
            </a:pathLst>
          </a:custGeom>
          <a:solidFill>
            <a:srgbClr val="66666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C4132E27-38C7-4462-8A30-F7424833C541}"/>
              </a:ext>
            </a:extLst>
          </p:cNvPr>
          <p:cNvCxnSpPr>
            <a:cxnSpLocks/>
          </p:cNvCxnSpPr>
          <p:nvPr/>
        </p:nvCxnSpPr>
        <p:spPr>
          <a:xfrm>
            <a:off x="0" y="743234"/>
            <a:ext cx="780429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9908E762-CED7-4CDA-9E0C-23CCD04009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0447" y="3996684"/>
            <a:ext cx="3677161" cy="679892"/>
          </a:xfrm>
          <a:prstGeom prst="rect">
            <a:avLst/>
          </a:prstGeom>
        </p:spPr>
      </p:pic>
      <p:sp>
        <p:nvSpPr>
          <p:cNvPr id="10" name="Google Shape;129;p22">
            <a:extLst>
              <a:ext uri="{FF2B5EF4-FFF2-40B4-BE49-F238E27FC236}">
                <a16:creationId xmlns:a16="http://schemas.microsoft.com/office/drawing/2014/main" xmlns="" id="{7C4E9A6D-11A2-4AD9-B267-70FDE3C77BFD}"/>
              </a:ext>
            </a:extLst>
          </p:cNvPr>
          <p:cNvSpPr txBox="1">
            <a:spLocks/>
          </p:cNvSpPr>
          <p:nvPr/>
        </p:nvSpPr>
        <p:spPr>
          <a:xfrm>
            <a:off x="152760" y="1826672"/>
            <a:ext cx="8915039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9pPr>
          </a:lstStyle>
          <a:p>
            <a:r>
              <a:rPr lang="en-GB" sz="2800" dirty="0">
                <a:solidFill>
                  <a:srgbClr val="002060"/>
                </a:solidFill>
              </a:rPr>
              <a:t>2. Make sure it is all your own work – no copy and pasting</a:t>
            </a:r>
          </a:p>
        </p:txBody>
      </p:sp>
      <p:sp>
        <p:nvSpPr>
          <p:cNvPr id="11" name="Google Shape;129;p22">
            <a:extLst>
              <a:ext uri="{FF2B5EF4-FFF2-40B4-BE49-F238E27FC236}">
                <a16:creationId xmlns:a16="http://schemas.microsoft.com/office/drawing/2014/main" xmlns="" id="{7C4E9A6D-11A2-4AD9-B267-70FDE3C77BFD}"/>
              </a:ext>
            </a:extLst>
          </p:cNvPr>
          <p:cNvSpPr txBox="1">
            <a:spLocks/>
          </p:cNvSpPr>
          <p:nvPr/>
        </p:nvSpPr>
        <p:spPr>
          <a:xfrm>
            <a:off x="152760" y="2776640"/>
            <a:ext cx="6042182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9pPr>
          </a:lstStyle>
          <a:p>
            <a:r>
              <a:rPr lang="en-GB" sz="2800" dirty="0">
                <a:solidFill>
                  <a:srgbClr val="002060"/>
                </a:solidFill>
              </a:rPr>
              <a:t>3. Choose one topic to focus on</a:t>
            </a:r>
          </a:p>
          <a:p>
            <a:endParaRPr lang="en-GB" sz="2800" dirty="0"/>
          </a:p>
        </p:txBody>
      </p:sp>
      <p:sp>
        <p:nvSpPr>
          <p:cNvPr id="12" name="Google Shape;129;p22">
            <a:extLst>
              <a:ext uri="{FF2B5EF4-FFF2-40B4-BE49-F238E27FC236}">
                <a16:creationId xmlns:a16="http://schemas.microsoft.com/office/drawing/2014/main" xmlns="" id="{7C4E9A6D-11A2-4AD9-B267-70FDE3C77BFD}"/>
              </a:ext>
            </a:extLst>
          </p:cNvPr>
          <p:cNvSpPr txBox="1">
            <a:spLocks/>
          </p:cNvSpPr>
          <p:nvPr/>
        </p:nvSpPr>
        <p:spPr>
          <a:xfrm>
            <a:off x="152760" y="3297908"/>
            <a:ext cx="7388218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0"/>
              <a:buFont typeface="Lato Hairline"/>
              <a:buNone/>
              <a:defRPr sz="4800" b="0" i="0" u="none" strike="noStrike" cap="none">
                <a:solidFill>
                  <a:srgbClr val="434343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9pPr>
          </a:lstStyle>
          <a:p>
            <a:r>
              <a:rPr lang="en-GB" sz="2800" dirty="0">
                <a:solidFill>
                  <a:srgbClr val="002060"/>
                </a:solidFill>
              </a:rPr>
              <a:t>4. Show how maths is used</a:t>
            </a:r>
          </a:p>
          <a:p>
            <a:endParaRPr lang="en-GB" sz="2800" dirty="0"/>
          </a:p>
        </p:txBody>
      </p:sp>
      <p:sp>
        <p:nvSpPr>
          <p:cNvPr id="15" name="Rectangle 14"/>
          <p:cNvSpPr/>
          <p:nvPr/>
        </p:nvSpPr>
        <p:spPr>
          <a:xfrm>
            <a:off x="-47847" y="4772731"/>
            <a:ext cx="919184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>
                <a:hlinkClick r:id="rId4"/>
              </a:rPr>
              <a:t>http://www.mathscareers.org.uk/competition/hidden-maths-poster-competition</a:t>
            </a:r>
            <a:r>
              <a:rPr lang="en-GB" sz="1400" dirty="0" smtClean="0">
                <a:hlinkClick r:id="rId4"/>
              </a:rPr>
              <a:t>/</a:t>
            </a:r>
            <a:endParaRPr lang="en-GB" sz="1400" dirty="0" smtClean="0"/>
          </a:p>
          <a:p>
            <a:endParaRPr lang="en-GB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CCFF"/>
        </a:soli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: Rounded Corners 10">
            <a:extLst>
              <a:ext uri="{FF2B5EF4-FFF2-40B4-BE49-F238E27FC236}">
                <a16:creationId xmlns:a16="http://schemas.microsoft.com/office/drawing/2014/main" xmlns="" id="{17701A8A-6E60-4229-AF9D-87802EE0AD7E}"/>
              </a:ext>
            </a:extLst>
          </p:cNvPr>
          <p:cNvSpPr/>
          <p:nvPr/>
        </p:nvSpPr>
        <p:spPr>
          <a:xfrm>
            <a:off x="67734" y="1209452"/>
            <a:ext cx="3375379" cy="2900811"/>
          </a:xfrm>
          <a:prstGeom prst="round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0" name="Google Shape;120;p21"/>
          <p:cNvSpPr txBox="1">
            <a:spLocks noGrp="1"/>
          </p:cNvSpPr>
          <p:nvPr>
            <p:ph type="title"/>
          </p:nvPr>
        </p:nvSpPr>
        <p:spPr>
          <a:xfrm>
            <a:off x="0" y="0"/>
            <a:ext cx="8182196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/>
              <a:t>Instructions for your Hidden maths poster</a:t>
            </a:r>
            <a:endParaRPr sz="2000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C4132E27-38C7-4462-8A30-F7424833C541}"/>
              </a:ext>
            </a:extLst>
          </p:cNvPr>
          <p:cNvCxnSpPr>
            <a:cxnSpLocks/>
          </p:cNvCxnSpPr>
          <p:nvPr/>
        </p:nvCxnSpPr>
        <p:spPr>
          <a:xfrm>
            <a:off x="0" y="743234"/>
            <a:ext cx="780429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9908E762-CED7-4CDA-9E0C-23CCD04009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0639" y="4110263"/>
            <a:ext cx="3677161" cy="67989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52401" y="1387977"/>
            <a:ext cx="3222978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en-GB" b="1" dirty="0" smtClean="0">
                <a:latin typeface="&amp;quot"/>
              </a:rPr>
              <a:t>Judging</a:t>
            </a:r>
          </a:p>
          <a:p>
            <a:pPr fontAlgn="base"/>
            <a:r>
              <a:rPr lang="en-GB" dirty="0" smtClean="0">
                <a:latin typeface="arial" panose="020B0604020202020204" pitchFamily="34" charset="0"/>
              </a:rPr>
              <a:t>There </a:t>
            </a:r>
            <a:r>
              <a:rPr lang="en-GB" dirty="0">
                <a:latin typeface="arial" panose="020B0604020202020204" pitchFamily="34" charset="0"/>
              </a:rPr>
              <a:t>will be three categories for judging:</a:t>
            </a:r>
          </a:p>
          <a:p>
            <a:pPr fontAlgn="base">
              <a:buFont typeface="Arial" panose="020B0604020202020204" pitchFamily="34" charset="0"/>
              <a:buChar char="•"/>
            </a:pPr>
            <a:endParaRPr lang="en-GB" dirty="0" smtClean="0">
              <a:latin typeface="arial" panose="020B0604020202020204" pitchFamily="34" charset="0"/>
            </a:endParaRP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</a:rPr>
              <a:t>Years </a:t>
            </a:r>
            <a:r>
              <a:rPr lang="en-GB" dirty="0">
                <a:latin typeface="arial" panose="020B0604020202020204" pitchFamily="34" charset="0"/>
              </a:rPr>
              <a:t>7 and 8</a:t>
            </a:r>
          </a:p>
          <a:p>
            <a:pPr fontAlgn="base">
              <a:buFont typeface="Arial" panose="020B0604020202020204" pitchFamily="34" charset="0"/>
              <a:buChar char="•"/>
            </a:pPr>
            <a:endParaRPr lang="en-GB" dirty="0" smtClean="0">
              <a:latin typeface="arial" panose="020B0604020202020204" pitchFamily="34" charset="0"/>
            </a:endParaRP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</a:rPr>
              <a:t>Years </a:t>
            </a:r>
            <a:r>
              <a:rPr lang="en-GB" dirty="0">
                <a:latin typeface="arial" panose="020B0604020202020204" pitchFamily="34" charset="0"/>
              </a:rPr>
              <a:t>9, 10 and 11</a:t>
            </a:r>
          </a:p>
          <a:p>
            <a:pPr fontAlgn="base">
              <a:buFont typeface="Arial" panose="020B0604020202020204" pitchFamily="34" charset="0"/>
              <a:buChar char="•"/>
            </a:pPr>
            <a:endParaRPr lang="en-GB" dirty="0" smtClean="0">
              <a:latin typeface="arial" panose="020B0604020202020204" pitchFamily="34" charset="0"/>
            </a:endParaRP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</a:rPr>
              <a:t>Years </a:t>
            </a:r>
            <a:r>
              <a:rPr lang="en-GB" dirty="0">
                <a:latin typeface="arial" panose="020B0604020202020204" pitchFamily="34" charset="0"/>
              </a:rPr>
              <a:t>12 and 13</a:t>
            </a:r>
            <a:endParaRPr lang="en-GB" b="0" i="0" u="none" strike="noStrike" dirty="0"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556000" y="914171"/>
            <a:ext cx="55118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GB" dirty="0">
                <a:latin typeface="arial" panose="020B0604020202020204" pitchFamily="34" charset="0"/>
              </a:rPr>
              <a:t>The winning posters from students in each category will receive an </a:t>
            </a:r>
            <a:r>
              <a:rPr lang="en-GB" b="1" dirty="0">
                <a:latin typeface="arial" panose="020B0604020202020204" pitchFamily="34" charset="0"/>
              </a:rPr>
              <a:t>Android </a:t>
            </a:r>
            <a:r>
              <a:rPr lang="en-GB" b="1" dirty="0" smtClean="0">
                <a:latin typeface="arial" panose="020B0604020202020204" pitchFamily="34" charset="0"/>
              </a:rPr>
              <a:t>tablet</a:t>
            </a:r>
            <a:r>
              <a:rPr lang="en-GB" dirty="0" smtClean="0">
                <a:latin typeface="arial" panose="020B0604020202020204" pitchFamily="34" charset="0"/>
              </a:rPr>
              <a:t>. There </a:t>
            </a:r>
            <a:r>
              <a:rPr lang="en-GB" dirty="0">
                <a:latin typeface="arial" panose="020B0604020202020204" pitchFamily="34" charset="0"/>
              </a:rPr>
              <a:t>will also be five ‘highly commended’ certificates awarded in each group.</a:t>
            </a:r>
          </a:p>
          <a:p>
            <a:pPr fontAlgn="base"/>
            <a:endParaRPr lang="en-GB" dirty="0" smtClean="0">
              <a:latin typeface="arial" panose="020B0604020202020204" pitchFamily="34" charset="0"/>
            </a:endParaRPr>
          </a:p>
          <a:p>
            <a:pPr fontAlgn="base"/>
            <a:r>
              <a:rPr lang="en-GB" dirty="0" smtClean="0">
                <a:latin typeface="arial" panose="020B0604020202020204" pitchFamily="34" charset="0"/>
              </a:rPr>
              <a:t>All </a:t>
            </a:r>
            <a:r>
              <a:rPr lang="en-GB" dirty="0">
                <a:latin typeface="arial" panose="020B0604020202020204" pitchFamily="34" charset="0"/>
              </a:rPr>
              <a:t>winning and highly commended posters will be on display on the </a:t>
            </a:r>
            <a:r>
              <a:rPr lang="en-GB" dirty="0" err="1">
                <a:latin typeface="arial" panose="020B0604020202020204" pitchFamily="34" charset="0"/>
              </a:rPr>
              <a:t>MathsCareers</a:t>
            </a:r>
            <a:r>
              <a:rPr lang="en-GB" dirty="0">
                <a:latin typeface="arial" panose="020B0604020202020204" pitchFamily="34" charset="0"/>
              </a:rPr>
              <a:t> website.</a:t>
            </a:r>
          </a:p>
          <a:p>
            <a:pPr fontAlgn="base"/>
            <a:endParaRPr lang="en-GB" dirty="0" smtClean="0">
              <a:latin typeface="arial" panose="020B0604020202020204" pitchFamily="34" charset="0"/>
            </a:endParaRPr>
          </a:p>
          <a:p>
            <a:pPr fontAlgn="base"/>
            <a:r>
              <a:rPr lang="en-GB" dirty="0" smtClean="0">
                <a:latin typeface="arial" panose="020B0604020202020204" pitchFamily="34" charset="0"/>
              </a:rPr>
              <a:t>The </a:t>
            </a:r>
            <a:r>
              <a:rPr lang="en-GB" dirty="0">
                <a:latin typeface="arial" panose="020B0604020202020204" pitchFamily="34" charset="0"/>
              </a:rPr>
              <a:t>closing date is </a:t>
            </a:r>
            <a:r>
              <a:rPr lang="en-GB" b="1" dirty="0">
                <a:latin typeface="arial" panose="020B0604020202020204" pitchFamily="34" charset="0"/>
              </a:rPr>
              <a:t>Friday 7th June 2019</a:t>
            </a:r>
            <a:endParaRPr lang="en-GB" dirty="0">
              <a:latin typeface="arial" panose="020B0604020202020204" pitchFamily="34" charset="0"/>
            </a:endParaRPr>
          </a:p>
          <a:p>
            <a:pPr fontAlgn="base"/>
            <a:endParaRPr lang="en-GB" dirty="0" smtClean="0">
              <a:latin typeface="arial" panose="020B0604020202020204" pitchFamily="34" charset="0"/>
            </a:endParaRPr>
          </a:p>
          <a:p>
            <a:pPr fontAlgn="base"/>
            <a:r>
              <a:rPr lang="en-GB" dirty="0" smtClean="0">
                <a:latin typeface="arial" panose="020B0604020202020204" pitchFamily="34" charset="0"/>
              </a:rPr>
              <a:t>Winners </a:t>
            </a:r>
            <a:r>
              <a:rPr lang="en-GB" dirty="0">
                <a:latin typeface="arial" panose="020B0604020202020204" pitchFamily="34" charset="0"/>
              </a:rPr>
              <a:t>will be announced </a:t>
            </a:r>
            <a:r>
              <a:rPr lang="en-GB" dirty="0" smtClean="0">
                <a:latin typeface="arial" panose="020B0604020202020204" pitchFamily="34" charset="0"/>
              </a:rPr>
              <a:t>at </a:t>
            </a:r>
            <a:r>
              <a:rPr lang="en-GB" dirty="0">
                <a:latin typeface="arial" panose="020B0604020202020204" pitchFamily="34" charset="0"/>
              </a:rPr>
              <a:t>the end of June 2019.</a:t>
            </a:r>
            <a:endParaRPr lang="en-GB" b="0" i="0" u="none" strike="noStrike" dirty="0"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-47847" y="4772731"/>
            <a:ext cx="919184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>
                <a:hlinkClick r:id="rId4"/>
              </a:rPr>
              <a:t>http://www.mathscareers.org.uk/competition/hidden-maths-poster-competition</a:t>
            </a:r>
            <a:r>
              <a:rPr lang="en-GB" sz="1400" dirty="0" smtClean="0">
                <a:hlinkClick r:id="rId4"/>
              </a:rPr>
              <a:t>/</a:t>
            </a:r>
            <a:endParaRPr lang="en-GB" sz="1400" dirty="0" smtClean="0"/>
          </a:p>
          <a:p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1762042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CCFF"/>
        </a:soli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1"/>
          <p:cNvSpPr txBox="1">
            <a:spLocks noGrp="1"/>
          </p:cNvSpPr>
          <p:nvPr>
            <p:ph type="title"/>
          </p:nvPr>
        </p:nvSpPr>
        <p:spPr>
          <a:xfrm>
            <a:off x="0" y="0"/>
            <a:ext cx="8182196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/>
              <a:t>Instructions for </a:t>
            </a:r>
            <a:r>
              <a:rPr lang="en-GB" sz="2000" dirty="0" smtClean="0"/>
              <a:t>SUBMITTING YOUR </a:t>
            </a:r>
            <a:r>
              <a:rPr lang="en-GB" sz="2000" dirty="0"/>
              <a:t>poster</a:t>
            </a:r>
            <a:endParaRPr sz="2000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C4132E27-38C7-4462-8A30-F7424833C541}"/>
              </a:ext>
            </a:extLst>
          </p:cNvPr>
          <p:cNvCxnSpPr>
            <a:cxnSpLocks/>
          </p:cNvCxnSpPr>
          <p:nvPr/>
        </p:nvCxnSpPr>
        <p:spPr>
          <a:xfrm>
            <a:off x="0" y="743234"/>
            <a:ext cx="780429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31044" y="1405518"/>
            <a:ext cx="9022645" cy="181588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fontAlgn="base"/>
            <a:r>
              <a:rPr lang="en-GB" sz="1600" b="1" dirty="0" smtClean="0">
                <a:latin typeface="+mj-lt"/>
              </a:rPr>
              <a:t>For </a:t>
            </a:r>
            <a:r>
              <a:rPr lang="en-GB" sz="1600" b="1" dirty="0">
                <a:latin typeface="+mj-lt"/>
              </a:rPr>
              <a:t>online entries – your poster must be in PDF format</a:t>
            </a:r>
            <a:br>
              <a:rPr lang="en-GB" sz="1600" b="1" dirty="0">
                <a:latin typeface="+mj-lt"/>
              </a:rPr>
            </a:br>
            <a:r>
              <a:rPr lang="en-GB" sz="1600" dirty="0" smtClean="0">
                <a:latin typeface="+mj-lt"/>
              </a:rPr>
              <a:t>Your </a:t>
            </a:r>
            <a:r>
              <a:rPr lang="en-GB" sz="1600" dirty="0">
                <a:latin typeface="+mj-lt"/>
              </a:rPr>
              <a:t>poster must be A4 size </a:t>
            </a:r>
            <a:r>
              <a:rPr lang="en-GB" sz="1600" b="1" dirty="0">
                <a:latin typeface="+mj-lt"/>
              </a:rPr>
              <a:t>only</a:t>
            </a:r>
            <a:endParaRPr lang="en-GB" sz="1600" dirty="0">
              <a:latin typeface="+mj-lt"/>
            </a:endParaRP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GB" sz="1600" dirty="0">
                <a:latin typeface="+mj-lt"/>
              </a:rPr>
              <a:t>If you are using PowerPoint then follow these instructions on how to </a:t>
            </a:r>
            <a:r>
              <a:rPr lang="en-GB" sz="1600" dirty="0">
                <a:latin typeface="+mj-lt"/>
                <a:hlinkClick r:id="rId3"/>
              </a:rPr>
              <a:t>save PowerPoint slides as a PDF file</a:t>
            </a:r>
            <a:r>
              <a:rPr lang="en-GB" sz="1600" dirty="0">
                <a:latin typeface="+mj-lt"/>
              </a:rPr>
              <a:t>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GB" sz="1600" dirty="0">
                <a:latin typeface="+mj-lt"/>
              </a:rPr>
              <a:t>If you have an image file (for example, JPEG, PNG, GIF) that you wish to enter then follow </a:t>
            </a:r>
            <a:r>
              <a:rPr lang="en-GB" sz="1600" dirty="0">
                <a:latin typeface="+mj-lt"/>
                <a:hlinkClick r:id="rId4"/>
              </a:rPr>
              <a:t>these instructions to save your image as a PDF</a:t>
            </a:r>
            <a:endParaRPr lang="en-GB" sz="1600" dirty="0">
              <a:latin typeface="+mj-lt"/>
            </a:endParaRP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GB" sz="1600" dirty="0">
                <a:latin typeface="+mj-lt"/>
              </a:rPr>
              <a:t>Here are </a:t>
            </a:r>
            <a:r>
              <a:rPr lang="en-GB" sz="1600" dirty="0">
                <a:latin typeface="+mj-lt"/>
                <a:hlinkClick r:id="rId5"/>
              </a:rPr>
              <a:t>instructions for saving a Word (DOCX) file as a PDF</a:t>
            </a:r>
            <a:endParaRPr lang="en-GB" sz="1600" b="0" i="0" u="none" strike="noStrike" dirty="0">
              <a:effectLst/>
              <a:latin typeface="+mj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5156" y="3325975"/>
            <a:ext cx="9008533" cy="1332591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fontAlgn="base"/>
            <a:r>
              <a:rPr lang="en-GB" sz="1600" b="1" dirty="0">
                <a:latin typeface="+mj-lt"/>
              </a:rPr>
              <a:t>For paper entries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GB" sz="1600" dirty="0">
                <a:latin typeface="+mj-lt"/>
              </a:rPr>
              <a:t>Your poster must be A4 size </a:t>
            </a:r>
            <a:r>
              <a:rPr lang="en-GB" sz="1600" b="1" dirty="0">
                <a:latin typeface="+mj-lt"/>
              </a:rPr>
              <a:t>only</a:t>
            </a:r>
            <a:endParaRPr lang="en-GB" sz="1600" dirty="0">
              <a:latin typeface="+mj-lt"/>
            </a:endParaRP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GB" sz="1600" dirty="0">
                <a:latin typeface="+mj-lt"/>
              </a:rPr>
              <a:t>Please </a:t>
            </a:r>
            <a:r>
              <a:rPr lang="en-GB" sz="1600" b="1" dirty="0">
                <a:latin typeface="+mj-lt"/>
              </a:rPr>
              <a:t>clearly</a:t>
            </a:r>
            <a:r>
              <a:rPr lang="en-GB" sz="1600" dirty="0">
                <a:latin typeface="+mj-lt"/>
              </a:rPr>
              <a:t> mark your name, year, and school on the back of your poster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GB" sz="1600" dirty="0">
                <a:latin typeface="+mj-lt"/>
              </a:rPr>
              <a:t>Please do not attach anything to your poster, for example, beads, sequins, or ‘open the flap’ features (like </a:t>
            </a:r>
            <a:r>
              <a:rPr lang="en-GB" sz="1600" dirty="0">
                <a:latin typeface="+mj-lt"/>
                <a:hlinkClick r:id="rId6"/>
              </a:rPr>
              <a:t>this example</a:t>
            </a:r>
            <a:r>
              <a:rPr lang="en-GB" sz="1600" dirty="0">
                <a:latin typeface="+mj-lt"/>
              </a:rPr>
              <a:t>)</a:t>
            </a:r>
            <a:endParaRPr lang="en-GB" sz="1600" b="0" i="0" u="none" strike="noStrike" dirty="0">
              <a:effectLst/>
              <a:latin typeface="+mj-lt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-47847" y="4772731"/>
            <a:ext cx="919184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>
                <a:hlinkClick r:id="rId7"/>
              </a:rPr>
              <a:t>http://www.mathscareers.org.uk/competition/hidden-maths-poster-competition</a:t>
            </a:r>
            <a:r>
              <a:rPr lang="en-GB" sz="1400" dirty="0" smtClean="0">
                <a:hlinkClick r:id="rId7"/>
              </a:rPr>
              <a:t>/</a:t>
            </a:r>
            <a:endParaRPr lang="en-GB" sz="1400" dirty="0" smtClean="0"/>
          </a:p>
          <a:p>
            <a:endParaRPr lang="en-GB" sz="1400" dirty="0"/>
          </a:p>
        </p:txBody>
      </p:sp>
      <p:sp>
        <p:nvSpPr>
          <p:cNvPr id="4" name="TextBox 3"/>
          <p:cNvSpPr txBox="1"/>
          <p:nvPr/>
        </p:nvSpPr>
        <p:spPr>
          <a:xfrm>
            <a:off x="112889" y="946793"/>
            <a:ext cx="872631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Mrs Wakefield is happy to help you submit your entry! Pop and see her in M5.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0344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183</TotalTime>
  <Words>309</Words>
  <Application>Microsoft Office PowerPoint</Application>
  <PresentationFormat>On-screen Show (16:9)</PresentationFormat>
  <Paragraphs>58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&amp;quot</vt:lpstr>
      <vt:lpstr>Arial</vt:lpstr>
      <vt:lpstr>Arial</vt:lpstr>
      <vt:lpstr>Calibri</vt:lpstr>
      <vt:lpstr>Lato Hairline</vt:lpstr>
      <vt:lpstr>Rockwell</vt:lpstr>
      <vt:lpstr>Rockwell Condensed</vt:lpstr>
      <vt:lpstr>Wingdings</vt:lpstr>
      <vt:lpstr>Wood Type</vt:lpstr>
      <vt:lpstr>PowerPoint Presentation</vt:lpstr>
      <vt:lpstr>Possible hidden maths Poster Ideas</vt:lpstr>
      <vt:lpstr>Instructions for your Hidden maths poster</vt:lpstr>
      <vt:lpstr>Instructions for your Hidden maths poster</vt:lpstr>
      <vt:lpstr>Instructions for SUBMITTING YOUR poster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Creative Maths Poster Competition</dc:title>
  <dc:creator>Hazel</dc:creator>
  <cp:lastModifiedBy>PC1</cp:lastModifiedBy>
  <cp:revision>21</cp:revision>
  <dcterms:modified xsi:type="dcterms:W3CDTF">2019-05-12T18:05:22Z</dcterms:modified>
</cp:coreProperties>
</file>