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CC"/>
    <a:srgbClr val="FF3399"/>
    <a:srgbClr val="5E3435"/>
    <a:srgbClr val="232D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814C37-412C-4C6A-B525-9449B9BBED88}" v="211" dt="2023-07-08T13:31:15.9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5" d="100"/>
          <a:sy n="115" d="100"/>
        </p:scale>
        <p:origin x="432"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9523B5-FECA-4404-B6FF-7610FE8DD0D7}"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55BC19DC-2BDD-4F37-A5D9-F12539C9E688}">
      <dgm:prSet/>
      <dgm:spPr/>
      <dgm:t>
        <a:bodyPr/>
        <a:lstStyle/>
        <a:p>
          <a:r>
            <a:rPr lang="en-US" dirty="0">
              <a:latin typeface="Comic Sans MS" panose="030F0702030302020204" pitchFamily="66" charset="0"/>
            </a:rPr>
            <a:t>Exploring Forest School</a:t>
          </a:r>
        </a:p>
      </dgm:t>
    </dgm:pt>
    <dgm:pt modelId="{41126AC9-3583-494F-A972-92CF2401A44E}" type="parTrans" cxnId="{5C6EEACB-30CC-4101-8937-97671A79BE59}">
      <dgm:prSet/>
      <dgm:spPr/>
      <dgm:t>
        <a:bodyPr/>
        <a:lstStyle/>
        <a:p>
          <a:endParaRPr lang="en-US"/>
        </a:p>
      </dgm:t>
    </dgm:pt>
    <dgm:pt modelId="{F7118C77-C403-40C0-995B-CCAE208261BF}" type="sibTrans" cxnId="{5C6EEACB-30CC-4101-8937-97671A79BE59}">
      <dgm:prSet/>
      <dgm:spPr/>
      <dgm:t>
        <a:bodyPr/>
        <a:lstStyle/>
        <a:p>
          <a:endParaRPr lang="en-US"/>
        </a:p>
      </dgm:t>
    </dgm:pt>
    <dgm:pt modelId="{662EC358-53C6-4E80-BEFB-FFA1563E1253}">
      <dgm:prSet>
        <dgm:style>
          <a:lnRef idx="3">
            <a:schemeClr val="lt1"/>
          </a:lnRef>
          <a:fillRef idx="1">
            <a:schemeClr val="accent2"/>
          </a:fillRef>
          <a:effectRef idx="1">
            <a:schemeClr val="accent2"/>
          </a:effectRef>
          <a:fontRef idx="minor">
            <a:schemeClr val="lt1"/>
          </a:fontRef>
        </dgm:style>
      </dgm:prSet>
      <dgm:spPr/>
      <dgm:t>
        <a:bodyPr/>
        <a:lstStyle/>
        <a:p>
          <a:r>
            <a:rPr lang="en-US" dirty="0">
              <a:latin typeface="Comic Sans MS" panose="030F0702030302020204" pitchFamily="66" charset="0"/>
            </a:rPr>
            <a:t>Exploring mud</a:t>
          </a:r>
        </a:p>
      </dgm:t>
    </dgm:pt>
    <dgm:pt modelId="{7BBE8B32-B9CC-4B87-8B13-698E43178685}" type="parTrans" cxnId="{F2B23B01-29B4-4EC9-BE2F-6E4AD00508A3}">
      <dgm:prSet/>
      <dgm:spPr/>
      <dgm:t>
        <a:bodyPr/>
        <a:lstStyle/>
        <a:p>
          <a:endParaRPr lang="en-US"/>
        </a:p>
      </dgm:t>
    </dgm:pt>
    <dgm:pt modelId="{409F626C-C223-4568-AED6-17E5FBD6D742}" type="sibTrans" cxnId="{F2B23B01-29B4-4EC9-BE2F-6E4AD00508A3}">
      <dgm:prSet/>
      <dgm:spPr/>
      <dgm:t>
        <a:bodyPr/>
        <a:lstStyle/>
        <a:p>
          <a:endParaRPr lang="en-US"/>
        </a:p>
      </dgm:t>
    </dgm:pt>
    <dgm:pt modelId="{63E6C6DD-B9D3-4139-9224-46EFB59071D9}">
      <dgm:prSet>
        <dgm:style>
          <a:lnRef idx="3">
            <a:schemeClr val="lt1"/>
          </a:lnRef>
          <a:fillRef idx="1">
            <a:schemeClr val="accent2"/>
          </a:fillRef>
          <a:effectRef idx="1">
            <a:schemeClr val="accent2"/>
          </a:effectRef>
          <a:fontRef idx="minor">
            <a:schemeClr val="lt1"/>
          </a:fontRef>
        </dgm:style>
      </dgm:prSet>
      <dgm:spPr/>
      <dgm:t>
        <a:bodyPr/>
        <a:lstStyle/>
        <a:p>
          <a:r>
            <a:rPr lang="en-US" dirty="0">
              <a:latin typeface="Comic Sans MS" panose="030F0702030302020204" pitchFamily="66" charset="0"/>
            </a:rPr>
            <a:t>Picking apples in the orchard</a:t>
          </a:r>
        </a:p>
      </dgm:t>
    </dgm:pt>
    <dgm:pt modelId="{46FCABDE-3373-495F-933C-D4C8954C641F}" type="parTrans" cxnId="{7788F318-4170-4F8A-9834-1FC90D0D3058}">
      <dgm:prSet/>
      <dgm:spPr/>
      <dgm:t>
        <a:bodyPr/>
        <a:lstStyle/>
        <a:p>
          <a:endParaRPr lang="en-US"/>
        </a:p>
      </dgm:t>
    </dgm:pt>
    <dgm:pt modelId="{3248ABCF-7013-46B1-A850-D4F21E68406E}" type="sibTrans" cxnId="{7788F318-4170-4F8A-9834-1FC90D0D3058}">
      <dgm:prSet/>
      <dgm:spPr/>
      <dgm:t>
        <a:bodyPr/>
        <a:lstStyle/>
        <a:p>
          <a:endParaRPr lang="en-US"/>
        </a:p>
      </dgm:t>
    </dgm:pt>
    <dgm:pt modelId="{363A8945-CA2F-4177-B5C7-1E443C64ED18}">
      <dgm:prSet>
        <dgm:style>
          <a:lnRef idx="3">
            <a:schemeClr val="lt1"/>
          </a:lnRef>
          <a:fillRef idx="1">
            <a:schemeClr val="accent2"/>
          </a:fillRef>
          <a:effectRef idx="1">
            <a:schemeClr val="accent2"/>
          </a:effectRef>
          <a:fontRef idx="minor">
            <a:schemeClr val="lt1"/>
          </a:fontRef>
        </dgm:style>
      </dgm:prSet>
      <dgm:spPr/>
      <dgm:t>
        <a:bodyPr/>
        <a:lstStyle/>
        <a:p>
          <a:r>
            <a:rPr lang="en-US" dirty="0">
              <a:latin typeface="Comic Sans MS" panose="030F0702030302020204" pitchFamily="66" charset="0"/>
            </a:rPr>
            <a:t>Exploring leaves </a:t>
          </a:r>
        </a:p>
      </dgm:t>
    </dgm:pt>
    <dgm:pt modelId="{FCF61F60-1A22-4502-B38A-36C6221116AE}" type="parTrans" cxnId="{EBFC6296-0BF3-4FD9-939A-72715B281FB6}">
      <dgm:prSet/>
      <dgm:spPr/>
      <dgm:t>
        <a:bodyPr/>
        <a:lstStyle/>
        <a:p>
          <a:endParaRPr lang="en-US"/>
        </a:p>
      </dgm:t>
    </dgm:pt>
    <dgm:pt modelId="{9C712E62-BEAD-4DD1-8585-EFF056E80704}" type="sibTrans" cxnId="{EBFC6296-0BF3-4FD9-939A-72715B281FB6}">
      <dgm:prSet/>
      <dgm:spPr/>
      <dgm:t>
        <a:bodyPr/>
        <a:lstStyle/>
        <a:p>
          <a:endParaRPr lang="en-US"/>
        </a:p>
      </dgm:t>
    </dgm:pt>
    <dgm:pt modelId="{6C70417E-7C98-47D4-9A0E-017D429B8D0F}">
      <dgm:prSet>
        <dgm:style>
          <a:lnRef idx="3">
            <a:schemeClr val="lt1"/>
          </a:lnRef>
          <a:fillRef idx="1">
            <a:schemeClr val="accent2"/>
          </a:fillRef>
          <a:effectRef idx="1">
            <a:schemeClr val="accent2"/>
          </a:effectRef>
          <a:fontRef idx="minor">
            <a:schemeClr val="lt1"/>
          </a:fontRef>
        </dgm:style>
      </dgm:prSet>
      <dgm:spPr/>
      <dgm:t>
        <a:bodyPr/>
        <a:lstStyle/>
        <a:p>
          <a:r>
            <a:rPr lang="en-US" dirty="0">
              <a:latin typeface="Comic Sans MS" panose="030F0702030302020204" pitchFamily="66" charset="0"/>
            </a:rPr>
            <a:t>Feeding the birds</a:t>
          </a:r>
        </a:p>
      </dgm:t>
    </dgm:pt>
    <dgm:pt modelId="{132C03F5-E328-4712-9499-D3187AD4507B}" type="parTrans" cxnId="{521F4294-E2EB-48A5-85C5-F1859A570D4F}">
      <dgm:prSet/>
      <dgm:spPr/>
      <dgm:t>
        <a:bodyPr/>
        <a:lstStyle/>
        <a:p>
          <a:endParaRPr lang="en-US"/>
        </a:p>
      </dgm:t>
    </dgm:pt>
    <dgm:pt modelId="{8E7FEC7F-2273-4568-AF0D-0C1BF6A4DA53}" type="sibTrans" cxnId="{521F4294-E2EB-48A5-85C5-F1859A570D4F}">
      <dgm:prSet/>
      <dgm:spPr/>
      <dgm:t>
        <a:bodyPr/>
        <a:lstStyle/>
        <a:p>
          <a:endParaRPr lang="en-US"/>
        </a:p>
      </dgm:t>
    </dgm:pt>
    <dgm:pt modelId="{B56B6D58-8B5F-425A-9CA4-F550F448313B}">
      <dgm:prSet>
        <dgm:style>
          <a:lnRef idx="3">
            <a:schemeClr val="lt1"/>
          </a:lnRef>
          <a:fillRef idx="1">
            <a:schemeClr val="accent2"/>
          </a:fillRef>
          <a:effectRef idx="1">
            <a:schemeClr val="accent2"/>
          </a:effectRef>
          <a:fontRef idx="minor">
            <a:schemeClr val="lt1"/>
          </a:fontRef>
        </dgm:style>
      </dgm:prSet>
      <dgm:spPr/>
      <dgm:t>
        <a:bodyPr/>
        <a:lstStyle/>
        <a:p>
          <a:r>
            <a:rPr lang="en-US" dirty="0">
              <a:latin typeface="Comic Sans MS" panose="030F0702030302020204" pitchFamily="66" charset="0"/>
            </a:rPr>
            <a:t>Exploring ice and frost</a:t>
          </a:r>
        </a:p>
      </dgm:t>
    </dgm:pt>
    <dgm:pt modelId="{CDFDFCC8-BDE9-4192-8319-8A1236743C07}" type="parTrans" cxnId="{94B158B1-F32B-4A14-BE30-7A8FB232D1B6}">
      <dgm:prSet/>
      <dgm:spPr/>
      <dgm:t>
        <a:bodyPr/>
        <a:lstStyle/>
        <a:p>
          <a:endParaRPr lang="en-US"/>
        </a:p>
      </dgm:t>
    </dgm:pt>
    <dgm:pt modelId="{587E0B55-6FDF-47F5-BD8C-39EEA3D2183F}" type="sibTrans" cxnId="{94B158B1-F32B-4A14-BE30-7A8FB232D1B6}">
      <dgm:prSet/>
      <dgm:spPr/>
      <dgm:t>
        <a:bodyPr/>
        <a:lstStyle/>
        <a:p>
          <a:endParaRPr lang="en-US"/>
        </a:p>
      </dgm:t>
    </dgm:pt>
    <dgm:pt modelId="{61DE021A-DDC7-499E-9E4F-44E182407D62}">
      <dgm:prSet>
        <dgm:style>
          <a:lnRef idx="3">
            <a:schemeClr val="lt1"/>
          </a:lnRef>
          <a:fillRef idx="1">
            <a:schemeClr val="accent2"/>
          </a:fillRef>
          <a:effectRef idx="1">
            <a:schemeClr val="accent2"/>
          </a:effectRef>
          <a:fontRef idx="minor">
            <a:schemeClr val="lt1"/>
          </a:fontRef>
        </dgm:style>
      </dgm:prSet>
      <dgm:spPr>
        <a:ln/>
      </dgm:spPr>
      <dgm:t>
        <a:bodyPr/>
        <a:lstStyle/>
        <a:p>
          <a:r>
            <a:rPr lang="en-US" dirty="0">
              <a:latin typeface="Comic Sans MS" panose="030F0702030302020204" pitchFamily="66" charset="0"/>
            </a:rPr>
            <a:t>Autumn Walk</a:t>
          </a:r>
        </a:p>
      </dgm:t>
    </dgm:pt>
    <dgm:pt modelId="{0D43E406-61D8-455A-8455-F3E5FB5B6DA3}" type="parTrans" cxnId="{E5C75D74-C28E-4AC3-9DDD-F1764229D70C}">
      <dgm:prSet/>
      <dgm:spPr/>
      <dgm:t>
        <a:bodyPr/>
        <a:lstStyle/>
        <a:p>
          <a:endParaRPr lang="en-US"/>
        </a:p>
      </dgm:t>
    </dgm:pt>
    <dgm:pt modelId="{E8AF0726-99C0-478C-977D-277CD6E894B9}" type="sibTrans" cxnId="{E5C75D74-C28E-4AC3-9DDD-F1764229D70C}">
      <dgm:prSet/>
      <dgm:spPr/>
      <dgm:t>
        <a:bodyPr/>
        <a:lstStyle/>
        <a:p>
          <a:endParaRPr lang="en-US"/>
        </a:p>
      </dgm:t>
    </dgm:pt>
    <dgm:pt modelId="{B9D66AEB-C5DD-47E1-ACBD-CA9EFF7A8853}" type="pres">
      <dgm:prSet presAssocID="{289523B5-FECA-4404-B6FF-7610FE8DD0D7}" presName="diagram" presStyleCnt="0">
        <dgm:presLayoutVars>
          <dgm:dir/>
          <dgm:resizeHandles val="exact"/>
        </dgm:presLayoutVars>
      </dgm:prSet>
      <dgm:spPr/>
      <dgm:t>
        <a:bodyPr/>
        <a:lstStyle/>
        <a:p>
          <a:endParaRPr lang="en-US"/>
        </a:p>
      </dgm:t>
    </dgm:pt>
    <dgm:pt modelId="{C6033E77-DF15-41A3-B26E-CDAD103F403C}" type="pres">
      <dgm:prSet presAssocID="{55BC19DC-2BDD-4F37-A5D9-F12539C9E688}" presName="node" presStyleLbl="node1" presStyleIdx="0" presStyleCnt="7">
        <dgm:presLayoutVars>
          <dgm:bulletEnabled val="1"/>
        </dgm:presLayoutVars>
      </dgm:prSet>
      <dgm:spPr/>
      <dgm:t>
        <a:bodyPr/>
        <a:lstStyle/>
        <a:p>
          <a:endParaRPr lang="en-US"/>
        </a:p>
      </dgm:t>
    </dgm:pt>
    <dgm:pt modelId="{1D7BD5DE-52D5-4CDB-B950-F8D0D2555023}" type="pres">
      <dgm:prSet presAssocID="{F7118C77-C403-40C0-995B-CCAE208261BF}" presName="sibTrans" presStyleCnt="0"/>
      <dgm:spPr/>
    </dgm:pt>
    <dgm:pt modelId="{165D30CD-D61B-423D-8A55-14818A9CB5AF}" type="pres">
      <dgm:prSet presAssocID="{662EC358-53C6-4E80-BEFB-FFA1563E1253}" presName="node" presStyleLbl="node1" presStyleIdx="1" presStyleCnt="7">
        <dgm:presLayoutVars>
          <dgm:bulletEnabled val="1"/>
        </dgm:presLayoutVars>
      </dgm:prSet>
      <dgm:spPr/>
      <dgm:t>
        <a:bodyPr/>
        <a:lstStyle/>
        <a:p>
          <a:endParaRPr lang="en-US"/>
        </a:p>
      </dgm:t>
    </dgm:pt>
    <dgm:pt modelId="{079A2F58-882C-4033-B18F-0ECF2F6734E8}" type="pres">
      <dgm:prSet presAssocID="{409F626C-C223-4568-AED6-17E5FBD6D742}" presName="sibTrans" presStyleCnt="0"/>
      <dgm:spPr/>
    </dgm:pt>
    <dgm:pt modelId="{C2572807-FC34-42A9-AF43-127E41062BAF}" type="pres">
      <dgm:prSet presAssocID="{63E6C6DD-B9D3-4139-9224-46EFB59071D9}" presName="node" presStyleLbl="node1" presStyleIdx="2" presStyleCnt="7">
        <dgm:presLayoutVars>
          <dgm:bulletEnabled val="1"/>
        </dgm:presLayoutVars>
      </dgm:prSet>
      <dgm:spPr/>
      <dgm:t>
        <a:bodyPr/>
        <a:lstStyle/>
        <a:p>
          <a:endParaRPr lang="en-US"/>
        </a:p>
      </dgm:t>
    </dgm:pt>
    <dgm:pt modelId="{02C96E41-8B72-4A66-A7B4-8ECC6C24C84F}" type="pres">
      <dgm:prSet presAssocID="{3248ABCF-7013-46B1-A850-D4F21E68406E}" presName="sibTrans" presStyleCnt="0"/>
      <dgm:spPr/>
    </dgm:pt>
    <dgm:pt modelId="{9CEC5D41-6DF9-453A-A1E3-B46BED5EFE6E}" type="pres">
      <dgm:prSet presAssocID="{363A8945-CA2F-4177-B5C7-1E443C64ED18}" presName="node" presStyleLbl="node1" presStyleIdx="3" presStyleCnt="7">
        <dgm:presLayoutVars>
          <dgm:bulletEnabled val="1"/>
        </dgm:presLayoutVars>
      </dgm:prSet>
      <dgm:spPr/>
      <dgm:t>
        <a:bodyPr/>
        <a:lstStyle/>
        <a:p>
          <a:endParaRPr lang="en-US"/>
        </a:p>
      </dgm:t>
    </dgm:pt>
    <dgm:pt modelId="{B39F061B-7290-40DC-8F2F-8B4D48A31AE7}" type="pres">
      <dgm:prSet presAssocID="{9C712E62-BEAD-4DD1-8585-EFF056E80704}" presName="sibTrans" presStyleCnt="0"/>
      <dgm:spPr/>
    </dgm:pt>
    <dgm:pt modelId="{16539243-6FC6-4FEF-9DC4-443D1C6839AD}" type="pres">
      <dgm:prSet presAssocID="{6C70417E-7C98-47D4-9A0E-017D429B8D0F}" presName="node" presStyleLbl="node1" presStyleIdx="4" presStyleCnt="7">
        <dgm:presLayoutVars>
          <dgm:bulletEnabled val="1"/>
        </dgm:presLayoutVars>
      </dgm:prSet>
      <dgm:spPr/>
      <dgm:t>
        <a:bodyPr/>
        <a:lstStyle/>
        <a:p>
          <a:endParaRPr lang="en-US"/>
        </a:p>
      </dgm:t>
    </dgm:pt>
    <dgm:pt modelId="{2BA9EC3C-8EC5-40B2-B75D-577AD28EB899}" type="pres">
      <dgm:prSet presAssocID="{8E7FEC7F-2273-4568-AF0D-0C1BF6A4DA53}" presName="sibTrans" presStyleCnt="0"/>
      <dgm:spPr/>
    </dgm:pt>
    <dgm:pt modelId="{3AC4D5D4-599F-407A-B6B5-9642C020E680}" type="pres">
      <dgm:prSet presAssocID="{B56B6D58-8B5F-425A-9CA4-F550F448313B}" presName="node" presStyleLbl="node1" presStyleIdx="5" presStyleCnt="7">
        <dgm:presLayoutVars>
          <dgm:bulletEnabled val="1"/>
        </dgm:presLayoutVars>
      </dgm:prSet>
      <dgm:spPr/>
      <dgm:t>
        <a:bodyPr/>
        <a:lstStyle/>
        <a:p>
          <a:endParaRPr lang="en-US"/>
        </a:p>
      </dgm:t>
    </dgm:pt>
    <dgm:pt modelId="{B1805B90-6619-4155-A5BE-3AF032C6F6F0}" type="pres">
      <dgm:prSet presAssocID="{587E0B55-6FDF-47F5-BD8C-39EEA3D2183F}" presName="sibTrans" presStyleCnt="0"/>
      <dgm:spPr/>
    </dgm:pt>
    <dgm:pt modelId="{D5808066-2955-40FD-863B-D1CA04EF5D47}" type="pres">
      <dgm:prSet presAssocID="{61DE021A-DDC7-499E-9E4F-44E182407D62}" presName="node" presStyleLbl="node1" presStyleIdx="6" presStyleCnt="7">
        <dgm:presLayoutVars>
          <dgm:bulletEnabled val="1"/>
        </dgm:presLayoutVars>
      </dgm:prSet>
      <dgm:spPr/>
      <dgm:t>
        <a:bodyPr/>
        <a:lstStyle/>
        <a:p>
          <a:endParaRPr lang="en-US"/>
        </a:p>
      </dgm:t>
    </dgm:pt>
  </dgm:ptLst>
  <dgm:cxnLst>
    <dgm:cxn modelId="{521F4294-E2EB-48A5-85C5-F1859A570D4F}" srcId="{289523B5-FECA-4404-B6FF-7610FE8DD0D7}" destId="{6C70417E-7C98-47D4-9A0E-017D429B8D0F}" srcOrd="4" destOrd="0" parTransId="{132C03F5-E328-4712-9499-D3187AD4507B}" sibTransId="{8E7FEC7F-2273-4568-AF0D-0C1BF6A4DA53}"/>
    <dgm:cxn modelId="{2CB2D8F8-6BB8-422B-9CC5-8040F5AC3233}" type="presOf" srcId="{363A8945-CA2F-4177-B5C7-1E443C64ED18}" destId="{9CEC5D41-6DF9-453A-A1E3-B46BED5EFE6E}" srcOrd="0" destOrd="0" presId="urn:microsoft.com/office/officeart/2005/8/layout/default"/>
    <dgm:cxn modelId="{C25C12EC-E2CA-40AD-915E-C5B7ED26D694}" type="presOf" srcId="{55BC19DC-2BDD-4F37-A5D9-F12539C9E688}" destId="{C6033E77-DF15-41A3-B26E-CDAD103F403C}" srcOrd="0" destOrd="0" presId="urn:microsoft.com/office/officeart/2005/8/layout/default"/>
    <dgm:cxn modelId="{BF1749D3-1880-497F-A5C4-785AA79C98EB}" type="presOf" srcId="{61DE021A-DDC7-499E-9E4F-44E182407D62}" destId="{D5808066-2955-40FD-863B-D1CA04EF5D47}" srcOrd="0" destOrd="0" presId="urn:microsoft.com/office/officeart/2005/8/layout/default"/>
    <dgm:cxn modelId="{874DC05A-601C-484A-8A8F-D1DDE1E31A8C}" type="presOf" srcId="{289523B5-FECA-4404-B6FF-7610FE8DD0D7}" destId="{B9D66AEB-C5DD-47E1-ACBD-CA9EFF7A8853}" srcOrd="0" destOrd="0" presId="urn:microsoft.com/office/officeart/2005/8/layout/default"/>
    <dgm:cxn modelId="{E5C75D74-C28E-4AC3-9DDD-F1764229D70C}" srcId="{289523B5-FECA-4404-B6FF-7610FE8DD0D7}" destId="{61DE021A-DDC7-499E-9E4F-44E182407D62}" srcOrd="6" destOrd="0" parTransId="{0D43E406-61D8-455A-8455-F3E5FB5B6DA3}" sibTransId="{E8AF0726-99C0-478C-977D-277CD6E894B9}"/>
    <dgm:cxn modelId="{47EF9EF2-0068-4C33-AE36-0D48CF592899}" type="presOf" srcId="{6C70417E-7C98-47D4-9A0E-017D429B8D0F}" destId="{16539243-6FC6-4FEF-9DC4-443D1C6839AD}" srcOrd="0" destOrd="0" presId="urn:microsoft.com/office/officeart/2005/8/layout/default"/>
    <dgm:cxn modelId="{33BE99E2-5385-4C16-BED2-AC138131CCED}" type="presOf" srcId="{63E6C6DD-B9D3-4139-9224-46EFB59071D9}" destId="{C2572807-FC34-42A9-AF43-127E41062BAF}" srcOrd="0" destOrd="0" presId="urn:microsoft.com/office/officeart/2005/8/layout/default"/>
    <dgm:cxn modelId="{EBFC6296-0BF3-4FD9-939A-72715B281FB6}" srcId="{289523B5-FECA-4404-B6FF-7610FE8DD0D7}" destId="{363A8945-CA2F-4177-B5C7-1E443C64ED18}" srcOrd="3" destOrd="0" parTransId="{FCF61F60-1A22-4502-B38A-36C6221116AE}" sibTransId="{9C712E62-BEAD-4DD1-8585-EFF056E80704}"/>
    <dgm:cxn modelId="{F71A4262-0BB4-4D53-B6C3-D1A20287BF58}" type="presOf" srcId="{662EC358-53C6-4E80-BEFB-FFA1563E1253}" destId="{165D30CD-D61B-423D-8A55-14818A9CB5AF}" srcOrd="0" destOrd="0" presId="urn:microsoft.com/office/officeart/2005/8/layout/default"/>
    <dgm:cxn modelId="{7788F318-4170-4F8A-9834-1FC90D0D3058}" srcId="{289523B5-FECA-4404-B6FF-7610FE8DD0D7}" destId="{63E6C6DD-B9D3-4139-9224-46EFB59071D9}" srcOrd="2" destOrd="0" parTransId="{46FCABDE-3373-495F-933C-D4C8954C641F}" sibTransId="{3248ABCF-7013-46B1-A850-D4F21E68406E}"/>
    <dgm:cxn modelId="{F2B23B01-29B4-4EC9-BE2F-6E4AD00508A3}" srcId="{289523B5-FECA-4404-B6FF-7610FE8DD0D7}" destId="{662EC358-53C6-4E80-BEFB-FFA1563E1253}" srcOrd="1" destOrd="0" parTransId="{7BBE8B32-B9CC-4B87-8B13-698E43178685}" sibTransId="{409F626C-C223-4568-AED6-17E5FBD6D742}"/>
    <dgm:cxn modelId="{06F2F5D2-4681-4237-87F7-ABC5EAC9E167}" type="presOf" srcId="{B56B6D58-8B5F-425A-9CA4-F550F448313B}" destId="{3AC4D5D4-599F-407A-B6B5-9642C020E680}" srcOrd="0" destOrd="0" presId="urn:microsoft.com/office/officeart/2005/8/layout/default"/>
    <dgm:cxn modelId="{94B158B1-F32B-4A14-BE30-7A8FB232D1B6}" srcId="{289523B5-FECA-4404-B6FF-7610FE8DD0D7}" destId="{B56B6D58-8B5F-425A-9CA4-F550F448313B}" srcOrd="5" destOrd="0" parTransId="{CDFDFCC8-BDE9-4192-8319-8A1236743C07}" sibTransId="{587E0B55-6FDF-47F5-BD8C-39EEA3D2183F}"/>
    <dgm:cxn modelId="{5C6EEACB-30CC-4101-8937-97671A79BE59}" srcId="{289523B5-FECA-4404-B6FF-7610FE8DD0D7}" destId="{55BC19DC-2BDD-4F37-A5D9-F12539C9E688}" srcOrd="0" destOrd="0" parTransId="{41126AC9-3583-494F-A972-92CF2401A44E}" sibTransId="{F7118C77-C403-40C0-995B-CCAE208261BF}"/>
    <dgm:cxn modelId="{512BF5FA-EF31-46AB-98A7-8372CF35FCC7}" type="presParOf" srcId="{B9D66AEB-C5DD-47E1-ACBD-CA9EFF7A8853}" destId="{C6033E77-DF15-41A3-B26E-CDAD103F403C}" srcOrd="0" destOrd="0" presId="urn:microsoft.com/office/officeart/2005/8/layout/default"/>
    <dgm:cxn modelId="{DAFD3B6E-2BC8-469C-9CCA-030BAEDE643F}" type="presParOf" srcId="{B9D66AEB-C5DD-47E1-ACBD-CA9EFF7A8853}" destId="{1D7BD5DE-52D5-4CDB-B950-F8D0D2555023}" srcOrd="1" destOrd="0" presId="urn:microsoft.com/office/officeart/2005/8/layout/default"/>
    <dgm:cxn modelId="{5772ADA5-A4C7-41F3-ACD2-8E8141EB1036}" type="presParOf" srcId="{B9D66AEB-C5DD-47E1-ACBD-CA9EFF7A8853}" destId="{165D30CD-D61B-423D-8A55-14818A9CB5AF}" srcOrd="2" destOrd="0" presId="urn:microsoft.com/office/officeart/2005/8/layout/default"/>
    <dgm:cxn modelId="{CC7E69BC-451F-4B90-9457-603E4D097BE7}" type="presParOf" srcId="{B9D66AEB-C5DD-47E1-ACBD-CA9EFF7A8853}" destId="{079A2F58-882C-4033-B18F-0ECF2F6734E8}" srcOrd="3" destOrd="0" presId="urn:microsoft.com/office/officeart/2005/8/layout/default"/>
    <dgm:cxn modelId="{BEA5FE0A-9E39-4FBE-977B-99C228DD3C57}" type="presParOf" srcId="{B9D66AEB-C5DD-47E1-ACBD-CA9EFF7A8853}" destId="{C2572807-FC34-42A9-AF43-127E41062BAF}" srcOrd="4" destOrd="0" presId="urn:microsoft.com/office/officeart/2005/8/layout/default"/>
    <dgm:cxn modelId="{511A37E5-0161-442E-B4E7-146D3E706287}" type="presParOf" srcId="{B9D66AEB-C5DD-47E1-ACBD-CA9EFF7A8853}" destId="{02C96E41-8B72-4A66-A7B4-8ECC6C24C84F}" srcOrd="5" destOrd="0" presId="urn:microsoft.com/office/officeart/2005/8/layout/default"/>
    <dgm:cxn modelId="{533AF281-BB09-48BB-A28C-FA01A725AF3C}" type="presParOf" srcId="{B9D66AEB-C5DD-47E1-ACBD-CA9EFF7A8853}" destId="{9CEC5D41-6DF9-453A-A1E3-B46BED5EFE6E}" srcOrd="6" destOrd="0" presId="urn:microsoft.com/office/officeart/2005/8/layout/default"/>
    <dgm:cxn modelId="{71B6DAE2-1601-4A41-BA34-ECA7D9BEEDD9}" type="presParOf" srcId="{B9D66AEB-C5DD-47E1-ACBD-CA9EFF7A8853}" destId="{B39F061B-7290-40DC-8F2F-8B4D48A31AE7}" srcOrd="7" destOrd="0" presId="urn:microsoft.com/office/officeart/2005/8/layout/default"/>
    <dgm:cxn modelId="{391BF52F-1D78-4D16-BF96-4487F49F762F}" type="presParOf" srcId="{B9D66AEB-C5DD-47E1-ACBD-CA9EFF7A8853}" destId="{16539243-6FC6-4FEF-9DC4-443D1C6839AD}" srcOrd="8" destOrd="0" presId="urn:microsoft.com/office/officeart/2005/8/layout/default"/>
    <dgm:cxn modelId="{84C406C9-6880-41EE-824E-08B91A218DF7}" type="presParOf" srcId="{B9D66AEB-C5DD-47E1-ACBD-CA9EFF7A8853}" destId="{2BA9EC3C-8EC5-40B2-B75D-577AD28EB899}" srcOrd="9" destOrd="0" presId="urn:microsoft.com/office/officeart/2005/8/layout/default"/>
    <dgm:cxn modelId="{6C36E8FD-FF77-42A9-8CC3-9AE6B9E15062}" type="presParOf" srcId="{B9D66AEB-C5DD-47E1-ACBD-CA9EFF7A8853}" destId="{3AC4D5D4-599F-407A-B6B5-9642C020E680}" srcOrd="10" destOrd="0" presId="urn:microsoft.com/office/officeart/2005/8/layout/default"/>
    <dgm:cxn modelId="{63485E11-2C20-4EA6-8F55-E0FD8E397BC7}" type="presParOf" srcId="{B9D66AEB-C5DD-47E1-ACBD-CA9EFF7A8853}" destId="{B1805B90-6619-4155-A5BE-3AF032C6F6F0}" srcOrd="11" destOrd="0" presId="urn:microsoft.com/office/officeart/2005/8/layout/default"/>
    <dgm:cxn modelId="{81BD432F-D9C5-4C17-8B60-C74A41A9B636}" type="presParOf" srcId="{B9D66AEB-C5DD-47E1-ACBD-CA9EFF7A8853}" destId="{D5808066-2955-40FD-863B-D1CA04EF5D47}"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1B3D4A-B86A-4A36-B46B-0B78B3FFC775}" type="doc">
      <dgm:prSet loTypeId="urn:microsoft.com/office/officeart/2011/layout/HexagonRadial" loCatId="cycle" qsTypeId="urn:microsoft.com/office/officeart/2005/8/quickstyle/simple1" qsCatId="simple" csTypeId="urn:microsoft.com/office/officeart/2005/8/colors/accent6_2" csCatId="accent6"/>
      <dgm:spPr/>
      <dgm:t>
        <a:bodyPr/>
        <a:lstStyle/>
        <a:p>
          <a:endParaRPr lang="en-US"/>
        </a:p>
      </dgm:t>
    </dgm:pt>
    <dgm:pt modelId="{72FC7575-79E7-4F75-8F99-7B5C9CB2EF45}">
      <dgm:prSet/>
      <dgm:spPr/>
      <dgm:t>
        <a:bodyPr/>
        <a:lstStyle/>
        <a:p>
          <a:r>
            <a:rPr lang="en-US" b="1" dirty="0">
              <a:latin typeface="Comic Sans MS" panose="030F0702030302020204" pitchFamily="66" charset="0"/>
            </a:rPr>
            <a:t>Activities</a:t>
          </a:r>
          <a:endParaRPr lang="en-US" dirty="0">
            <a:latin typeface="Comic Sans MS" panose="030F0702030302020204" pitchFamily="66" charset="0"/>
          </a:endParaRPr>
        </a:p>
      </dgm:t>
    </dgm:pt>
    <dgm:pt modelId="{D3AB5736-1DBE-4920-AF0B-A2A2397F7881}" type="parTrans" cxnId="{894BD999-2F6C-48F0-91B4-12A97F66E53D}">
      <dgm:prSet/>
      <dgm:spPr/>
      <dgm:t>
        <a:bodyPr/>
        <a:lstStyle/>
        <a:p>
          <a:endParaRPr lang="en-US"/>
        </a:p>
      </dgm:t>
    </dgm:pt>
    <dgm:pt modelId="{940B3479-598D-48BD-8790-46B5EEC38AFE}" type="sibTrans" cxnId="{894BD999-2F6C-48F0-91B4-12A97F66E53D}">
      <dgm:prSet/>
      <dgm:spPr/>
      <dgm:t>
        <a:bodyPr/>
        <a:lstStyle/>
        <a:p>
          <a:endParaRPr lang="en-US"/>
        </a:p>
      </dgm:t>
    </dgm:pt>
    <dgm:pt modelId="{11497504-4E47-4142-BB2B-03DA85AAFE86}">
      <dgm:prSet/>
      <dgm:spPr/>
      <dgm:t>
        <a:bodyPr/>
        <a:lstStyle/>
        <a:p>
          <a:r>
            <a:rPr lang="en-US" b="1" dirty="0">
              <a:latin typeface="Comic Sans MS" panose="030F0702030302020204" pitchFamily="66" charset="0"/>
            </a:rPr>
            <a:t>Introducing the fire pit and fire safety</a:t>
          </a:r>
          <a:endParaRPr lang="en-US" dirty="0">
            <a:latin typeface="Comic Sans MS" panose="030F0702030302020204" pitchFamily="66" charset="0"/>
          </a:endParaRPr>
        </a:p>
      </dgm:t>
    </dgm:pt>
    <dgm:pt modelId="{6E9DBAD2-FCBC-4D53-946E-DE6E552F4946}" type="parTrans" cxnId="{F3FAB906-83A3-4801-9BAC-703C44E0BB5E}">
      <dgm:prSet/>
      <dgm:spPr/>
      <dgm:t>
        <a:bodyPr/>
        <a:lstStyle/>
        <a:p>
          <a:endParaRPr lang="en-US"/>
        </a:p>
      </dgm:t>
    </dgm:pt>
    <dgm:pt modelId="{1AE3DA35-C96B-40B4-999F-43712B521598}" type="sibTrans" cxnId="{F3FAB906-83A3-4801-9BAC-703C44E0BB5E}">
      <dgm:prSet/>
      <dgm:spPr/>
      <dgm:t>
        <a:bodyPr/>
        <a:lstStyle/>
        <a:p>
          <a:endParaRPr lang="en-US"/>
        </a:p>
      </dgm:t>
    </dgm:pt>
    <dgm:pt modelId="{3EDC5D3E-31C5-41C9-89FB-D1467D750758}">
      <dgm:prSet/>
      <dgm:spPr/>
      <dgm:t>
        <a:bodyPr/>
        <a:lstStyle/>
        <a:p>
          <a:r>
            <a:rPr lang="en-US" b="1" dirty="0">
              <a:latin typeface="Comic Sans MS" panose="030F0702030302020204" pitchFamily="66" charset="0"/>
            </a:rPr>
            <a:t>Exploring bird's nests</a:t>
          </a:r>
          <a:endParaRPr lang="en-US" dirty="0">
            <a:latin typeface="Comic Sans MS" panose="030F0702030302020204" pitchFamily="66" charset="0"/>
          </a:endParaRPr>
        </a:p>
      </dgm:t>
    </dgm:pt>
    <dgm:pt modelId="{93FB87C4-2384-461D-A86F-5D537DFBEE17}" type="parTrans" cxnId="{A8699579-C1F3-4B14-928C-3FBC79F768DE}">
      <dgm:prSet/>
      <dgm:spPr/>
      <dgm:t>
        <a:bodyPr/>
        <a:lstStyle/>
        <a:p>
          <a:endParaRPr lang="en-US"/>
        </a:p>
      </dgm:t>
    </dgm:pt>
    <dgm:pt modelId="{62F89BE7-DD89-4F2B-B743-40600CB2E375}" type="sibTrans" cxnId="{A8699579-C1F3-4B14-928C-3FBC79F768DE}">
      <dgm:prSet/>
      <dgm:spPr/>
      <dgm:t>
        <a:bodyPr/>
        <a:lstStyle/>
        <a:p>
          <a:endParaRPr lang="en-US"/>
        </a:p>
      </dgm:t>
    </dgm:pt>
    <dgm:pt modelId="{C2FCF8CF-BB09-4C72-81FF-2EF169518AD2}">
      <dgm:prSet/>
      <dgm:spPr/>
      <dgm:t>
        <a:bodyPr/>
        <a:lstStyle/>
        <a:p>
          <a:r>
            <a:rPr lang="en-US" b="1" dirty="0">
              <a:latin typeface="Comic Sans MS" panose="030F0702030302020204" pitchFamily="66" charset="0"/>
            </a:rPr>
            <a:t>Making potions in the mud kitchen</a:t>
          </a:r>
          <a:endParaRPr lang="en-US" dirty="0">
            <a:latin typeface="Comic Sans MS" panose="030F0702030302020204" pitchFamily="66" charset="0"/>
          </a:endParaRPr>
        </a:p>
      </dgm:t>
    </dgm:pt>
    <dgm:pt modelId="{513045AB-6F2B-4AD3-9457-10B0B6C06100}" type="parTrans" cxnId="{49563003-7E39-43E3-A126-646404FECF88}">
      <dgm:prSet/>
      <dgm:spPr/>
      <dgm:t>
        <a:bodyPr/>
        <a:lstStyle/>
        <a:p>
          <a:endParaRPr lang="en-US"/>
        </a:p>
      </dgm:t>
    </dgm:pt>
    <dgm:pt modelId="{6C284ADA-DBDC-416B-A3C0-36BBA8C87632}" type="sibTrans" cxnId="{49563003-7E39-43E3-A126-646404FECF88}">
      <dgm:prSet/>
      <dgm:spPr/>
      <dgm:t>
        <a:bodyPr/>
        <a:lstStyle/>
        <a:p>
          <a:endParaRPr lang="en-US"/>
        </a:p>
      </dgm:t>
    </dgm:pt>
    <dgm:pt modelId="{4AACAE22-33B3-4FCA-A026-1E3564EAEDED}">
      <dgm:prSet/>
      <dgm:spPr/>
      <dgm:t>
        <a:bodyPr/>
        <a:lstStyle/>
        <a:p>
          <a:r>
            <a:rPr lang="en-US" b="1" dirty="0">
              <a:latin typeface="Comic Sans MS" panose="030F0702030302020204" pitchFamily="66" charset="0"/>
            </a:rPr>
            <a:t>Introducing the allotment</a:t>
          </a:r>
          <a:endParaRPr lang="en-US" dirty="0">
            <a:latin typeface="Comic Sans MS" panose="030F0702030302020204" pitchFamily="66" charset="0"/>
          </a:endParaRPr>
        </a:p>
      </dgm:t>
    </dgm:pt>
    <dgm:pt modelId="{47F06C23-C7B8-4D85-B36F-BC2EFA0A62BF}" type="parTrans" cxnId="{966B33A7-221E-4A19-B742-FD823EE9726E}">
      <dgm:prSet/>
      <dgm:spPr/>
      <dgm:t>
        <a:bodyPr/>
        <a:lstStyle/>
        <a:p>
          <a:endParaRPr lang="en-US"/>
        </a:p>
      </dgm:t>
    </dgm:pt>
    <dgm:pt modelId="{D92529AF-0F15-4EBE-AE38-5F191DF91CD4}" type="sibTrans" cxnId="{966B33A7-221E-4A19-B742-FD823EE9726E}">
      <dgm:prSet/>
      <dgm:spPr/>
      <dgm:t>
        <a:bodyPr/>
        <a:lstStyle/>
        <a:p>
          <a:endParaRPr lang="en-US"/>
        </a:p>
      </dgm:t>
    </dgm:pt>
    <dgm:pt modelId="{51DA0013-CF8F-4F16-AAAE-292C3DE13494}">
      <dgm:prSet/>
      <dgm:spPr/>
      <dgm:t>
        <a:bodyPr/>
        <a:lstStyle/>
        <a:p>
          <a:r>
            <a:rPr lang="en-US" b="1" dirty="0">
              <a:latin typeface="Comic Sans MS" panose="030F0702030302020204" pitchFamily="66" charset="0"/>
            </a:rPr>
            <a:t>Exploring potatoes</a:t>
          </a:r>
          <a:endParaRPr lang="en-US" dirty="0">
            <a:latin typeface="Comic Sans MS" panose="030F0702030302020204" pitchFamily="66" charset="0"/>
          </a:endParaRPr>
        </a:p>
      </dgm:t>
    </dgm:pt>
    <dgm:pt modelId="{535BBBEA-1146-4B44-9CEB-1A4D2941AAB5}" type="parTrans" cxnId="{1BF73687-19B1-494B-8007-F1074BA31A62}">
      <dgm:prSet/>
      <dgm:spPr/>
      <dgm:t>
        <a:bodyPr/>
        <a:lstStyle/>
        <a:p>
          <a:endParaRPr lang="en-US"/>
        </a:p>
      </dgm:t>
    </dgm:pt>
    <dgm:pt modelId="{DAB01FDC-3956-4DE5-975E-33E71661F00B}" type="sibTrans" cxnId="{1BF73687-19B1-494B-8007-F1074BA31A62}">
      <dgm:prSet/>
      <dgm:spPr/>
      <dgm:t>
        <a:bodyPr/>
        <a:lstStyle/>
        <a:p>
          <a:endParaRPr lang="en-US"/>
        </a:p>
      </dgm:t>
    </dgm:pt>
    <dgm:pt modelId="{BC3567F3-93B4-4AA7-8C3F-46A74AE43BC0}">
      <dgm:prSet/>
      <dgm:spPr/>
      <dgm:t>
        <a:bodyPr/>
        <a:lstStyle/>
        <a:p>
          <a:r>
            <a:rPr lang="en-US" b="1" dirty="0">
              <a:latin typeface="Comic Sans MS" panose="030F0702030302020204" pitchFamily="66" charset="0"/>
            </a:rPr>
            <a:t>Potato planting</a:t>
          </a:r>
          <a:endParaRPr lang="en-US" dirty="0">
            <a:latin typeface="Comic Sans MS" panose="030F0702030302020204" pitchFamily="66" charset="0"/>
          </a:endParaRPr>
        </a:p>
      </dgm:t>
    </dgm:pt>
    <dgm:pt modelId="{C0A16611-FA39-4585-9BA8-021F91F84C3A}" type="parTrans" cxnId="{DAA6899E-8CB8-4A5A-AB9F-E20C89191CDA}">
      <dgm:prSet/>
      <dgm:spPr/>
      <dgm:t>
        <a:bodyPr/>
        <a:lstStyle/>
        <a:p>
          <a:endParaRPr lang="en-US"/>
        </a:p>
      </dgm:t>
    </dgm:pt>
    <dgm:pt modelId="{4764557C-E26A-4C22-9744-256BBB0ECE89}" type="sibTrans" cxnId="{DAA6899E-8CB8-4A5A-AB9F-E20C89191CDA}">
      <dgm:prSet/>
      <dgm:spPr/>
      <dgm:t>
        <a:bodyPr/>
        <a:lstStyle/>
        <a:p>
          <a:endParaRPr lang="en-US"/>
        </a:p>
      </dgm:t>
    </dgm:pt>
    <dgm:pt modelId="{20A50A04-E5EE-4146-B2BA-1EF38943FAC5}" type="pres">
      <dgm:prSet presAssocID="{751B3D4A-B86A-4A36-B46B-0B78B3FFC775}" presName="Name0" presStyleCnt="0">
        <dgm:presLayoutVars>
          <dgm:chMax val="1"/>
          <dgm:chPref val="1"/>
          <dgm:dir/>
          <dgm:animOne val="branch"/>
          <dgm:animLvl val="lvl"/>
        </dgm:presLayoutVars>
      </dgm:prSet>
      <dgm:spPr/>
      <dgm:t>
        <a:bodyPr/>
        <a:lstStyle/>
        <a:p>
          <a:endParaRPr lang="en-US"/>
        </a:p>
      </dgm:t>
    </dgm:pt>
    <dgm:pt modelId="{EA0B21CB-2FAC-4DDD-A17F-7BF96C41FC7B}" type="pres">
      <dgm:prSet presAssocID="{72FC7575-79E7-4F75-8F99-7B5C9CB2EF45}" presName="Parent" presStyleLbl="node0" presStyleIdx="0" presStyleCnt="1" custLinFactNeighborY="-1237">
        <dgm:presLayoutVars>
          <dgm:chMax val="6"/>
          <dgm:chPref val="6"/>
        </dgm:presLayoutVars>
      </dgm:prSet>
      <dgm:spPr/>
      <dgm:t>
        <a:bodyPr/>
        <a:lstStyle/>
        <a:p>
          <a:endParaRPr lang="en-US"/>
        </a:p>
      </dgm:t>
    </dgm:pt>
    <dgm:pt modelId="{A9FCBB82-404F-4C45-A7A6-89E469475A8D}" type="pres">
      <dgm:prSet presAssocID="{11497504-4E47-4142-BB2B-03DA85AAFE86}" presName="Accent1" presStyleCnt="0"/>
      <dgm:spPr/>
    </dgm:pt>
    <dgm:pt modelId="{E27CC92C-748E-48E6-A3D2-8EA71F55A52B}" type="pres">
      <dgm:prSet presAssocID="{11497504-4E47-4142-BB2B-03DA85AAFE86}" presName="Accent" presStyleLbl="bgShp" presStyleIdx="0" presStyleCnt="6"/>
      <dgm:spPr/>
    </dgm:pt>
    <dgm:pt modelId="{AF1EB133-466B-4CD5-9296-CAAC0AC9DA13}" type="pres">
      <dgm:prSet presAssocID="{11497504-4E47-4142-BB2B-03DA85AAFE86}" presName="Child1" presStyleLbl="node1" presStyleIdx="0" presStyleCnt="6">
        <dgm:presLayoutVars>
          <dgm:chMax val="0"/>
          <dgm:chPref val="0"/>
          <dgm:bulletEnabled val="1"/>
        </dgm:presLayoutVars>
      </dgm:prSet>
      <dgm:spPr/>
      <dgm:t>
        <a:bodyPr/>
        <a:lstStyle/>
        <a:p>
          <a:endParaRPr lang="en-US"/>
        </a:p>
      </dgm:t>
    </dgm:pt>
    <dgm:pt modelId="{AA4FB9B8-FA1C-4D02-827C-34C693E06DA8}" type="pres">
      <dgm:prSet presAssocID="{3EDC5D3E-31C5-41C9-89FB-D1467D750758}" presName="Accent2" presStyleCnt="0"/>
      <dgm:spPr/>
    </dgm:pt>
    <dgm:pt modelId="{D2DAA37B-1374-401D-9510-FDCC2DAC5BC2}" type="pres">
      <dgm:prSet presAssocID="{3EDC5D3E-31C5-41C9-89FB-D1467D750758}" presName="Accent" presStyleLbl="bgShp" presStyleIdx="1" presStyleCnt="6"/>
      <dgm:spPr/>
    </dgm:pt>
    <dgm:pt modelId="{652756BA-F6FA-4164-AA0C-4BF55DA44C2D}" type="pres">
      <dgm:prSet presAssocID="{3EDC5D3E-31C5-41C9-89FB-D1467D750758}" presName="Child2" presStyleLbl="node1" presStyleIdx="1" presStyleCnt="6">
        <dgm:presLayoutVars>
          <dgm:chMax val="0"/>
          <dgm:chPref val="0"/>
          <dgm:bulletEnabled val="1"/>
        </dgm:presLayoutVars>
      </dgm:prSet>
      <dgm:spPr/>
      <dgm:t>
        <a:bodyPr/>
        <a:lstStyle/>
        <a:p>
          <a:endParaRPr lang="en-US"/>
        </a:p>
      </dgm:t>
    </dgm:pt>
    <dgm:pt modelId="{2531705C-7E55-4B9D-A6FB-2931263D99E0}" type="pres">
      <dgm:prSet presAssocID="{C2FCF8CF-BB09-4C72-81FF-2EF169518AD2}" presName="Accent3" presStyleCnt="0"/>
      <dgm:spPr/>
    </dgm:pt>
    <dgm:pt modelId="{F9C91ED5-654C-4382-A65C-8B308476137F}" type="pres">
      <dgm:prSet presAssocID="{C2FCF8CF-BB09-4C72-81FF-2EF169518AD2}" presName="Accent" presStyleLbl="bgShp" presStyleIdx="2" presStyleCnt="6"/>
      <dgm:spPr/>
    </dgm:pt>
    <dgm:pt modelId="{B1271186-1CEE-48B4-B515-3027F5F7B99D}" type="pres">
      <dgm:prSet presAssocID="{C2FCF8CF-BB09-4C72-81FF-2EF169518AD2}" presName="Child3" presStyleLbl="node1" presStyleIdx="2" presStyleCnt="6">
        <dgm:presLayoutVars>
          <dgm:chMax val="0"/>
          <dgm:chPref val="0"/>
          <dgm:bulletEnabled val="1"/>
        </dgm:presLayoutVars>
      </dgm:prSet>
      <dgm:spPr/>
      <dgm:t>
        <a:bodyPr/>
        <a:lstStyle/>
        <a:p>
          <a:endParaRPr lang="en-US"/>
        </a:p>
      </dgm:t>
    </dgm:pt>
    <dgm:pt modelId="{934AC804-212D-4D57-86F6-B231B35F940D}" type="pres">
      <dgm:prSet presAssocID="{4AACAE22-33B3-4FCA-A026-1E3564EAEDED}" presName="Accent4" presStyleCnt="0"/>
      <dgm:spPr/>
    </dgm:pt>
    <dgm:pt modelId="{5BBB8D7B-FE73-4968-8BFD-DA31B1B88B73}" type="pres">
      <dgm:prSet presAssocID="{4AACAE22-33B3-4FCA-A026-1E3564EAEDED}" presName="Accent" presStyleLbl="bgShp" presStyleIdx="3" presStyleCnt="6"/>
      <dgm:spPr/>
    </dgm:pt>
    <dgm:pt modelId="{93597410-17F5-45B7-8F35-A1290952DCCD}" type="pres">
      <dgm:prSet presAssocID="{4AACAE22-33B3-4FCA-A026-1E3564EAEDED}" presName="Child4" presStyleLbl="node1" presStyleIdx="3" presStyleCnt="6">
        <dgm:presLayoutVars>
          <dgm:chMax val="0"/>
          <dgm:chPref val="0"/>
          <dgm:bulletEnabled val="1"/>
        </dgm:presLayoutVars>
      </dgm:prSet>
      <dgm:spPr/>
      <dgm:t>
        <a:bodyPr/>
        <a:lstStyle/>
        <a:p>
          <a:endParaRPr lang="en-US"/>
        </a:p>
      </dgm:t>
    </dgm:pt>
    <dgm:pt modelId="{61D7CBBD-1BD5-44B3-8081-1F8F66A5C6FD}" type="pres">
      <dgm:prSet presAssocID="{51DA0013-CF8F-4F16-AAAE-292C3DE13494}" presName="Accent5" presStyleCnt="0"/>
      <dgm:spPr/>
    </dgm:pt>
    <dgm:pt modelId="{C450661F-4A5A-467C-832A-C0AF694D5BC3}" type="pres">
      <dgm:prSet presAssocID="{51DA0013-CF8F-4F16-AAAE-292C3DE13494}" presName="Accent" presStyleLbl="bgShp" presStyleIdx="4" presStyleCnt="6"/>
      <dgm:spPr/>
    </dgm:pt>
    <dgm:pt modelId="{913D83FE-D1B9-4952-92E5-660A02A0259C}" type="pres">
      <dgm:prSet presAssocID="{51DA0013-CF8F-4F16-AAAE-292C3DE13494}" presName="Child5" presStyleLbl="node1" presStyleIdx="4" presStyleCnt="6">
        <dgm:presLayoutVars>
          <dgm:chMax val="0"/>
          <dgm:chPref val="0"/>
          <dgm:bulletEnabled val="1"/>
        </dgm:presLayoutVars>
      </dgm:prSet>
      <dgm:spPr/>
      <dgm:t>
        <a:bodyPr/>
        <a:lstStyle/>
        <a:p>
          <a:endParaRPr lang="en-US"/>
        </a:p>
      </dgm:t>
    </dgm:pt>
    <dgm:pt modelId="{119EA668-6CD1-41E6-9CCA-E9E23888FCCA}" type="pres">
      <dgm:prSet presAssocID="{BC3567F3-93B4-4AA7-8C3F-46A74AE43BC0}" presName="Accent6" presStyleCnt="0"/>
      <dgm:spPr/>
    </dgm:pt>
    <dgm:pt modelId="{B370CBC9-DE67-45CC-BA5A-94DD94FD0960}" type="pres">
      <dgm:prSet presAssocID="{BC3567F3-93B4-4AA7-8C3F-46A74AE43BC0}" presName="Accent" presStyleLbl="bgShp" presStyleIdx="5" presStyleCnt="6"/>
      <dgm:spPr/>
    </dgm:pt>
    <dgm:pt modelId="{B59EA406-6114-4988-9C9E-F40B56046001}" type="pres">
      <dgm:prSet presAssocID="{BC3567F3-93B4-4AA7-8C3F-46A74AE43BC0}" presName="Child6" presStyleLbl="node1" presStyleIdx="5" presStyleCnt="6">
        <dgm:presLayoutVars>
          <dgm:chMax val="0"/>
          <dgm:chPref val="0"/>
          <dgm:bulletEnabled val="1"/>
        </dgm:presLayoutVars>
      </dgm:prSet>
      <dgm:spPr/>
      <dgm:t>
        <a:bodyPr/>
        <a:lstStyle/>
        <a:p>
          <a:endParaRPr lang="en-US"/>
        </a:p>
      </dgm:t>
    </dgm:pt>
  </dgm:ptLst>
  <dgm:cxnLst>
    <dgm:cxn modelId="{9848571E-3056-40C3-AE09-C1C300F0C278}" type="presOf" srcId="{11497504-4E47-4142-BB2B-03DA85AAFE86}" destId="{AF1EB133-466B-4CD5-9296-CAAC0AC9DA13}" srcOrd="0" destOrd="0" presId="urn:microsoft.com/office/officeart/2011/layout/HexagonRadial"/>
    <dgm:cxn modelId="{A476352E-EF5E-4A40-9619-813FC9E479B5}" type="presOf" srcId="{BC3567F3-93B4-4AA7-8C3F-46A74AE43BC0}" destId="{B59EA406-6114-4988-9C9E-F40B56046001}" srcOrd="0" destOrd="0" presId="urn:microsoft.com/office/officeart/2011/layout/HexagonRadial"/>
    <dgm:cxn modelId="{29100391-D3F5-45B9-867D-2755AF6439FF}" type="presOf" srcId="{4AACAE22-33B3-4FCA-A026-1E3564EAEDED}" destId="{93597410-17F5-45B7-8F35-A1290952DCCD}" srcOrd="0" destOrd="0" presId="urn:microsoft.com/office/officeart/2011/layout/HexagonRadial"/>
    <dgm:cxn modelId="{323DFABC-93BA-4353-AA15-952DA48734C4}" type="presOf" srcId="{751B3D4A-B86A-4A36-B46B-0B78B3FFC775}" destId="{20A50A04-E5EE-4146-B2BA-1EF38943FAC5}" srcOrd="0" destOrd="0" presId="urn:microsoft.com/office/officeart/2011/layout/HexagonRadial"/>
    <dgm:cxn modelId="{DAA6899E-8CB8-4A5A-AB9F-E20C89191CDA}" srcId="{72FC7575-79E7-4F75-8F99-7B5C9CB2EF45}" destId="{BC3567F3-93B4-4AA7-8C3F-46A74AE43BC0}" srcOrd="5" destOrd="0" parTransId="{C0A16611-FA39-4585-9BA8-021F91F84C3A}" sibTransId="{4764557C-E26A-4C22-9744-256BBB0ECE89}"/>
    <dgm:cxn modelId="{49563003-7E39-43E3-A126-646404FECF88}" srcId="{72FC7575-79E7-4F75-8F99-7B5C9CB2EF45}" destId="{C2FCF8CF-BB09-4C72-81FF-2EF169518AD2}" srcOrd="2" destOrd="0" parTransId="{513045AB-6F2B-4AD3-9457-10B0B6C06100}" sibTransId="{6C284ADA-DBDC-416B-A3C0-36BBA8C87632}"/>
    <dgm:cxn modelId="{61F8E450-2253-40B9-9B2F-8E506A7836B6}" type="presOf" srcId="{51DA0013-CF8F-4F16-AAAE-292C3DE13494}" destId="{913D83FE-D1B9-4952-92E5-660A02A0259C}" srcOrd="0" destOrd="0" presId="urn:microsoft.com/office/officeart/2011/layout/HexagonRadial"/>
    <dgm:cxn modelId="{A8699579-C1F3-4B14-928C-3FBC79F768DE}" srcId="{72FC7575-79E7-4F75-8F99-7B5C9CB2EF45}" destId="{3EDC5D3E-31C5-41C9-89FB-D1467D750758}" srcOrd="1" destOrd="0" parTransId="{93FB87C4-2384-461D-A86F-5D537DFBEE17}" sibTransId="{62F89BE7-DD89-4F2B-B743-40600CB2E375}"/>
    <dgm:cxn modelId="{5C20ED75-FB76-4741-B831-425374C497D0}" type="presOf" srcId="{3EDC5D3E-31C5-41C9-89FB-D1467D750758}" destId="{652756BA-F6FA-4164-AA0C-4BF55DA44C2D}" srcOrd="0" destOrd="0" presId="urn:microsoft.com/office/officeart/2011/layout/HexagonRadial"/>
    <dgm:cxn modelId="{966B33A7-221E-4A19-B742-FD823EE9726E}" srcId="{72FC7575-79E7-4F75-8F99-7B5C9CB2EF45}" destId="{4AACAE22-33B3-4FCA-A026-1E3564EAEDED}" srcOrd="3" destOrd="0" parTransId="{47F06C23-C7B8-4D85-B36F-BC2EFA0A62BF}" sibTransId="{D92529AF-0F15-4EBE-AE38-5F191DF91CD4}"/>
    <dgm:cxn modelId="{F3FAB906-83A3-4801-9BAC-703C44E0BB5E}" srcId="{72FC7575-79E7-4F75-8F99-7B5C9CB2EF45}" destId="{11497504-4E47-4142-BB2B-03DA85AAFE86}" srcOrd="0" destOrd="0" parTransId="{6E9DBAD2-FCBC-4D53-946E-DE6E552F4946}" sibTransId="{1AE3DA35-C96B-40B4-999F-43712B521598}"/>
    <dgm:cxn modelId="{1BF73687-19B1-494B-8007-F1074BA31A62}" srcId="{72FC7575-79E7-4F75-8F99-7B5C9CB2EF45}" destId="{51DA0013-CF8F-4F16-AAAE-292C3DE13494}" srcOrd="4" destOrd="0" parTransId="{535BBBEA-1146-4B44-9CEB-1A4D2941AAB5}" sibTransId="{DAB01FDC-3956-4DE5-975E-33E71661F00B}"/>
    <dgm:cxn modelId="{85C8679B-6FEE-434A-9284-71316A249190}" type="presOf" srcId="{72FC7575-79E7-4F75-8F99-7B5C9CB2EF45}" destId="{EA0B21CB-2FAC-4DDD-A17F-7BF96C41FC7B}" srcOrd="0" destOrd="0" presId="urn:microsoft.com/office/officeart/2011/layout/HexagonRadial"/>
    <dgm:cxn modelId="{52DFCDA8-F384-4A69-AD12-FB621AE4F67C}" type="presOf" srcId="{C2FCF8CF-BB09-4C72-81FF-2EF169518AD2}" destId="{B1271186-1CEE-48B4-B515-3027F5F7B99D}" srcOrd="0" destOrd="0" presId="urn:microsoft.com/office/officeart/2011/layout/HexagonRadial"/>
    <dgm:cxn modelId="{894BD999-2F6C-48F0-91B4-12A97F66E53D}" srcId="{751B3D4A-B86A-4A36-B46B-0B78B3FFC775}" destId="{72FC7575-79E7-4F75-8F99-7B5C9CB2EF45}" srcOrd="0" destOrd="0" parTransId="{D3AB5736-1DBE-4920-AF0B-A2A2397F7881}" sibTransId="{940B3479-598D-48BD-8790-46B5EEC38AFE}"/>
    <dgm:cxn modelId="{C7DD5067-6314-4503-9C5B-5AA488E3B1BA}" type="presParOf" srcId="{20A50A04-E5EE-4146-B2BA-1EF38943FAC5}" destId="{EA0B21CB-2FAC-4DDD-A17F-7BF96C41FC7B}" srcOrd="0" destOrd="0" presId="urn:microsoft.com/office/officeart/2011/layout/HexagonRadial"/>
    <dgm:cxn modelId="{14A84040-815D-437F-B7C3-7FE18C3FC0F9}" type="presParOf" srcId="{20A50A04-E5EE-4146-B2BA-1EF38943FAC5}" destId="{A9FCBB82-404F-4C45-A7A6-89E469475A8D}" srcOrd="1" destOrd="0" presId="urn:microsoft.com/office/officeart/2011/layout/HexagonRadial"/>
    <dgm:cxn modelId="{4394234F-FFE3-4530-9976-291401FE0A0C}" type="presParOf" srcId="{A9FCBB82-404F-4C45-A7A6-89E469475A8D}" destId="{E27CC92C-748E-48E6-A3D2-8EA71F55A52B}" srcOrd="0" destOrd="0" presId="urn:microsoft.com/office/officeart/2011/layout/HexagonRadial"/>
    <dgm:cxn modelId="{F86FBD95-E12E-4669-BB9F-A3A089A5DE05}" type="presParOf" srcId="{20A50A04-E5EE-4146-B2BA-1EF38943FAC5}" destId="{AF1EB133-466B-4CD5-9296-CAAC0AC9DA13}" srcOrd="2" destOrd="0" presId="urn:microsoft.com/office/officeart/2011/layout/HexagonRadial"/>
    <dgm:cxn modelId="{08B4703A-9050-4963-B507-99BA9665314E}" type="presParOf" srcId="{20A50A04-E5EE-4146-B2BA-1EF38943FAC5}" destId="{AA4FB9B8-FA1C-4D02-827C-34C693E06DA8}" srcOrd="3" destOrd="0" presId="urn:microsoft.com/office/officeart/2011/layout/HexagonRadial"/>
    <dgm:cxn modelId="{AD8E239E-EA75-4BEC-BDBE-B363072EAD55}" type="presParOf" srcId="{AA4FB9B8-FA1C-4D02-827C-34C693E06DA8}" destId="{D2DAA37B-1374-401D-9510-FDCC2DAC5BC2}" srcOrd="0" destOrd="0" presId="urn:microsoft.com/office/officeart/2011/layout/HexagonRadial"/>
    <dgm:cxn modelId="{2377A22A-8FFA-4238-8E9B-3467D3D434FB}" type="presParOf" srcId="{20A50A04-E5EE-4146-B2BA-1EF38943FAC5}" destId="{652756BA-F6FA-4164-AA0C-4BF55DA44C2D}" srcOrd="4" destOrd="0" presId="urn:microsoft.com/office/officeart/2011/layout/HexagonRadial"/>
    <dgm:cxn modelId="{3A1816C4-7D63-45F0-AFB8-3B4C98C397E8}" type="presParOf" srcId="{20A50A04-E5EE-4146-B2BA-1EF38943FAC5}" destId="{2531705C-7E55-4B9D-A6FB-2931263D99E0}" srcOrd="5" destOrd="0" presId="urn:microsoft.com/office/officeart/2011/layout/HexagonRadial"/>
    <dgm:cxn modelId="{D82B3DCF-D906-4218-91DB-0BB1423AE16A}" type="presParOf" srcId="{2531705C-7E55-4B9D-A6FB-2931263D99E0}" destId="{F9C91ED5-654C-4382-A65C-8B308476137F}" srcOrd="0" destOrd="0" presId="urn:microsoft.com/office/officeart/2011/layout/HexagonRadial"/>
    <dgm:cxn modelId="{40E087FC-7533-40B6-B1FB-94322E82127D}" type="presParOf" srcId="{20A50A04-E5EE-4146-B2BA-1EF38943FAC5}" destId="{B1271186-1CEE-48B4-B515-3027F5F7B99D}" srcOrd="6" destOrd="0" presId="urn:microsoft.com/office/officeart/2011/layout/HexagonRadial"/>
    <dgm:cxn modelId="{20661BCA-28A0-4F3E-A7D0-7DC2C7AD996B}" type="presParOf" srcId="{20A50A04-E5EE-4146-B2BA-1EF38943FAC5}" destId="{934AC804-212D-4D57-86F6-B231B35F940D}" srcOrd="7" destOrd="0" presId="urn:microsoft.com/office/officeart/2011/layout/HexagonRadial"/>
    <dgm:cxn modelId="{B2323A7C-C634-4674-964C-A8CFCEFBAA7E}" type="presParOf" srcId="{934AC804-212D-4D57-86F6-B231B35F940D}" destId="{5BBB8D7B-FE73-4968-8BFD-DA31B1B88B73}" srcOrd="0" destOrd="0" presId="urn:microsoft.com/office/officeart/2011/layout/HexagonRadial"/>
    <dgm:cxn modelId="{CDF3CC96-969F-4058-AC53-41A8FE7B2BC7}" type="presParOf" srcId="{20A50A04-E5EE-4146-B2BA-1EF38943FAC5}" destId="{93597410-17F5-45B7-8F35-A1290952DCCD}" srcOrd="8" destOrd="0" presId="urn:microsoft.com/office/officeart/2011/layout/HexagonRadial"/>
    <dgm:cxn modelId="{7ADF80F1-C9AF-41C6-A985-37AE106F86D4}" type="presParOf" srcId="{20A50A04-E5EE-4146-B2BA-1EF38943FAC5}" destId="{61D7CBBD-1BD5-44B3-8081-1F8F66A5C6FD}" srcOrd="9" destOrd="0" presId="urn:microsoft.com/office/officeart/2011/layout/HexagonRadial"/>
    <dgm:cxn modelId="{A0EC0EFB-7760-4236-BDA7-0C555BE45224}" type="presParOf" srcId="{61D7CBBD-1BD5-44B3-8081-1F8F66A5C6FD}" destId="{C450661F-4A5A-467C-832A-C0AF694D5BC3}" srcOrd="0" destOrd="0" presId="urn:microsoft.com/office/officeart/2011/layout/HexagonRadial"/>
    <dgm:cxn modelId="{7AED9162-5F6A-4F86-B354-2437F9C688FF}" type="presParOf" srcId="{20A50A04-E5EE-4146-B2BA-1EF38943FAC5}" destId="{913D83FE-D1B9-4952-92E5-660A02A0259C}" srcOrd="10" destOrd="0" presId="urn:microsoft.com/office/officeart/2011/layout/HexagonRadial"/>
    <dgm:cxn modelId="{DD690F73-852D-4454-B0DC-EDC625BA3208}" type="presParOf" srcId="{20A50A04-E5EE-4146-B2BA-1EF38943FAC5}" destId="{119EA668-6CD1-41E6-9CCA-E9E23888FCCA}" srcOrd="11" destOrd="0" presId="urn:microsoft.com/office/officeart/2011/layout/HexagonRadial"/>
    <dgm:cxn modelId="{74D312F5-FC30-495C-9FA5-03B29657A59F}" type="presParOf" srcId="{119EA668-6CD1-41E6-9CCA-E9E23888FCCA}" destId="{B370CBC9-DE67-45CC-BA5A-94DD94FD0960}" srcOrd="0" destOrd="0" presId="urn:microsoft.com/office/officeart/2011/layout/HexagonRadial"/>
    <dgm:cxn modelId="{6CB3AE3B-87DC-402B-A168-0BCD4C3B10B8}" type="presParOf" srcId="{20A50A04-E5EE-4146-B2BA-1EF38943FAC5}" destId="{B59EA406-6114-4988-9C9E-F40B56046001}"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1CEF90-C241-4AC0-8F69-853BC82D3167}" type="doc">
      <dgm:prSet loTypeId="urn:microsoft.com/office/officeart/2005/8/layout/pyramid2" loCatId="list" qsTypeId="urn:microsoft.com/office/officeart/2005/8/quickstyle/3d4" qsCatId="3D" csTypeId="urn:microsoft.com/office/officeart/2005/8/colors/accent4_2" csCatId="accent4" phldr="1"/>
      <dgm:spPr/>
      <dgm:t>
        <a:bodyPr/>
        <a:lstStyle/>
        <a:p>
          <a:endParaRPr lang="en-US"/>
        </a:p>
      </dgm:t>
    </dgm:pt>
    <dgm:pt modelId="{FDA00B8B-0DC1-458D-87B2-C2FFE4AD78B1}">
      <dgm:prSet/>
      <dgm:spPr/>
      <dgm:t>
        <a:bodyPr/>
        <a:lstStyle/>
        <a:p>
          <a:r>
            <a:rPr lang="en-US" b="1">
              <a:latin typeface="Comic Sans MS" panose="030F0702030302020204" pitchFamily="66" charset="0"/>
            </a:rPr>
            <a:t>Activities</a:t>
          </a:r>
        </a:p>
      </dgm:t>
    </dgm:pt>
    <dgm:pt modelId="{552AB1B7-102C-4566-92A7-BC2F2BC67783}" type="parTrans" cxnId="{AAF51B1F-172C-408B-BFEE-A16D718C5D37}">
      <dgm:prSet/>
      <dgm:spPr/>
      <dgm:t>
        <a:bodyPr/>
        <a:lstStyle/>
        <a:p>
          <a:endParaRPr lang="en-US"/>
        </a:p>
      </dgm:t>
    </dgm:pt>
    <dgm:pt modelId="{F9DA488A-C7D1-4962-A544-6FF335FE78A5}" type="sibTrans" cxnId="{AAF51B1F-172C-408B-BFEE-A16D718C5D37}">
      <dgm:prSet/>
      <dgm:spPr/>
      <dgm:t>
        <a:bodyPr/>
        <a:lstStyle/>
        <a:p>
          <a:endParaRPr lang="en-US"/>
        </a:p>
      </dgm:t>
    </dgm:pt>
    <dgm:pt modelId="{A967F994-559E-48D3-9BF8-3BDA7115DE1C}">
      <dgm:prSet/>
      <dgm:spPr/>
      <dgm:t>
        <a:bodyPr/>
        <a:lstStyle/>
        <a:p>
          <a:r>
            <a:rPr lang="en-US" dirty="0">
              <a:latin typeface="Comic Sans MS" panose="030F0702030302020204" pitchFamily="66" charset="0"/>
            </a:rPr>
            <a:t>Willow peeling</a:t>
          </a:r>
        </a:p>
      </dgm:t>
    </dgm:pt>
    <dgm:pt modelId="{5D1C4E25-5E30-48DE-9DE6-047281694BBB}" type="parTrans" cxnId="{6971D782-9BC6-465B-8F53-32A22E5C43F7}">
      <dgm:prSet/>
      <dgm:spPr/>
      <dgm:t>
        <a:bodyPr/>
        <a:lstStyle/>
        <a:p>
          <a:endParaRPr lang="en-US"/>
        </a:p>
      </dgm:t>
    </dgm:pt>
    <dgm:pt modelId="{CC96CFD2-1FF5-4688-A31D-552EF8C19DAF}" type="sibTrans" cxnId="{6971D782-9BC6-465B-8F53-32A22E5C43F7}">
      <dgm:prSet/>
      <dgm:spPr/>
      <dgm:t>
        <a:bodyPr/>
        <a:lstStyle/>
        <a:p>
          <a:endParaRPr lang="en-US"/>
        </a:p>
      </dgm:t>
    </dgm:pt>
    <dgm:pt modelId="{E29805DF-A484-407F-B9EC-393D74BAD946}">
      <dgm:prSet/>
      <dgm:spPr/>
      <dgm:t>
        <a:bodyPr/>
        <a:lstStyle/>
        <a:p>
          <a:r>
            <a:rPr lang="en-US" dirty="0">
              <a:latin typeface="Comic Sans MS" panose="030F0702030302020204" pitchFamily="66" charset="0"/>
            </a:rPr>
            <a:t>Watering</a:t>
          </a:r>
          <a:r>
            <a:rPr lang="en-US" dirty="0"/>
            <a:t> </a:t>
          </a:r>
        </a:p>
      </dgm:t>
    </dgm:pt>
    <dgm:pt modelId="{940D0094-4A13-4F93-A846-2025B70AEB71}" type="parTrans" cxnId="{7197204C-B31B-4454-A0E9-7C8DD719BD7C}">
      <dgm:prSet/>
      <dgm:spPr/>
      <dgm:t>
        <a:bodyPr/>
        <a:lstStyle/>
        <a:p>
          <a:endParaRPr lang="en-US"/>
        </a:p>
      </dgm:t>
    </dgm:pt>
    <dgm:pt modelId="{4D833541-8EB0-4F35-8273-257B206DC72F}" type="sibTrans" cxnId="{7197204C-B31B-4454-A0E9-7C8DD719BD7C}">
      <dgm:prSet/>
      <dgm:spPr/>
      <dgm:t>
        <a:bodyPr/>
        <a:lstStyle/>
        <a:p>
          <a:endParaRPr lang="en-US"/>
        </a:p>
      </dgm:t>
    </dgm:pt>
    <dgm:pt modelId="{4DB8C653-F7FB-4A9E-A28E-45A5AA55C438}">
      <dgm:prSet/>
      <dgm:spPr/>
      <dgm:t>
        <a:bodyPr/>
        <a:lstStyle/>
        <a:p>
          <a:r>
            <a:rPr lang="en-US" dirty="0" smtClean="0">
              <a:latin typeface="Comic Sans MS" panose="030F0702030302020204" pitchFamily="66" charset="0"/>
            </a:rPr>
            <a:t>Potato </a:t>
          </a:r>
          <a:r>
            <a:rPr lang="en-US" dirty="0">
              <a:latin typeface="Comic Sans MS" panose="030F0702030302020204" pitchFamily="66" charset="0"/>
            </a:rPr>
            <a:t>picking/sorting</a:t>
          </a:r>
        </a:p>
      </dgm:t>
    </dgm:pt>
    <dgm:pt modelId="{5EECD7FB-EC99-4646-90BD-E8BC2BAC3F3F}" type="parTrans" cxnId="{E3076CDA-0659-42F4-AC94-4ACC9F093157}">
      <dgm:prSet/>
      <dgm:spPr/>
      <dgm:t>
        <a:bodyPr/>
        <a:lstStyle/>
        <a:p>
          <a:endParaRPr lang="en-US"/>
        </a:p>
      </dgm:t>
    </dgm:pt>
    <dgm:pt modelId="{D1241EF1-FFA2-414B-95A2-AC4DBA0BCE01}" type="sibTrans" cxnId="{E3076CDA-0659-42F4-AC94-4ACC9F093157}">
      <dgm:prSet/>
      <dgm:spPr/>
      <dgm:t>
        <a:bodyPr/>
        <a:lstStyle/>
        <a:p>
          <a:endParaRPr lang="en-US"/>
        </a:p>
      </dgm:t>
    </dgm:pt>
    <dgm:pt modelId="{7D2512F9-61B0-4A42-961E-61BCF62D2689}">
      <dgm:prSet/>
      <dgm:spPr/>
      <dgm:t>
        <a:bodyPr/>
        <a:lstStyle/>
        <a:p>
          <a:r>
            <a:rPr lang="en-US" dirty="0">
              <a:latin typeface="Comic Sans MS" panose="030F0702030302020204" pitchFamily="66" charset="0"/>
            </a:rPr>
            <a:t>Exploring herbs in the allotment</a:t>
          </a:r>
        </a:p>
      </dgm:t>
    </dgm:pt>
    <dgm:pt modelId="{2CC5A2BF-865A-47DB-ACFD-9545FB9F3240}" type="parTrans" cxnId="{656F7D5B-1D8C-4B57-90C4-DB67B5F563B6}">
      <dgm:prSet/>
      <dgm:spPr/>
      <dgm:t>
        <a:bodyPr/>
        <a:lstStyle/>
        <a:p>
          <a:endParaRPr lang="en-US"/>
        </a:p>
      </dgm:t>
    </dgm:pt>
    <dgm:pt modelId="{F187CE2E-C15D-4CAA-A9B0-C0F6826D1807}" type="sibTrans" cxnId="{656F7D5B-1D8C-4B57-90C4-DB67B5F563B6}">
      <dgm:prSet/>
      <dgm:spPr/>
      <dgm:t>
        <a:bodyPr/>
        <a:lstStyle/>
        <a:p>
          <a:endParaRPr lang="en-US"/>
        </a:p>
      </dgm:t>
    </dgm:pt>
    <dgm:pt modelId="{4F9444E5-E598-48BC-9301-56240EC46FE5}">
      <dgm:prSet/>
      <dgm:spPr/>
      <dgm:t>
        <a:bodyPr/>
        <a:lstStyle/>
        <a:p>
          <a:r>
            <a:rPr lang="en-US" dirty="0">
              <a:latin typeface="Comic Sans MS" panose="030F0702030302020204" pitchFamily="66" charset="0"/>
            </a:rPr>
            <a:t>Strawberry picking</a:t>
          </a:r>
        </a:p>
      </dgm:t>
    </dgm:pt>
    <dgm:pt modelId="{B3751C75-2632-431D-8543-B7F3F0740C55}" type="parTrans" cxnId="{7408F151-FB9B-43A7-A446-D62EBF75796E}">
      <dgm:prSet/>
      <dgm:spPr/>
      <dgm:t>
        <a:bodyPr/>
        <a:lstStyle/>
        <a:p>
          <a:endParaRPr lang="en-US"/>
        </a:p>
      </dgm:t>
    </dgm:pt>
    <dgm:pt modelId="{CEF104A8-E400-45C0-BEC9-DAE69695EFA7}" type="sibTrans" cxnId="{7408F151-FB9B-43A7-A446-D62EBF75796E}">
      <dgm:prSet/>
      <dgm:spPr/>
      <dgm:t>
        <a:bodyPr/>
        <a:lstStyle/>
        <a:p>
          <a:endParaRPr lang="en-US"/>
        </a:p>
      </dgm:t>
    </dgm:pt>
    <dgm:pt modelId="{3362B6A8-9B40-4C39-B1FE-296CAD4D68BE}">
      <dgm:prSet/>
      <dgm:spPr/>
      <dgm:t>
        <a:bodyPr/>
        <a:lstStyle/>
        <a:p>
          <a:r>
            <a:rPr lang="en-US" dirty="0">
              <a:latin typeface="Comic Sans MS" panose="030F0702030302020204" pitchFamily="66" charset="0"/>
            </a:rPr>
            <a:t>Bug hunts</a:t>
          </a:r>
        </a:p>
      </dgm:t>
    </dgm:pt>
    <dgm:pt modelId="{F0608776-4D5B-4465-9243-27669E84E2F3}" type="parTrans" cxnId="{25D07308-3E94-409B-A66B-B9179070D531}">
      <dgm:prSet/>
      <dgm:spPr/>
      <dgm:t>
        <a:bodyPr/>
        <a:lstStyle/>
        <a:p>
          <a:endParaRPr lang="en-US"/>
        </a:p>
      </dgm:t>
    </dgm:pt>
    <dgm:pt modelId="{9C3C28CF-3537-4F36-AF9A-2427B727ADCE}" type="sibTrans" cxnId="{25D07308-3E94-409B-A66B-B9179070D531}">
      <dgm:prSet/>
      <dgm:spPr/>
      <dgm:t>
        <a:bodyPr/>
        <a:lstStyle/>
        <a:p>
          <a:endParaRPr lang="en-US"/>
        </a:p>
      </dgm:t>
    </dgm:pt>
    <dgm:pt modelId="{12BAD543-8745-47DC-B82D-8A275BA9E7FD}">
      <dgm:prSet/>
      <dgm:spPr/>
      <dgm:t>
        <a:bodyPr/>
        <a:lstStyle/>
        <a:p>
          <a:r>
            <a:rPr lang="en-US" dirty="0">
              <a:latin typeface="Comic Sans MS" panose="030F0702030302020204" pitchFamily="66" charset="0"/>
            </a:rPr>
            <a:t>Feeding the birds</a:t>
          </a:r>
        </a:p>
      </dgm:t>
    </dgm:pt>
    <dgm:pt modelId="{84E55A37-8EA1-4261-BB63-F7B233532F53}" type="parTrans" cxnId="{5767BFEC-0DC8-42B1-8A04-6DB4CD95FDEF}">
      <dgm:prSet/>
      <dgm:spPr/>
      <dgm:t>
        <a:bodyPr/>
        <a:lstStyle/>
        <a:p>
          <a:endParaRPr lang="en-US"/>
        </a:p>
      </dgm:t>
    </dgm:pt>
    <dgm:pt modelId="{F6760F07-D534-4016-90F9-18306F09CB4D}" type="sibTrans" cxnId="{5767BFEC-0DC8-42B1-8A04-6DB4CD95FDEF}">
      <dgm:prSet/>
      <dgm:spPr/>
      <dgm:t>
        <a:bodyPr/>
        <a:lstStyle/>
        <a:p>
          <a:endParaRPr lang="en-US"/>
        </a:p>
      </dgm:t>
    </dgm:pt>
    <dgm:pt modelId="{27F5D066-8485-44BA-AC44-56192D57B242}">
      <dgm:prSet/>
      <dgm:spPr/>
      <dgm:t>
        <a:bodyPr/>
        <a:lstStyle/>
        <a:p>
          <a:r>
            <a:rPr lang="en-US" dirty="0">
              <a:latin typeface="Comic Sans MS" panose="030F0702030302020204" pitchFamily="66" charset="0"/>
            </a:rPr>
            <a:t>Exploring charcoal</a:t>
          </a:r>
        </a:p>
      </dgm:t>
    </dgm:pt>
    <dgm:pt modelId="{4876A40B-A36F-4EF5-BD5B-7838B4AAEAD6}" type="parTrans" cxnId="{96BD82D0-DB4B-48F4-9169-797D8FF6D8B3}">
      <dgm:prSet/>
      <dgm:spPr/>
      <dgm:t>
        <a:bodyPr/>
        <a:lstStyle/>
        <a:p>
          <a:endParaRPr lang="en-US"/>
        </a:p>
      </dgm:t>
    </dgm:pt>
    <dgm:pt modelId="{8F817E58-AAB9-4358-82CE-15A164ACBBCD}" type="sibTrans" cxnId="{96BD82D0-DB4B-48F4-9169-797D8FF6D8B3}">
      <dgm:prSet/>
      <dgm:spPr/>
      <dgm:t>
        <a:bodyPr/>
        <a:lstStyle/>
        <a:p>
          <a:endParaRPr lang="en-US"/>
        </a:p>
      </dgm:t>
    </dgm:pt>
    <dgm:pt modelId="{291BD206-08C7-4491-B41C-A34DE007211E}" type="pres">
      <dgm:prSet presAssocID="{A71CEF90-C241-4AC0-8F69-853BC82D3167}" presName="compositeShape" presStyleCnt="0">
        <dgm:presLayoutVars>
          <dgm:dir/>
          <dgm:resizeHandles/>
        </dgm:presLayoutVars>
      </dgm:prSet>
      <dgm:spPr/>
      <dgm:t>
        <a:bodyPr/>
        <a:lstStyle/>
        <a:p>
          <a:endParaRPr lang="en-US"/>
        </a:p>
      </dgm:t>
    </dgm:pt>
    <dgm:pt modelId="{335D2800-F77C-47B1-B101-EAE8334FB5D8}" type="pres">
      <dgm:prSet presAssocID="{A71CEF90-C241-4AC0-8F69-853BC82D3167}" presName="pyramid" presStyleLbl="node1" presStyleIdx="0" presStyleCnt="1"/>
      <dgm:spPr/>
    </dgm:pt>
    <dgm:pt modelId="{8951D227-F82C-4265-810E-E4C16660588A}" type="pres">
      <dgm:prSet presAssocID="{A71CEF90-C241-4AC0-8F69-853BC82D3167}" presName="theList" presStyleCnt="0"/>
      <dgm:spPr/>
    </dgm:pt>
    <dgm:pt modelId="{237962BC-313B-4C58-A3DA-07A7D4E41E9A}" type="pres">
      <dgm:prSet presAssocID="{FDA00B8B-0DC1-458D-87B2-C2FFE4AD78B1}" presName="aNode" presStyleLbl="fgAcc1" presStyleIdx="0" presStyleCnt="9">
        <dgm:presLayoutVars>
          <dgm:bulletEnabled val="1"/>
        </dgm:presLayoutVars>
      </dgm:prSet>
      <dgm:spPr/>
      <dgm:t>
        <a:bodyPr/>
        <a:lstStyle/>
        <a:p>
          <a:endParaRPr lang="en-US"/>
        </a:p>
      </dgm:t>
    </dgm:pt>
    <dgm:pt modelId="{6B97BB7D-947A-4D90-B164-9524607D2602}" type="pres">
      <dgm:prSet presAssocID="{FDA00B8B-0DC1-458D-87B2-C2FFE4AD78B1}" presName="aSpace" presStyleCnt="0"/>
      <dgm:spPr/>
    </dgm:pt>
    <dgm:pt modelId="{2DB5B0DD-F59B-46C2-B871-CB9BB5DC9C7C}" type="pres">
      <dgm:prSet presAssocID="{A967F994-559E-48D3-9BF8-3BDA7115DE1C}" presName="aNode" presStyleLbl="fgAcc1" presStyleIdx="1" presStyleCnt="9">
        <dgm:presLayoutVars>
          <dgm:bulletEnabled val="1"/>
        </dgm:presLayoutVars>
      </dgm:prSet>
      <dgm:spPr/>
      <dgm:t>
        <a:bodyPr/>
        <a:lstStyle/>
        <a:p>
          <a:endParaRPr lang="en-US"/>
        </a:p>
      </dgm:t>
    </dgm:pt>
    <dgm:pt modelId="{5DAF3620-E9B6-4ADB-96AD-C15ADF7DCE5D}" type="pres">
      <dgm:prSet presAssocID="{A967F994-559E-48D3-9BF8-3BDA7115DE1C}" presName="aSpace" presStyleCnt="0"/>
      <dgm:spPr/>
    </dgm:pt>
    <dgm:pt modelId="{1B40945D-1015-4226-8DC1-D3D9CF97661B}" type="pres">
      <dgm:prSet presAssocID="{E29805DF-A484-407F-B9EC-393D74BAD946}" presName="aNode" presStyleLbl="fgAcc1" presStyleIdx="2" presStyleCnt="9">
        <dgm:presLayoutVars>
          <dgm:bulletEnabled val="1"/>
        </dgm:presLayoutVars>
      </dgm:prSet>
      <dgm:spPr/>
      <dgm:t>
        <a:bodyPr/>
        <a:lstStyle/>
        <a:p>
          <a:endParaRPr lang="en-US"/>
        </a:p>
      </dgm:t>
    </dgm:pt>
    <dgm:pt modelId="{566E1BFF-8305-46AF-B9FA-EA814E3B8A1C}" type="pres">
      <dgm:prSet presAssocID="{E29805DF-A484-407F-B9EC-393D74BAD946}" presName="aSpace" presStyleCnt="0"/>
      <dgm:spPr/>
    </dgm:pt>
    <dgm:pt modelId="{352B786F-F322-472E-9896-A132120E1976}" type="pres">
      <dgm:prSet presAssocID="{4DB8C653-F7FB-4A9E-A28E-45A5AA55C438}" presName="aNode" presStyleLbl="fgAcc1" presStyleIdx="3" presStyleCnt="9">
        <dgm:presLayoutVars>
          <dgm:bulletEnabled val="1"/>
        </dgm:presLayoutVars>
      </dgm:prSet>
      <dgm:spPr/>
      <dgm:t>
        <a:bodyPr/>
        <a:lstStyle/>
        <a:p>
          <a:endParaRPr lang="en-US"/>
        </a:p>
      </dgm:t>
    </dgm:pt>
    <dgm:pt modelId="{0C6C13E5-0B29-4958-8B4B-C133055D5699}" type="pres">
      <dgm:prSet presAssocID="{4DB8C653-F7FB-4A9E-A28E-45A5AA55C438}" presName="aSpace" presStyleCnt="0"/>
      <dgm:spPr/>
    </dgm:pt>
    <dgm:pt modelId="{D7F03FD9-F985-4B05-9612-D65C3DE4E12E}" type="pres">
      <dgm:prSet presAssocID="{7D2512F9-61B0-4A42-961E-61BCF62D2689}" presName="aNode" presStyleLbl="fgAcc1" presStyleIdx="4" presStyleCnt="9" custLinFactNeighborY="-6995">
        <dgm:presLayoutVars>
          <dgm:bulletEnabled val="1"/>
        </dgm:presLayoutVars>
      </dgm:prSet>
      <dgm:spPr/>
      <dgm:t>
        <a:bodyPr/>
        <a:lstStyle/>
        <a:p>
          <a:endParaRPr lang="en-US"/>
        </a:p>
      </dgm:t>
    </dgm:pt>
    <dgm:pt modelId="{2E1A4039-CCC0-46E4-975E-0C439AD2F645}" type="pres">
      <dgm:prSet presAssocID="{7D2512F9-61B0-4A42-961E-61BCF62D2689}" presName="aSpace" presStyleCnt="0"/>
      <dgm:spPr/>
    </dgm:pt>
    <dgm:pt modelId="{2ECAA320-BEB0-4B0D-A936-24A2243DC6F2}" type="pres">
      <dgm:prSet presAssocID="{4F9444E5-E598-48BC-9301-56240EC46FE5}" presName="aNode" presStyleLbl="fgAcc1" presStyleIdx="5" presStyleCnt="9">
        <dgm:presLayoutVars>
          <dgm:bulletEnabled val="1"/>
        </dgm:presLayoutVars>
      </dgm:prSet>
      <dgm:spPr/>
      <dgm:t>
        <a:bodyPr/>
        <a:lstStyle/>
        <a:p>
          <a:endParaRPr lang="en-US"/>
        </a:p>
      </dgm:t>
    </dgm:pt>
    <dgm:pt modelId="{0C79690F-73A6-4F11-BCC6-FE2D00128E51}" type="pres">
      <dgm:prSet presAssocID="{4F9444E5-E598-48BC-9301-56240EC46FE5}" presName="aSpace" presStyleCnt="0"/>
      <dgm:spPr/>
    </dgm:pt>
    <dgm:pt modelId="{06703587-3AEE-4CFC-850C-C46E951B8438}" type="pres">
      <dgm:prSet presAssocID="{3362B6A8-9B40-4C39-B1FE-296CAD4D68BE}" presName="aNode" presStyleLbl="fgAcc1" presStyleIdx="6" presStyleCnt="9">
        <dgm:presLayoutVars>
          <dgm:bulletEnabled val="1"/>
        </dgm:presLayoutVars>
      </dgm:prSet>
      <dgm:spPr/>
      <dgm:t>
        <a:bodyPr/>
        <a:lstStyle/>
        <a:p>
          <a:endParaRPr lang="en-US"/>
        </a:p>
      </dgm:t>
    </dgm:pt>
    <dgm:pt modelId="{A8A927E8-EFDB-4FBE-917B-BE25CA3C9390}" type="pres">
      <dgm:prSet presAssocID="{3362B6A8-9B40-4C39-B1FE-296CAD4D68BE}" presName="aSpace" presStyleCnt="0"/>
      <dgm:spPr/>
    </dgm:pt>
    <dgm:pt modelId="{DD21D952-7CA0-4107-96AD-19221B364B58}" type="pres">
      <dgm:prSet presAssocID="{12BAD543-8745-47DC-B82D-8A275BA9E7FD}" presName="aNode" presStyleLbl="fgAcc1" presStyleIdx="7" presStyleCnt="9">
        <dgm:presLayoutVars>
          <dgm:bulletEnabled val="1"/>
        </dgm:presLayoutVars>
      </dgm:prSet>
      <dgm:spPr/>
      <dgm:t>
        <a:bodyPr/>
        <a:lstStyle/>
        <a:p>
          <a:endParaRPr lang="en-US"/>
        </a:p>
      </dgm:t>
    </dgm:pt>
    <dgm:pt modelId="{DEC102FB-6F33-490A-B12F-923918E5BDA8}" type="pres">
      <dgm:prSet presAssocID="{12BAD543-8745-47DC-B82D-8A275BA9E7FD}" presName="aSpace" presStyleCnt="0"/>
      <dgm:spPr/>
    </dgm:pt>
    <dgm:pt modelId="{5B15A2BD-9CDF-462B-A318-B34D40647E98}" type="pres">
      <dgm:prSet presAssocID="{27F5D066-8485-44BA-AC44-56192D57B242}" presName="aNode" presStyleLbl="fgAcc1" presStyleIdx="8" presStyleCnt="9">
        <dgm:presLayoutVars>
          <dgm:bulletEnabled val="1"/>
        </dgm:presLayoutVars>
      </dgm:prSet>
      <dgm:spPr/>
      <dgm:t>
        <a:bodyPr/>
        <a:lstStyle/>
        <a:p>
          <a:endParaRPr lang="en-US"/>
        </a:p>
      </dgm:t>
    </dgm:pt>
    <dgm:pt modelId="{A7658167-FABA-4B2F-A2E4-CA3FE16A0899}" type="pres">
      <dgm:prSet presAssocID="{27F5D066-8485-44BA-AC44-56192D57B242}" presName="aSpace" presStyleCnt="0"/>
      <dgm:spPr/>
    </dgm:pt>
  </dgm:ptLst>
  <dgm:cxnLst>
    <dgm:cxn modelId="{5767BFEC-0DC8-42B1-8A04-6DB4CD95FDEF}" srcId="{A71CEF90-C241-4AC0-8F69-853BC82D3167}" destId="{12BAD543-8745-47DC-B82D-8A275BA9E7FD}" srcOrd="7" destOrd="0" parTransId="{84E55A37-8EA1-4261-BB63-F7B233532F53}" sibTransId="{F6760F07-D534-4016-90F9-18306F09CB4D}"/>
    <dgm:cxn modelId="{6971D782-9BC6-465B-8F53-32A22E5C43F7}" srcId="{A71CEF90-C241-4AC0-8F69-853BC82D3167}" destId="{A967F994-559E-48D3-9BF8-3BDA7115DE1C}" srcOrd="1" destOrd="0" parTransId="{5D1C4E25-5E30-48DE-9DE6-047281694BBB}" sibTransId="{CC96CFD2-1FF5-4688-A31D-552EF8C19DAF}"/>
    <dgm:cxn modelId="{2CA32CB0-7412-4AEA-8411-3E07247DB372}" type="presOf" srcId="{27F5D066-8485-44BA-AC44-56192D57B242}" destId="{5B15A2BD-9CDF-462B-A318-B34D40647E98}" srcOrd="0" destOrd="0" presId="urn:microsoft.com/office/officeart/2005/8/layout/pyramid2"/>
    <dgm:cxn modelId="{DBFE2278-4768-4039-AF01-EEAADCEDF95D}" type="presOf" srcId="{A71CEF90-C241-4AC0-8F69-853BC82D3167}" destId="{291BD206-08C7-4491-B41C-A34DE007211E}" srcOrd="0" destOrd="0" presId="urn:microsoft.com/office/officeart/2005/8/layout/pyramid2"/>
    <dgm:cxn modelId="{B8477E72-8EB7-4421-A8FC-2EC36C02A851}" type="presOf" srcId="{E29805DF-A484-407F-B9EC-393D74BAD946}" destId="{1B40945D-1015-4226-8DC1-D3D9CF97661B}" srcOrd="0" destOrd="0" presId="urn:microsoft.com/office/officeart/2005/8/layout/pyramid2"/>
    <dgm:cxn modelId="{DE419060-6A28-4F2F-813A-087AAB4F1F24}" type="presOf" srcId="{12BAD543-8745-47DC-B82D-8A275BA9E7FD}" destId="{DD21D952-7CA0-4107-96AD-19221B364B58}" srcOrd="0" destOrd="0" presId="urn:microsoft.com/office/officeart/2005/8/layout/pyramid2"/>
    <dgm:cxn modelId="{7197204C-B31B-4454-A0E9-7C8DD719BD7C}" srcId="{A71CEF90-C241-4AC0-8F69-853BC82D3167}" destId="{E29805DF-A484-407F-B9EC-393D74BAD946}" srcOrd="2" destOrd="0" parTransId="{940D0094-4A13-4F93-A846-2025B70AEB71}" sibTransId="{4D833541-8EB0-4F35-8273-257B206DC72F}"/>
    <dgm:cxn modelId="{25D07308-3E94-409B-A66B-B9179070D531}" srcId="{A71CEF90-C241-4AC0-8F69-853BC82D3167}" destId="{3362B6A8-9B40-4C39-B1FE-296CAD4D68BE}" srcOrd="6" destOrd="0" parTransId="{F0608776-4D5B-4465-9243-27669E84E2F3}" sibTransId="{9C3C28CF-3537-4F36-AF9A-2427B727ADCE}"/>
    <dgm:cxn modelId="{DD0D85BE-0F59-43B0-912E-2E6BD8C57E36}" type="presOf" srcId="{4DB8C653-F7FB-4A9E-A28E-45A5AA55C438}" destId="{352B786F-F322-472E-9896-A132120E1976}" srcOrd="0" destOrd="0" presId="urn:microsoft.com/office/officeart/2005/8/layout/pyramid2"/>
    <dgm:cxn modelId="{C493AE8A-3FDC-48AB-A0E8-609EA42DA865}" type="presOf" srcId="{7D2512F9-61B0-4A42-961E-61BCF62D2689}" destId="{D7F03FD9-F985-4B05-9612-D65C3DE4E12E}" srcOrd="0" destOrd="0" presId="urn:microsoft.com/office/officeart/2005/8/layout/pyramid2"/>
    <dgm:cxn modelId="{CF0CE5EC-A63D-4B31-9080-7C6AC29347DC}" type="presOf" srcId="{3362B6A8-9B40-4C39-B1FE-296CAD4D68BE}" destId="{06703587-3AEE-4CFC-850C-C46E951B8438}" srcOrd="0" destOrd="0" presId="urn:microsoft.com/office/officeart/2005/8/layout/pyramid2"/>
    <dgm:cxn modelId="{96BD82D0-DB4B-48F4-9169-797D8FF6D8B3}" srcId="{A71CEF90-C241-4AC0-8F69-853BC82D3167}" destId="{27F5D066-8485-44BA-AC44-56192D57B242}" srcOrd="8" destOrd="0" parTransId="{4876A40B-A36F-4EF5-BD5B-7838B4AAEAD6}" sibTransId="{8F817E58-AAB9-4358-82CE-15A164ACBBCD}"/>
    <dgm:cxn modelId="{E3076CDA-0659-42F4-AC94-4ACC9F093157}" srcId="{A71CEF90-C241-4AC0-8F69-853BC82D3167}" destId="{4DB8C653-F7FB-4A9E-A28E-45A5AA55C438}" srcOrd="3" destOrd="0" parTransId="{5EECD7FB-EC99-4646-90BD-E8BC2BAC3F3F}" sibTransId="{D1241EF1-FFA2-414B-95A2-AC4DBA0BCE01}"/>
    <dgm:cxn modelId="{A84B3996-F22F-440A-81F8-25A2DDFF4329}" type="presOf" srcId="{A967F994-559E-48D3-9BF8-3BDA7115DE1C}" destId="{2DB5B0DD-F59B-46C2-B871-CB9BB5DC9C7C}" srcOrd="0" destOrd="0" presId="urn:microsoft.com/office/officeart/2005/8/layout/pyramid2"/>
    <dgm:cxn modelId="{AAF51B1F-172C-408B-BFEE-A16D718C5D37}" srcId="{A71CEF90-C241-4AC0-8F69-853BC82D3167}" destId="{FDA00B8B-0DC1-458D-87B2-C2FFE4AD78B1}" srcOrd="0" destOrd="0" parTransId="{552AB1B7-102C-4566-92A7-BC2F2BC67783}" sibTransId="{F9DA488A-C7D1-4962-A544-6FF335FE78A5}"/>
    <dgm:cxn modelId="{EF9BDC55-88C9-45D0-9E71-D1EA2C2AC32F}" type="presOf" srcId="{4F9444E5-E598-48BC-9301-56240EC46FE5}" destId="{2ECAA320-BEB0-4B0D-A936-24A2243DC6F2}" srcOrd="0" destOrd="0" presId="urn:microsoft.com/office/officeart/2005/8/layout/pyramid2"/>
    <dgm:cxn modelId="{7408F151-FB9B-43A7-A446-D62EBF75796E}" srcId="{A71CEF90-C241-4AC0-8F69-853BC82D3167}" destId="{4F9444E5-E598-48BC-9301-56240EC46FE5}" srcOrd="5" destOrd="0" parTransId="{B3751C75-2632-431D-8543-B7F3F0740C55}" sibTransId="{CEF104A8-E400-45C0-BEC9-DAE69695EFA7}"/>
    <dgm:cxn modelId="{656F7D5B-1D8C-4B57-90C4-DB67B5F563B6}" srcId="{A71CEF90-C241-4AC0-8F69-853BC82D3167}" destId="{7D2512F9-61B0-4A42-961E-61BCF62D2689}" srcOrd="4" destOrd="0" parTransId="{2CC5A2BF-865A-47DB-ACFD-9545FB9F3240}" sibTransId="{F187CE2E-C15D-4CAA-A9B0-C0F6826D1807}"/>
    <dgm:cxn modelId="{83A2A983-8D97-4E39-BE13-27E8070EBE11}" type="presOf" srcId="{FDA00B8B-0DC1-458D-87B2-C2FFE4AD78B1}" destId="{237962BC-313B-4C58-A3DA-07A7D4E41E9A}" srcOrd="0" destOrd="0" presId="urn:microsoft.com/office/officeart/2005/8/layout/pyramid2"/>
    <dgm:cxn modelId="{BB294F56-54C3-416B-84A2-9A7713BD26C5}" type="presParOf" srcId="{291BD206-08C7-4491-B41C-A34DE007211E}" destId="{335D2800-F77C-47B1-B101-EAE8334FB5D8}" srcOrd="0" destOrd="0" presId="urn:microsoft.com/office/officeart/2005/8/layout/pyramid2"/>
    <dgm:cxn modelId="{9F6FD179-B1F5-4A04-911B-509159F1AF41}" type="presParOf" srcId="{291BD206-08C7-4491-B41C-A34DE007211E}" destId="{8951D227-F82C-4265-810E-E4C16660588A}" srcOrd="1" destOrd="0" presId="urn:microsoft.com/office/officeart/2005/8/layout/pyramid2"/>
    <dgm:cxn modelId="{4407D03D-CEC1-4670-BE62-BC6909616080}" type="presParOf" srcId="{8951D227-F82C-4265-810E-E4C16660588A}" destId="{237962BC-313B-4C58-A3DA-07A7D4E41E9A}" srcOrd="0" destOrd="0" presId="urn:microsoft.com/office/officeart/2005/8/layout/pyramid2"/>
    <dgm:cxn modelId="{75C078C6-B755-494B-BB4C-2C7D6E8F78BA}" type="presParOf" srcId="{8951D227-F82C-4265-810E-E4C16660588A}" destId="{6B97BB7D-947A-4D90-B164-9524607D2602}" srcOrd="1" destOrd="0" presId="urn:microsoft.com/office/officeart/2005/8/layout/pyramid2"/>
    <dgm:cxn modelId="{054A3E8E-EFCE-4133-B342-4FE832AEBADA}" type="presParOf" srcId="{8951D227-F82C-4265-810E-E4C16660588A}" destId="{2DB5B0DD-F59B-46C2-B871-CB9BB5DC9C7C}" srcOrd="2" destOrd="0" presId="urn:microsoft.com/office/officeart/2005/8/layout/pyramid2"/>
    <dgm:cxn modelId="{B8153BF2-F78A-4A9E-A7A4-464B4318D944}" type="presParOf" srcId="{8951D227-F82C-4265-810E-E4C16660588A}" destId="{5DAF3620-E9B6-4ADB-96AD-C15ADF7DCE5D}" srcOrd="3" destOrd="0" presId="urn:microsoft.com/office/officeart/2005/8/layout/pyramid2"/>
    <dgm:cxn modelId="{AEEE17C0-765F-484F-B100-D8F6A251FD2D}" type="presParOf" srcId="{8951D227-F82C-4265-810E-E4C16660588A}" destId="{1B40945D-1015-4226-8DC1-D3D9CF97661B}" srcOrd="4" destOrd="0" presId="urn:microsoft.com/office/officeart/2005/8/layout/pyramid2"/>
    <dgm:cxn modelId="{454653A7-EDFF-42AF-BEC0-DC90846F7298}" type="presParOf" srcId="{8951D227-F82C-4265-810E-E4C16660588A}" destId="{566E1BFF-8305-46AF-B9FA-EA814E3B8A1C}" srcOrd="5" destOrd="0" presId="urn:microsoft.com/office/officeart/2005/8/layout/pyramid2"/>
    <dgm:cxn modelId="{DFBD4964-49AA-4615-AE05-A644C92B24D1}" type="presParOf" srcId="{8951D227-F82C-4265-810E-E4C16660588A}" destId="{352B786F-F322-472E-9896-A132120E1976}" srcOrd="6" destOrd="0" presId="urn:microsoft.com/office/officeart/2005/8/layout/pyramid2"/>
    <dgm:cxn modelId="{228ABEFE-3000-480D-8D75-C822B8E83C87}" type="presParOf" srcId="{8951D227-F82C-4265-810E-E4C16660588A}" destId="{0C6C13E5-0B29-4958-8B4B-C133055D5699}" srcOrd="7" destOrd="0" presId="urn:microsoft.com/office/officeart/2005/8/layout/pyramid2"/>
    <dgm:cxn modelId="{A3B6C9A6-FD3F-43DF-98C7-4E5A7D22430A}" type="presParOf" srcId="{8951D227-F82C-4265-810E-E4C16660588A}" destId="{D7F03FD9-F985-4B05-9612-D65C3DE4E12E}" srcOrd="8" destOrd="0" presId="urn:microsoft.com/office/officeart/2005/8/layout/pyramid2"/>
    <dgm:cxn modelId="{EE277A47-45BD-4422-8CF7-A96F53C6FB4C}" type="presParOf" srcId="{8951D227-F82C-4265-810E-E4C16660588A}" destId="{2E1A4039-CCC0-46E4-975E-0C439AD2F645}" srcOrd="9" destOrd="0" presId="urn:microsoft.com/office/officeart/2005/8/layout/pyramid2"/>
    <dgm:cxn modelId="{8F185A53-F5F8-41AF-851B-B76AA53E3AD2}" type="presParOf" srcId="{8951D227-F82C-4265-810E-E4C16660588A}" destId="{2ECAA320-BEB0-4B0D-A936-24A2243DC6F2}" srcOrd="10" destOrd="0" presId="urn:microsoft.com/office/officeart/2005/8/layout/pyramid2"/>
    <dgm:cxn modelId="{8E5B9D37-05BB-4501-A222-4E6F39BCF393}" type="presParOf" srcId="{8951D227-F82C-4265-810E-E4C16660588A}" destId="{0C79690F-73A6-4F11-BCC6-FE2D00128E51}" srcOrd="11" destOrd="0" presId="urn:microsoft.com/office/officeart/2005/8/layout/pyramid2"/>
    <dgm:cxn modelId="{41E0CB72-FE44-441A-BAC8-F4AA60704EC2}" type="presParOf" srcId="{8951D227-F82C-4265-810E-E4C16660588A}" destId="{06703587-3AEE-4CFC-850C-C46E951B8438}" srcOrd="12" destOrd="0" presId="urn:microsoft.com/office/officeart/2005/8/layout/pyramid2"/>
    <dgm:cxn modelId="{CB1D83DB-D85A-4A19-A685-98D2A1143F22}" type="presParOf" srcId="{8951D227-F82C-4265-810E-E4C16660588A}" destId="{A8A927E8-EFDB-4FBE-917B-BE25CA3C9390}" srcOrd="13" destOrd="0" presId="urn:microsoft.com/office/officeart/2005/8/layout/pyramid2"/>
    <dgm:cxn modelId="{EB367FF9-0C66-4A19-8626-985E9037606D}" type="presParOf" srcId="{8951D227-F82C-4265-810E-E4C16660588A}" destId="{DD21D952-7CA0-4107-96AD-19221B364B58}" srcOrd="14" destOrd="0" presId="urn:microsoft.com/office/officeart/2005/8/layout/pyramid2"/>
    <dgm:cxn modelId="{730F73A7-BE98-4544-B0AA-95BEC2344703}" type="presParOf" srcId="{8951D227-F82C-4265-810E-E4C16660588A}" destId="{DEC102FB-6F33-490A-B12F-923918E5BDA8}" srcOrd="15" destOrd="0" presId="urn:microsoft.com/office/officeart/2005/8/layout/pyramid2"/>
    <dgm:cxn modelId="{C88A0554-3129-4719-8841-789B18E6BACF}" type="presParOf" srcId="{8951D227-F82C-4265-810E-E4C16660588A}" destId="{5B15A2BD-9CDF-462B-A318-B34D40647E98}" srcOrd="16" destOrd="0" presId="urn:microsoft.com/office/officeart/2005/8/layout/pyramid2"/>
    <dgm:cxn modelId="{62F64D82-CF07-45BD-B186-000E57F28ECF}" type="presParOf" srcId="{8951D227-F82C-4265-810E-E4C16660588A}" destId="{A7658167-FABA-4B2F-A2E4-CA3FE16A0899}" srcOrd="1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74CAAB-05B6-4FA3-9EC2-BDEE040BF67D}"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GB"/>
        </a:p>
      </dgm:t>
    </dgm:pt>
    <dgm:pt modelId="{D05AAD3B-C5B3-4F46-814A-FEEE050C867F}">
      <dgm:prSet/>
      <dgm:spPr>
        <a:gradFill flip="none" rotWithShape="0">
          <a:gsLst>
            <a:gs pos="0">
              <a:schemeClr val="accent2">
                <a:hueOff val="0"/>
                <a:satOff val="0"/>
                <a:lumOff val="0"/>
                <a:shade val="30000"/>
                <a:satMod val="115000"/>
              </a:schemeClr>
            </a:gs>
            <a:gs pos="50000">
              <a:schemeClr val="accent2">
                <a:hueOff val="0"/>
                <a:satOff val="0"/>
                <a:lumOff val="0"/>
                <a:shade val="67500"/>
                <a:satMod val="115000"/>
              </a:schemeClr>
            </a:gs>
            <a:gs pos="100000">
              <a:schemeClr val="accent2">
                <a:hueOff val="0"/>
                <a:satOff val="0"/>
                <a:lumOff val="0"/>
                <a:shade val="100000"/>
                <a:satMod val="115000"/>
              </a:schemeClr>
            </a:gs>
          </a:gsLst>
          <a:lin ang="2700000" scaled="1"/>
          <a:tileRect/>
        </a:gradFill>
      </dgm:spPr>
      <dgm:t>
        <a:bodyPr/>
        <a:lstStyle/>
        <a:p>
          <a:r>
            <a:rPr lang="en-US" b="1" dirty="0">
              <a:latin typeface="Comic Sans MS" panose="030F0702030302020204" pitchFamily="66" charset="0"/>
            </a:rPr>
            <a:t>Activities</a:t>
          </a:r>
          <a:endParaRPr lang="en-GB" dirty="0">
            <a:latin typeface="Comic Sans MS" panose="030F0702030302020204" pitchFamily="66" charset="0"/>
          </a:endParaRPr>
        </a:p>
      </dgm:t>
    </dgm:pt>
    <dgm:pt modelId="{08CCEC96-D1B5-4CED-894E-A89858096CC9}" type="parTrans" cxnId="{EAAD31F3-D463-44CD-8323-F085306C865F}">
      <dgm:prSet/>
      <dgm:spPr/>
      <dgm:t>
        <a:bodyPr/>
        <a:lstStyle/>
        <a:p>
          <a:endParaRPr lang="en-GB"/>
        </a:p>
      </dgm:t>
    </dgm:pt>
    <dgm:pt modelId="{B98AB9C2-F5D4-4A95-A41B-FBDD0BB59FD0}" type="sibTrans" cxnId="{EAAD31F3-D463-44CD-8323-F085306C865F}">
      <dgm:prSet/>
      <dgm:spPr/>
      <dgm:t>
        <a:bodyPr/>
        <a:lstStyle/>
        <a:p>
          <a:endParaRPr lang="en-GB"/>
        </a:p>
      </dgm:t>
    </dgm:pt>
    <dgm:pt modelId="{B4030EEC-87FC-4F27-98D3-BA58FB161A43}">
      <dgm:prSet/>
      <dgm:spPr/>
      <dgm:t>
        <a:bodyPr/>
        <a:lstStyle/>
        <a:p>
          <a:r>
            <a:rPr lang="en-US" b="1" dirty="0">
              <a:latin typeface="Comic Sans MS" panose="030F0702030302020204" pitchFamily="66" charset="0"/>
            </a:rPr>
            <a:t>Exploring Apples in the orchard</a:t>
          </a:r>
          <a:endParaRPr lang="en-GB" dirty="0">
            <a:latin typeface="Comic Sans MS" panose="030F0702030302020204" pitchFamily="66" charset="0"/>
          </a:endParaRPr>
        </a:p>
      </dgm:t>
    </dgm:pt>
    <dgm:pt modelId="{73C226DB-D3E7-481C-917D-889337DC893C}" type="parTrans" cxnId="{9976F996-FC3C-4B1D-B507-353E7C349225}">
      <dgm:prSet/>
      <dgm:spPr/>
      <dgm:t>
        <a:bodyPr/>
        <a:lstStyle/>
        <a:p>
          <a:endParaRPr lang="en-GB"/>
        </a:p>
      </dgm:t>
    </dgm:pt>
    <dgm:pt modelId="{BB5D1DE9-C469-457F-9242-D711E28221BB}" type="sibTrans" cxnId="{9976F996-FC3C-4B1D-B507-353E7C349225}">
      <dgm:prSet/>
      <dgm:spPr/>
      <dgm:t>
        <a:bodyPr/>
        <a:lstStyle/>
        <a:p>
          <a:endParaRPr lang="en-GB"/>
        </a:p>
      </dgm:t>
    </dgm:pt>
    <dgm:pt modelId="{631A2820-3E74-4A0A-89AF-06DFF50F46EC}">
      <dgm:prSet/>
      <dgm:spPr/>
      <dgm:t>
        <a:bodyPr/>
        <a:lstStyle/>
        <a:p>
          <a:r>
            <a:rPr lang="en-US" b="1" dirty="0">
              <a:latin typeface="Comic Sans MS" panose="030F0702030302020204" pitchFamily="66" charset="0"/>
            </a:rPr>
            <a:t>Bird feeding</a:t>
          </a:r>
          <a:endParaRPr lang="en-GB" dirty="0">
            <a:latin typeface="Comic Sans MS" panose="030F0702030302020204" pitchFamily="66" charset="0"/>
          </a:endParaRPr>
        </a:p>
      </dgm:t>
    </dgm:pt>
    <dgm:pt modelId="{2CA8BD12-FE93-4798-B727-E5F402D3FEEB}" type="parTrans" cxnId="{CB9FC597-2141-4752-8ECE-CD88818A047E}">
      <dgm:prSet/>
      <dgm:spPr/>
      <dgm:t>
        <a:bodyPr/>
        <a:lstStyle/>
        <a:p>
          <a:endParaRPr lang="en-GB"/>
        </a:p>
      </dgm:t>
    </dgm:pt>
    <dgm:pt modelId="{65247FF8-0FA1-43F0-AEBF-10E2EF9F4EE6}" type="sibTrans" cxnId="{CB9FC597-2141-4752-8ECE-CD88818A047E}">
      <dgm:prSet/>
      <dgm:spPr/>
      <dgm:t>
        <a:bodyPr/>
        <a:lstStyle/>
        <a:p>
          <a:endParaRPr lang="en-GB"/>
        </a:p>
      </dgm:t>
    </dgm:pt>
    <dgm:pt modelId="{4C0853DD-5A8B-4B31-A67E-4BB9FBCC3BFF}">
      <dgm:prSet/>
      <dgm:spPr/>
      <dgm:t>
        <a:bodyPr/>
        <a:lstStyle/>
        <a:p>
          <a:r>
            <a:rPr lang="en-US" b="1" dirty="0">
              <a:latin typeface="Comic Sans MS" panose="030F0702030302020204" pitchFamily="66" charset="0"/>
            </a:rPr>
            <a:t>Habitats (Hedgehogs)</a:t>
          </a:r>
          <a:endParaRPr lang="en-GB" dirty="0">
            <a:latin typeface="Comic Sans MS" panose="030F0702030302020204" pitchFamily="66" charset="0"/>
          </a:endParaRPr>
        </a:p>
      </dgm:t>
    </dgm:pt>
    <dgm:pt modelId="{F370DBD5-26C4-4CEB-9646-DA48FE1D7ABE}" type="parTrans" cxnId="{1F3049CD-314C-43ED-A38E-FF5D761B5A3C}">
      <dgm:prSet/>
      <dgm:spPr/>
      <dgm:t>
        <a:bodyPr/>
        <a:lstStyle/>
        <a:p>
          <a:endParaRPr lang="en-GB"/>
        </a:p>
      </dgm:t>
    </dgm:pt>
    <dgm:pt modelId="{788801C8-A62E-4DC2-AC78-31FA9810B1D4}" type="sibTrans" cxnId="{1F3049CD-314C-43ED-A38E-FF5D761B5A3C}">
      <dgm:prSet/>
      <dgm:spPr/>
      <dgm:t>
        <a:bodyPr/>
        <a:lstStyle/>
        <a:p>
          <a:endParaRPr lang="en-GB"/>
        </a:p>
      </dgm:t>
    </dgm:pt>
    <dgm:pt modelId="{47AF26A4-8B6F-4486-9CC4-74E58B56D48A}">
      <dgm:prSet/>
      <dgm:spPr/>
      <dgm:t>
        <a:bodyPr/>
        <a:lstStyle/>
        <a:p>
          <a:r>
            <a:rPr lang="en-US" b="1" dirty="0">
              <a:latin typeface="Comic Sans MS" panose="030F0702030302020204" pitchFamily="66" charset="0"/>
            </a:rPr>
            <a:t>Introducing Compost</a:t>
          </a:r>
          <a:endParaRPr lang="en-GB" dirty="0">
            <a:latin typeface="Comic Sans MS" panose="030F0702030302020204" pitchFamily="66" charset="0"/>
          </a:endParaRPr>
        </a:p>
      </dgm:t>
    </dgm:pt>
    <dgm:pt modelId="{B9060997-46AB-42C7-A61F-FC0E178BE03C}" type="parTrans" cxnId="{E719F4D7-FB5C-4CDB-9CD2-9D62745EF333}">
      <dgm:prSet/>
      <dgm:spPr/>
      <dgm:t>
        <a:bodyPr/>
        <a:lstStyle/>
        <a:p>
          <a:endParaRPr lang="en-GB"/>
        </a:p>
      </dgm:t>
    </dgm:pt>
    <dgm:pt modelId="{F5987214-1ABD-4147-A697-45A3203184C2}" type="sibTrans" cxnId="{E719F4D7-FB5C-4CDB-9CD2-9D62745EF333}">
      <dgm:prSet/>
      <dgm:spPr/>
      <dgm:t>
        <a:bodyPr/>
        <a:lstStyle/>
        <a:p>
          <a:endParaRPr lang="en-GB"/>
        </a:p>
      </dgm:t>
    </dgm:pt>
    <dgm:pt modelId="{7F30294E-47C2-46C3-B519-35C3E51790F8}">
      <dgm:prSet/>
      <dgm:spPr/>
      <dgm:t>
        <a:bodyPr/>
        <a:lstStyle/>
        <a:p>
          <a:r>
            <a:rPr lang="en-US" b="1" dirty="0">
              <a:latin typeface="Comic Sans MS" panose="030F0702030302020204" pitchFamily="66" charset="0"/>
            </a:rPr>
            <a:t>Exploring ice</a:t>
          </a:r>
          <a:endParaRPr lang="en-GB" dirty="0">
            <a:latin typeface="Comic Sans MS" panose="030F0702030302020204" pitchFamily="66" charset="0"/>
          </a:endParaRPr>
        </a:p>
      </dgm:t>
    </dgm:pt>
    <dgm:pt modelId="{9288E28B-C2BC-487F-9E39-1DE5F51D89A5}" type="parTrans" cxnId="{1A22086F-0295-4D1F-A9CB-0116042D730D}">
      <dgm:prSet/>
      <dgm:spPr/>
      <dgm:t>
        <a:bodyPr/>
        <a:lstStyle/>
        <a:p>
          <a:endParaRPr lang="en-GB"/>
        </a:p>
      </dgm:t>
    </dgm:pt>
    <dgm:pt modelId="{FB594D80-3B84-4C49-BAD7-CDC00BF92A4C}" type="sibTrans" cxnId="{1A22086F-0295-4D1F-A9CB-0116042D730D}">
      <dgm:prSet/>
      <dgm:spPr/>
      <dgm:t>
        <a:bodyPr/>
        <a:lstStyle/>
        <a:p>
          <a:endParaRPr lang="en-GB"/>
        </a:p>
      </dgm:t>
    </dgm:pt>
    <dgm:pt modelId="{53FD7B5E-D1BD-4C96-A25A-2ECCC67C5D66}">
      <dgm:prSet/>
      <dgm:spPr/>
      <dgm:t>
        <a:bodyPr/>
        <a:lstStyle/>
        <a:p>
          <a:r>
            <a:rPr lang="en-US" b="1" dirty="0">
              <a:latin typeface="Comic Sans MS" panose="030F0702030302020204" pitchFamily="66" charset="0"/>
            </a:rPr>
            <a:t>Exploring pumpkins</a:t>
          </a:r>
          <a:endParaRPr lang="en-GB" dirty="0">
            <a:latin typeface="Comic Sans MS" panose="030F0702030302020204" pitchFamily="66" charset="0"/>
          </a:endParaRPr>
        </a:p>
      </dgm:t>
    </dgm:pt>
    <dgm:pt modelId="{A56C1A4F-97D1-45E0-BB25-713C82C8779F}" type="parTrans" cxnId="{00AB8B2D-4190-4CB4-B7DF-19DF1BB3FDD6}">
      <dgm:prSet/>
      <dgm:spPr/>
      <dgm:t>
        <a:bodyPr/>
        <a:lstStyle/>
        <a:p>
          <a:endParaRPr lang="en-GB"/>
        </a:p>
      </dgm:t>
    </dgm:pt>
    <dgm:pt modelId="{1306A6C1-EFC3-4EAD-805A-5BCADA8FE9D7}" type="sibTrans" cxnId="{00AB8B2D-4190-4CB4-B7DF-19DF1BB3FDD6}">
      <dgm:prSet/>
      <dgm:spPr/>
      <dgm:t>
        <a:bodyPr/>
        <a:lstStyle/>
        <a:p>
          <a:endParaRPr lang="en-GB"/>
        </a:p>
      </dgm:t>
    </dgm:pt>
    <dgm:pt modelId="{503D091F-71AC-4ED2-86A8-A045D5F3C8D8}">
      <dgm:prSet/>
      <dgm:spPr/>
      <dgm:t>
        <a:bodyPr/>
        <a:lstStyle/>
        <a:p>
          <a:r>
            <a:rPr lang="en-US" b="1" dirty="0">
              <a:latin typeface="Comic Sans MS" panose="030F0702030302020204" pitchFamily="66" charset="0"/>
            </a:rPr>
            <a:t>Autumn walk</a:t>
          </a:r>
          <a:endParaRPr lang="en-GB" dirty="0">
            <a:latin typeface="Comic Sans MS" panose="030F0702030302020204" pitchFamily="66" charset="0"/>
          </a:endParaRPr>
        </a:p>
      </dgm:t>
    </dgm:pt>
    <dgm:pt modelId="{C1D1680C-CDAB-4EAB-A675-34C2971CD434}" type="parTrans" cxnId="{8E23AB32-2727-45B4-B7BE-3C24754BB586}">
      <dgm:prSet/>
      <dgm:spPr/>
      <dgm:t>
        <a:bodyPr/>
        <a:lstStyle/>
        <a:p>
          <a:endParaRPr lang="en-GB"/>
        </a:p>
      </dgm:t>
    </dgm:pt>
    <dgm:pt modelId="{E7B65A4F-4988-436A-8182-F8D1E1DF1FEF}" type="sibTrans" cxnId="{8E23AB32-2727-45B4-B7BE-3C24754BB586}">
      <dgm:prSet/>
      <dgm:spPr/>
      <dgm:t>
        <a:bodyPr/>
        <a:lstStyle/>
        <a:p>
          <a:endParaRPr lang="en-GB"/>
        </a:p>
      </dgm:t>
    </dgm:pt>
    <dgm:pt modelId="{AF0A9930-EFB6-42FD-BC9B-F0CE9F606C12}">
      <dgm:prSet/>
      <dgm:spPr/>
      <dgm:t>
        <a:bodyPr/>
        <a:lstStyle/>
        <a:p>
          <a:r>
            <a:rPr lang="en-US" b="1" dirty="0">
              <a:latin typeface="Comic Sans MS" panose="030F0702030302020204" pitchFamily="66" charset="0"/>
            </a:rPr>
            <a:t>Painting with mud</a:t>
          </a:r>
          <a:endParaRPr lang="en-GB" dirty="0">
            <a:latin typeface="Comic Sans MS" panose="030F0702030302020204" pitchFamily="66" charset="0"/>
          </a:endParaRPr>
        </a:p>
      </dgm:t>
    </dgm:pt>
    <dgm:pt modelId="{F90E23DE-55E2-4A6F-8E34-BD7ED444DF96}" type="parTrans" cxnId="{54AC80FF-24B9-4145-B53B-5374DDB0D590}">
      <dgm:prSet/>
      <dgm:spPr/>
      <dgm:t>
        <a:bodyPr/>
        <a:lstStyle/>
        <a:p>
          <a:endParaRPr lang="en-GB"/>
        </a:p>
      </dgm:t>
    </dgm:pt>
    <dgm:pt modelId="{D4456928-4E3A-4BF7-9000-B2CE0267D86D}" type="sibTrans" cxnId="{54AC80FF-24B9-4145-B53B-5374DDB0D590}">
      <dgm:prSet/>
      <dgm:spPr/>
      <dgm:t>
        <a:bodyPr/>
        <a:lstStyle/>
        <a:p>
          <a:endParaRPr lang="en-GB"/>
        </a:p>
      </dgm:t>
    </dgm:pt>
    <dgm:pt modelId="{C0D65F8E-DEA4-45B8-8D97-03CC067B01E9}">
      <dgm:prSet/>
      <dgm:spPr/>
      <dgm:t>
        <a:bodyPr/>
        <a:lstStyle/>
        <a:p>
          <a:r>
            <a:rPr lang="en-US" b="1" dirty="0">
              <a:latin typeface="Comic Sans MS" panose="030F0702030302020204" pitchFamily="66" charset="0"/>
            </a:rPr>
            <a:t>Leaf printing</a:t>
          </a:r>
          <a:endParaRPr lang="en-GB" dirty="0">
            <a:latin typeface="Comic Sans MS" panose="030F0702030302020204" pitchFamily="66" charset="0"/>
          </a:endParaRPr>
        </a:p>
      </dgm:t>
    </dgm:pt>
    <dgm:pt modelId="{9D6FF455-4551-499B-9B44-9C3D6B38F91A}" type="parTrans" cxnId="{8362A51B-D71E-4BDE-B07F-30D5A80ED0DE}">
      <dgm:prSet/>
      <dgm:spPr/>
      <dgm:t>
        <a:bodyPr/>
        <a:lstStyle/>
        <a:p>
          <a:endParaRPr lang="en-GB"/>
        </a:p>
      </dgm:t>
    </dgm:pt>
    <dgm:pt modelId="{76508357-51C2-4E8F-968C-6AA51765C571}" type="sibTrans" cxnId="{8362A51B-D71E-4BDE-B07F-30D5A80ED0DE}">
      <dgm:prSet/>
      <dgm:spPr/>
      <dgm:t>
        <a:bodyPr/>
        <a:lstStyle/>
        <a:p>
          <a:endParaRPr lang="en-GB"/>
        </a:p>
      </dgm:t>
    </dgm:pt>
    <dgm:pt modelId="{F3EB9DA4-65D6-493B-9212-2D6FAFB9662C}">
      <dgm:prSet/>
      <dgm:spPr/>
      <dgm:t>
        <a:bodyPr/>
        <a:lstStyle/>
        <a:p>
          <a:r>
            <a:rPr lang="en-US" b="1" dirty="0">
              <a:latin typeface="Comic Sans MS" panose="030F0702030302020204" pitchFamily="66" charset="0"/>
            </a:rPr>
            <a:t>Making bird feeders </a:t>
          </a:r>
          <a:endParaRPr lang="en-GB" b="1" dirty="0">
            <a:latin typeface="Comic Sans MS" panose="030F0702030302020204" pitchFamily="66" charset="0"/>
          </a:endParaRPr>
        </a:p>
      </dgm:t>
    </dgm:pt>
    <dgm:pt modelId="{24169E15-8ADA-4738-AD86-8E4E443C3BDB}" type="parTrans" cxnId="{FC203933-147B-45EE-8015-FADB0EF2609A}">
      <dgm:prSet/>
      <dgm:spPr/>
      <dgm:t>
        <a:bodyPr/>
        <a:lstStyle/>
        <a:p>
          <a:endParaRPr lang="en-US"/>
        </a:p>
      </dgm:t>
    </dgm:pt>
    <dgm:pt modelId="{3FF4F265-905B-428A-B7A0-9780CC6B3248}" type="sibTrans" cxnId="{FC203933-147B-45EE-8015-FADB0EF2609A}">
      <dgm:prSet/>
      <dgm:spPr/>
      <dgm:t>
        <a:bodyPr/>
        <a:lstStyle/>
        <a:p>
          <a:endParaRPr lang="en-US"/>
        </a:p>
      </dgm:t>
    </dgm:pt>
    <dgm:pt modelId="{3180BDB5-8446-4FFB-AA6D-C1D8AB8D8369}" type="pres">
      <dgm:prSet presAssocID="{5474CAAB-05B6-4FA3-9EC2-BDEE040BF67D}" presName="Name0" presStyleCnt="0">
        <dgm:presLayoutVars>
          <dgm:dir/>
          <dgm:animLvl val="lvl"/>
          <dgm:resizeHandles val="exact"/>
        </dgm:presLayoutVars>
      </dgm:prSet>
      <dgm:spPr/>
      <dgm:t>
        <a:bodyPr/>
        <a:lstStyle/>
        <a:p>
          <a:endParaRPr lang="en-US"/>
        </a:p>
      </dgm:t>
    </dgm:pt>
    <dgm:pt modelId="{6378C344-F01D-403C-98B7-B5EF70F15DCD}" type="pres">
      <dgm:prSet presAssocID="{D05AAD3B-C5B3-4F46-814A-FEEE050C867F}" presName="linNode" presStyleCnt="0"/>
      <dgm:spPr/>
    </dgm:pt>
    <dgm:pt modelId="{C032A311-91E4-440E-9E16-8A327A307D3D}" type="pres">
      <dgm:prSet presAssocID="{D05AAD3B-C5B3-4F46-814A-FEEE050C867F}" presName="parentText" presStyleLbl="node1" presStyleIdx="0" presStyleCnt="1">
        <dgm:presLayoutVars>
          <dgm:chMax val="1"/>
          <dgm:bulletEnabled val="1"/>
        </dgm:presLayoutVars>
      </dgm:prSet>
      <dgm:spPr/>
      <dgm:t>
        <a:bodyPr/>
        <a:lstStyle/>
        <a:p>
          <a:endParaRPr lang="en-US"/>
        </a:p>
      </dgm:t>
    </dgm:pt>
    <dgm:pt modelId="{B8CBE23E-3CF8-4308-90B7-6FCD20B4753D}" type="pres">
      <dgm:prSet presAssocID="{D05AAD3B-C5B3-4F46-814A-FEEE050C867F}" presName="descendantText" presStyleLbl="alignAccFollowNode1" presStyleIdx="0" presStyleCnt="1">
        <dgm:presLayoutVars>
          <dgm:bulletEnabled val="1"/>
        </dgm:presLayoutVars>
      </dgm:prSet>
      <dgm:spPr/>
      <dgm:t>
        <a:bodyPr/>
        <a:lstStyle/>
        <a:p>
          <a:endParaRPr lang="en-US"/>
        </a:p>
      </dgm:t>
    </dgm:pt>
  </dgm:ptLst>
  <dgm:cxnLst>
    <dgm:cxn modelId="{E719F4D7-FB5C-4CDB-9CD2-9D62745EF333}" srcId="{D05AAD3B-C5B3-4F46-814A-FEEE050C867F}" destId="{47AF26A4-8B6F-4486-9CC4-74E58B56D48A}" srcOrd="3" destOrd="0" parTransId="{B9060997-46AB-42C7-A61F-FC0E178BE03C}" sibTransId="{F5987214-1ABD-4147-A697-45A3203184C2}"/>
    <dgm:cxn modelId="{D30C985F-F43A-41EE-BE76-25F2C0028ECD}" type="presOf" srcId="{AF0A9930-EFB6-42FD-BC9B-F0CE9F606C12}" destId="{B8CBE23E-3CF8-4308-90B7-6FCD20B4753D}" srcOrd="0" destOrd="7" presId="urn:microsoft.com/office/officeart/2005/8/layout/vList5"/>
    <dgm:cxn modelId="{8E23AB32-2727-45B4-B7BE-3C24754BB586}" srcId="{D05AAD3B-C5B3-4F46-814A-FEEE050C867F}" destId="{503D091F-71AC-4ED2-86A8-A045D5F3C8D8}" srcOrd="6" destOrd="0" parTransId="{C1D1680C-CDAB-4EAB-A675-34C2971CD434}" sibTransId="{E7B65A4F-4988-436A-8182-F8D1E1DF1FEF}"/>
    <dgm:cxn modelId="{1F3049CD-314C-43ED-A38E-FF5D761B5A3C}" srcId="{D05AAD3B-C5B3-4F46-814A-FEEE050C867F}" destId="{4C0853DD-5A8B-4B31-A67E-4BB9FBCC3BFF}" srcOrd="2" destOrd="0" parTransId="{F370DBD5-26C4-4CEB-9646-DA48FE1D7ABE}" sibTransId="{788801C8-A62E-4DC2-AC78-31FA9810B1D4}"/>
    <dgm:cxn modelId="{D8CF26D3-BDA7-418C-BC19-6CB0728FFBD2}" type="presOf" srcId="{5474CAAB-05B6-4FA3-9EC2-BDEE040BF67D}" destId="{3180BDB5-8446-4FFB-AA6D-C1D8AB8D8369}" srcOrd="0" destOrd="0" presId="urn:microsoft.com/office/officeart/2005/8/layout/vList5"/>
    <dgm:cxn modelId="{AAD135FD-412A-431C-A020-CE415D2080CB}" type="presOf" srcId="{7F30294E-47C2-46C3-B519-35C3E51790F8}" destId="{B8CBE23E-3CF8-4308-90B7-6FCD20B4753D}" srcOrd="0" destOrd="4" presId="urn:microsoft.com/office/officeart/2005/8/layout/vList5"/>
    <dgm:cxn modelId="{6BCA935E-68BB-42A4-A020-E04403BAE81C}" type="presOf" srcId="{B4030EEC-87FC-4F27-98D3-BA58FB161A43}" destId="{B8CBE23E-3CF8-4308-90B7-6FCD20B4753D}" srcOrd="0" destOrd="0" presId="urn:microsoft.com/office/officeart/2005/8/layout/vList5"/>
    <dgm:cxn modelId="{45B834BE-D710-4E7D-94B8-4554FA87731E}" type="presOf" srcId="{631A2820-3E74-4A0A-89AF-06DFF50F46EC}" destId="{B8CBE23E-3CF8-4308-90B7-6FCD20B4753D}" srcOrd="0" destOrd="1" presId="urn:microsoft.com/office/officeart/2005/8/layout/vList5"/>
    <dgm:cxn modelId="{54AC80FF-24B9-4145-B53B-5374DDB0D590}" srcId="{D05AAD3B-C5B3-4F46-814A-FEEE050C867F}" destId="{AF0A9930-EFB6-42FD-BC9B-F0CE9F606C12}" srcOrd="7" destOrd="0" parTransId="{F90E23DE-55E2-4A6F-8E34-BD7ED444DF96}" sibTransId="{D4456928-4E3A-4BF7-9000-B2CE0267D86D}"/>
    <dgm:cxn modelId="{CB9FC597-2141-4752-8ECE-CD88818A047E}" srcId="{D05AAD3B-C5B3-4F46-814A-FEEE050C867F}" destId="{631A2820-3E74-4A0A-89AF-06DFF50F46EC}" srcOrd="1" destOrd="0" parTransId="{2CA8BD12-FE93-4798-B727-E5F402D3FEEB}" sibTransId="{65247FF8-0FA1-43F0-AEBF-10E2EF9F4EE6}"/>
    <dgm:cxn modelId="{9976F996-FC3C-4B1D-B507-353E7C349225}" srcId="{D05AAD3B-C5B3-4F46-814A-FEEE050C867F}" destId="{B4030EEC-87FC-4F27-98D3-BA58FB161A43}" srcOrd="0" destOrd="0" parTransId="{73C226DB-D3E7-481C-917D-889337DC893C}" sibTransId="{BB5D1DE9-C469-457F-9242-D711E28221BB}"/>
    <dgm:cxn modelId="{14A9F4F9-E860-416D-B6AB-DCEAABBD3645}" type="presOf" srcId="{D05AAD3B-C5B3-4F46-814A-FEEE050C867F}" destId="{C032A311-91E4-440E-9E16-8A327A307D3D}" srcOrd="0" destOrd="0" presId="urn:microsoft.com/office/officeart/2005/8/layout/vList5"/>
    <dgm:cxn modelId="{AD9F41A6-8870-4E1F-8FC7-F82307816B8C}" type="presOf" srcId="{F3EB9DA4-65D6-493B-9212-2D6FAFB9662C}" destId="{B8CBE23E-3CF8-4308-90B7-6FCD20B4753D}" srcOrd="0" destOrd="9" presId="urn:microsoft.com/office/officeart/2005/8/layout/vList5"/>
    <dgm:cxn modelId="{00AB8B2D-4190-4CB4-B7DF-19DF1BB3FDD6}" srcId="{D05AAD3B-C5B3-4F46-814A-FEEE050C867F}" destId="{53FD7B5E-D1BD-4C96-A25A-2ECCC67C5D66}" srcOrd="5" destOrd="0" parTransId="{A56C1A4F-97D1-45E0-BB25-713C82C8779F}" sibTransId="{1306A6C1-EFC3-4EAD-805A-5BCADA8FE9D7}"/>
    <dgm:cxn modelId="{1A22086F-0295-4D1F-A9CB-0116042D730D}" srcId="{D05AAD3B-C5B3-4F46-814A-FEEE050C867F}" destId="{7F30294E-47C2-46C3-B519-35C3E51790F8}" srcOrd="4" destOrd="0" parTransId="{9288E28B-C2BC-487F-9E39-1DE5F51D89A5}" sibTransId="{FB594D80-3B84-4C49-BAD7-CDC00BF92A4C}"/>
    <dgm:cxn modelId="{774DB932-AE0A-47CE-9EA8-8B61A31CB608}" type="presOf" srcId="{53FD7B5E-D1BD-4C96-A25A-2ECCC67C5D66}" destId="{B8CBE23E-3CF8-4308-90B7-6FCD20B4753D}" srcOrd="0" destOrd="5" presId="urn:microsoft.com/office/officeart/2005/8/layout/vList5"/>
    <dgm:cxn modelId="{89713808-E709-4B19-96BE-325DD24AA378}" type="presOf" srcId="{503D091F-71AC-4ED2-86A8-A045D5F3C8D8}" destId="{B8CBE23E-3CF8-4308-90B7-6FCD20B4753D}" srcOrd="0" destOrd="6" presId="urn:microsoft.com/office/officeart/2005/8/layout/vList5"/>
    <dgm:cxn modelId="{B5C6F790-E3D3-48E5-A6B1-0D32596E87E0}" type="presOf" srcId="{4C0853DD-5A8B-4B31-A67E-4BB9FBCC3BFF}" destId="{B8CBE23E-3CF8-4308-90B7-6FCD20B4753D}" srcOrd="0" destOrd="2" presId="urn:microsoft.com/office/officeart/2005/8/layout/vList5"/>
    <dgm:cxn modelId="{FC203933-147B-45EE-8015-FADB0EF2609A}" srcId="{D05AAD3B-C5B3-4F46-814A-FEEE050C867F}" destId="{F3EB9DA4-65D6-493B-9212-2D6FAFB9662C}" srcOrd="9" destOrd="0" parTransId="{24169E15-8ADA-4738-AD86-8E4E443C3BDB}" sibTransId="{3FF4F265-905B-428A-B7A0-9780CC6B3248}"/>
    <dgm:cxn modelId="{8362A51B-D71E-4BDE-B07F-30D5A80ED0DE}" srcId="{D05AAD3B-C5B3-4F46-814A-FEEE050C867F}" destId="{C0D65F8E-DEA4-45B8-8D97-03CC067B01E9}" srcOrd="8" destOrd="0" parTransId="{9D6FF455-4551-499B-9B44-9C3D6B38F91A}" sibTransId="{76508357-51C2-4E8F-968C-6AA51765C571}"/>
    <dgm:cxn modelId="{BBED6C15-28CA-474C-A1CD-7F57A7A7A955}" type="presOf" srcId="{C0D65F8E-DEA4-45B8-8D97-03CC067B01E9}" destId="{B8CBE23E-3CF8-4308-90B7-6FCD20B4753D}" srcOrd="0" destOrd="8" presId="urn:microsoft.com/office/officeart/2005/8/layout/vList5"/>
    <dgm:cxn modelId="{3775EA07-E4CB-4B29-85DE-D49BFEE4DAD6}" type="presOf" srcId="{47AF26A4-8B6F-4486-9CC4-74E58B56D48A}" destId="{B8CBE23E-3CF8-4308-90B7-6FCD20B4753D}" srcOrd="0" destOrd="3" presId="urn:microsoft.com/office/officeart/2005/8/layout/vList5"/>
    <dgm:cxn modelId="{EAAD31F3-D463-44CD-8323-F085306C865F}" srcId="{5474CAAB-05B6-4FA3-9EC2-BDEE040BF67D}" destId="{D05AAD3B-C5B3-4F46-814A-FEEE050C867F}" srcOrd="0" destOrd="0" parTransId="{08CCEC96-D1B5-4CED-894E-A89858096CC9}" sibTransId="{B98AB9C2-F5D4-4A95-A41B-FBDD0BB59FD0}"/>
    <dgm:cxn modelId="{4DF6ED66-9617-45D2-B8CA-0EC7177F57A1}" type="presParOf" srcId="{3180BDB5-8446-4FFB-AA6D-C1D8AB8D8369}" destId="{6378C344-F01D-403C-98B7-B5EF70F15DCD}" srcOrd="0" destOrd="0" presId="urn:microsoft.com/office/officeart/2005/8/layout/vList5"/>
    <dgm:cxn modelId="{C0EEC7AD-5496-4980-AEDE-A6F6E5BE8F7D}" type="presParOf" srcId="{6378C344-F01D-403C-98B7-B5EF70F15DCD}" destId="{C032A311-91E4-440E-9E16-8A327A307D3D}" srcOrd="0" destOrd="0" presId="urn:microsoft.com/office/officeart/2005/8/layout/vList5"/>
    <dgm:cxn modelId="{6024F637-8AA4-46AD-81DC-3D08DE2E5298}" type="presParOf" srcId="{6378C344-F01D-403C-98B7-B5EF70F15DCD}" destId="{B8CBE23E-3CF8-4308-90B7-6FCD20B4753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4C0A320-2502-4BB3-82D2-531F77F16A70}"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GB"/>
        </a:p>
      </dgm:t>
    </dgm:pt>
    <dgm:pt modelId="{6754DBB4-ECBB-4650-98E3-DD09473B5C59}">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dgm:spPr>
      <dgm:t>
        <a:bodyPr/>
        <a:lstStyle/>
        <a:p>
          <a:pPr algn="ctr"/>
          <a:r>
            <a:rPr lang="en-GB" sz="1800" b="1" dirty="0" smtClean="0">
              <a:latin typeface="Comic Sans MS" panose="030F0702030302020204" pitchFamily="66" charset="0"/>
            </a:rPr>
            <a:t>Activities</a:t>
          </a:r>
          <a:endParaRPr lang="en-GB" sz="1800" b="1" dirty="0">
            <a:latin typeface="Comic Sans MS" panose="030F0702030302020204" pitchFamily="66" charset="0"/>
          </a:endParaRPr>
        </a:p>
      </dgm:t>
    </dgm:pt>
    <dgm:pt modelId="{AE42753E-F29E-4211-92BB-93F12FCD0E7F}" type="parTrans" cxnId="{EC3D7371-126F-4026-9F37-A5C4C5AA1AE9}">
      <dgm:prSet/>
      <dgm:spPr/>
      <dgm:t>
        <a:bodyPr/>
        <a:lstStyle/>
        <a:p>
          <a:endParaRPr lang="en-GB"/>
        </a:p>
      </dgm:t>
    </dgm:pt>
    <dgm:pt modelId="{6D6D5A57-65B2-430E-9457-20E3B2350578}" type="sibTrans" cxnId="{EC3D7371-126F-4026-9F37-A5C4C5AA1AE9}">
      <dgm:prSet/>
      <dgm:spPr/>
      <dgm:t>
        <a:bodyPr/>
        <a:lstStyle/>
        <a:p>
          <a:endParaRPr lang="en-GB"/>
        </a:p>
      </dgm:t>
    </dgm:pt>
    <dgm:pt modelId="{C810D6F0-90A3-446E-8834-4D676D2A5FE8}">
      <dgm:prSet>
        <dgm:style>
          <a:lnRef idx="0">
            <a:scrgbClr r="0" g="0" b="0"/>
          </a:lnRef>
          <a:fillRef idx="0">
            <a:scrgbClr r="0" g="0" b="0"/>
          </a:fillRef>
          <a:effectRef idx="0">
            <a:scrgbClr r="0" g="0" b="0"/>
          </a:effectRef>
          <a:fontRef idx="minor">
            <a:schemeClr val="lt1"/>
          </a:fontRef>
        </dgm:style>
      </dgm:prSet>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dgm:spPr>
      <dgm:t>
        <a:bodyPr/>
        <a:lstStyle/>
        <a:p>
          <a:r>
            <a:rPr lang="en-GB" dirty="0" smtClean="0">
              <a:latin typeface="Comic Sans MS" panose="030F0702030302020204" pitchFamily="66" charset="0"/>
            </a:rPr>
            <a:t>Planting potatoes. </a:t>
          </a:r>
          <a:endParaRPr lang="en-GB" dirty="0">
            <a:latin typeface="Comic Sans MS" panose="030F0702030302020204" pitchFamily="66" charset="0"/>
          </a:endParaRPr>
        </a:p>
      </dgm:t>
    </dgm:pt>
    <dgm:pt modelId="{55226C7D-DAAF-4FEE-BF57-8611A2DE3D7E}" type="parTrans" cxnId="{95527D50-54B0-4CC7-9BF9-46928E18CE55}">
      <dgm:prSet/>
      <dgm:spPr/>
      <dgm:t>
        <a:bodyPr/>
        <a:lstStyle/>
        <a:p>
          <a:endParaRPr lang="en-GB"/>
        </a:p>
      </dgm:t>
    </dgm:pt>
    <dgm:pt modelId="{72E120E8-4B91-4A34-8F01-437806A6FC36}" type="sibTrans" cxnId="{95527D50-54B0-4CC7-9BF9-46928E18CE55}">
      <dgm:prSet/>
      <dgm:spPr/>
      <dgm:t>
        <a:bodyPr/>
        <a:lstStyle/>
        <a:p>
          <a:endParaRPr lang="en-GB"/>
        </a:p>
      </dgm:t>
    </dgm:pt>
    <dgm:pt modelId="{AEAE20B8-6B33-49D8-BBDD-3C79BCF90831}">
      <dgm:prSet>
        <dgm:style>
          <a:lnRef idx="0">
            <a:scrgbClr r="0" g="0" b="0"/>
          </a:lnRef>
          <a:fillRef idx="0">
            <a:scrgbClr r="0" g="0" b="0"/>
          </a:fillRef>
          <a:effectRef idx="0">
            <a:scrgbClr r="0" g="0" b="0"/>
          </a:effectRef>
          <a:fontRef idx="minor">
            <a:schemeClr val="lt1"/>
          </a:fontRef>
        </dgm:style>
      </dgm:prSet>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dgm:spPr>
      <dgm:t>
        <a:bodyPr/>
        <a:lstStyle/>
        <a:p>
          <a:r>
            <a:rPr lang="en-US" dirty="0" smtClean="0">
              <a:latin typeface="Comic Sans MS" panose="030F0702030302020204" pitchFamily="66" charset="0"/>
            </a:rPr>
            <a:t>Working in the allotment.</a:t>
          </a:r>
          <a:endParaRPr lang="en-GB" dirty="0">
            <a:latin typeface="Comic Sans MS" panose="030F0702030302020204" pitchFamily="66" charset="0"/>
          </a:endParaRPr>
        </a:p>
      </dgm:t>
    </dgm:pt>
    <dgm:pt modelId="{B106C6DF-4C1A-40FC-A4A2-40A30B68B82C}" type="parTrans" cxnId="{73FA6EC9-35B1-4074-B826-069D3342611D}">
      <dgm:prSet/>
      <dgm:spPr/>
      <dgm:t>
        <a:bodyPr/>
        <a:lstStyle/>
        <a:p>
          <a:endParaRPr lang="en-GB"/>
        </a:p>
      </dgm:t>
    </dgm:pt>
    <dgm:pt modelId="{4E250C0C-CE32-4862-AE76-E408114D6BE9}" type="sibTrans" cxnId="{73FA6EC9-35B1-4074-B826-069D3342611D}">
      <dgm:prSet/>
      <dgm:spPr/>
      <dgm:t>
        <a:bodyPr/>
        <a:lstStyle/>
        <a:p>
          <a:endParaRPr lang="en-GB"/>
        </a:p>
      </dgm:t>
    </dgm:pt>
    <dgm:pt modelId="{B3779FD3-2B20-4494-8029-54848FB30D58}">
      <dgm:prSet>
        <dgm:style>
          <a:lnRef idx="0">
            <a:scrgbClr r="0" g="0" b="0"/>
          </a:lnRef>
          <a:fillRef idx="0">
            <a:scrgbClr r="0" g="0" b="0"/>
          </a:fillRef>
          <a:effectRef idx="0">
            <a:scrgbClr r="0" g="0" b="0"/>
          </a:effectRef>
          <a:fontRef idx="minor">
            <a:schemeClr val="lt1"/>
          </a:fontRef>
        </dgm:style>
      </dgm:prSet>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dgm:spPr>
      <dgm:t>
        <a:bodyPr/>
        <a:lstStyle/>
        <a:p>
          <a:r>
            <a:rPr lang="en-US" dirty="0" smtClean="0">
              <a:latin typeface="Comic Sans MS" panose="030F0702030302020204" pitchFamily="66" charset="0"/>
            </a:rPr>
            <a:t>Watering.</a:t>
          </a:r>
          <a:r>
            <a:rPr lang="en-US" dirty="0" smtClean="0"/>
            <a:t> </a:t>
          </a:r>
          <a:endParaRPr lang="en-GB" dirty="0"/>
        </a:p>
      </dgm:t>
    </dgm:pt>
    <dgm:pt modelId="{8460AE20-622B-406C-9C70-76307BBEA198}" type="parTrans" cxnId="{1D32ADBC-6DC1-4E8B-8D89-3914049A47F0}">
      <dgm:prSet/>
      <dgm:spPr/>
      <dgm:t>
        <a:bodyPr/>
        <a:lstStyle/>
        <a:p>
          <a:endParaRPr lang="en-GB"/>
        </a:p>
      </dgm:t>
    </dgm:pt>
    <dgm:pt modelId="{88702DEB-1E9A-4894-B37D-330C25E663DC}" type="sibTrans" cxnId="{1D32ADBC-6DC1-4E8B-8D89-3914049A47F0}">
      <dgm:prSet/>
      <dgm:spPr/>
      <dgm:t>
        <a:bodyPr/>
        <a:lstStyle/>
        <a:p>
          <a:endParaRPr lang="en-GB"/>
        </a:p>
      </dgm:t>
    </dgm:pt>
    <dgm:pt modelId="{F21180A2-60A5-49BE-8A8C-DD3F010B1C77}">
      <dgm:prSet>
        <dgm:style>
          <a:lnRef idx="0">
            <a:scrgbClr r="0" g="0" b="0"/>
          </a:lnRef>
          <a:fillRef idx="0">
            <a:scrgbClr r="0" g="0" b="0"/>
          </a:fillRef>
          <a:effectRef idx="0">
            <a:scrgbClr r="0" g="0" b="0"/>
          </a:effectRef>
          <a:fontRef idx="minor">
            <a:schemeClr val="lt1"/>
          </a:fontRef>
        </dgm:style>
      </dgm:prSet>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dgm:spPr>
      <dgm:t>
        <a:bodyPr/>
        <a:lstStyle/>
        <a:p>
          <a:r>
            <a:rPr lang="en-US" dirty="0" smtClean="0">
              <a:latin typeface="Comic Sans MS" panose="030F0702030302020204" pitchFamily="66" charset="0"/>
            </a:rPr>
            <a:t>Exploring catkins and birds nests.  </a:t>
          </a:r>
          <a:endParaRPr lang="en-GB" dirty="0">
            <a:latin typeface="Comic Sans MS" panose="030F0702030302020204" pitchFamily="66" charset="0"/>
          </a:endParaRPr>
        </a:p>
      </dgm:t>
    </dgm:pt>
    <dgm:pt modelId="{08C5CB5F-11DD-4C62-9B81-3C516B06B9AA}" type="parTrans" cxnId="{83612CA0-D850-45A8-9448-F69B4CF46C77}">
      <dgm:prSet/>
      <dgm:spPr/>
      <dgm:t>
        <a:bodyPr/>
        <a:lstStyle/>
        <a:p>
          <a:endParaRPr lang="en-GB"/>
        </a:p>
      </dgm:t>
    </dgm:pt>
    <dgm:pt modelId="{C1879C1A-8BE5-4FEC-BD9B-C4F668D503E8}" type="sibTrans" cxnId="{83612CA0-D850-45A8-9448-F69B4CF46C77}">
      <dgm:prSet/>
      <dgm:spPr/>
      <dgm:t>
        <a:bodyPr/>
        <a:lstStyle/>
        <a:p>
          <a:endParaRPr lang="en-GB"/>
        </a:p>
      </dgm:t>
    </dgm:pt>
    <dgm:pt modelId="{02D87B4B-DE8C-4D32-9F7D-B2A34CBC25F9}">
      <dgm:prSet>
        <dgm:style>
          <a:lnRef idx="0">
            <a:scrgbClr r="0" g="0" b="0"/>
          </a:lnRef>
          <a:fillRef idx="0">
            <a:scrgbClr r="0" g="0" b="0"/>
          </a:fillRef>
          <a:effectRef idx="0">
            <a:scrgbClr r="0" g="0" b="0"/>
          </a:effectRef>
          <a:fontRef idx="minor">
            <a:schemeClr val="lt1"/>
          </a:fontRef>
        </dgm:style>
      </dgm:prSet>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dgm:spPr>
      <dgm:t>
        <a:bodyPr/>
        <a:lstStyle/>
        <a:p>
          <a:r>
            <a:rPr lang="en-US" dirty="0" smtClean="0">
              <a:latin typeface="Comic Sans MS" panose="030F0702030302020204" pitchFamily="66" charset="0"/>
            </a:rPr>
            <a:t>Visiting the fire pit.  </a:t>
          </a:r>
          <a:endParaRPr lang="en-GB" dirty="0">
            <a:latin typeface="Comic Sans MS" panose="030F0702030302020204" pitchFamily="66" charset="0"/>
          </a:endParaRPr>
        </a:p>
      </dgm:t>
    </dgm:pt>
    <dgm:pt modelId="{6D62ADBA-9A5B-49C5-915F-327956EFA7AB}" type="parTrans" cxnId="{D6D7268F-7841-4820-9D29-FDB008D6621B}">
      <dgm:prSet/>
      <dgm:spPr/>
      <dgm:t>
        <a:bodyPr/>
        <a:lstStyle/>
        <a:p>
          <a:endParaRPr lang="en-GB"/>
        </a:p>
      </dgm:t>
    </dgm:pt>
    <dgm:pt modelId="{14FFB7C8-BDF0-4409-B4D7-0FA4D28CC941}" type="sibTrans" cxnId="{D6D7268F-7841-4820-9D29-FDB008D6621B}">
      <dgm:prSet/>
      <dgm:spPr/>
      <dgm:t>
        <a:bodyPr/>
        <a:lstStyle/>
        <a:p>
          <a:endParaRPr lang="en-GB"/>
        </a:p>
      </dgm:t>
    </dgm:pt>
    <dgm:pt modelId="{880BC940-7937-4918-B006-9D75E6B37E62}">
      <dgm:prSet>
        <dgm:style>
          <a:lnRef idx="0">
            <a:scrgbClr r="0" g="0" b="0"/>
          </a:lnRef>
          <a:fillRef idx="0">
            <a:scrgbClr r="0" g="0" b="0"/>
          </a:fillRef>
          <a:effectRef idx="0">
            <a:scrgbClr r="0" g="0" b="0"/>
          </a:effectRef>
          <a:fontRef idx="minor">
            <a:schemeClr val="lt1"/>
          </a:fontRef>
        </dgm:style>
      </dgm:prSet>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dgm:spPr>
      <dgm:t>
        <a:bodyPr/>
        <a:lstStyle/>
        <a:p>
          <a:r>
            <a:rPr lang="en-GB" dirty="0" smtClean="0">
              <a:latin typeface="Comic Sans MS" panose="030F0702030302020204" pitchFamily="66" charset="0"/>
            </a:rPr>
            <a:t>Exploring Rhubarb and tasting herbs. </a:t>
          </a:r>
          <a:endParaRPr lang="en-GB" dirty="0">
            <a:latin typeface="Comic Sans MS" panose="030F0702030302020204" pitchFamily="66" charset="0"/>
          </a:endParaRPr>
        </a:p>
      </dgm:t>
    </dgm:pt>
    <dgm:pt modelId="{400CCD34-CD6F-4592-94BC-A63E16C47BC0}" type="parTrans" cxnId="{B442746B-EC00-4A5C-8746-97B7389AB2BB}">
      <dgm:prSet/>
      <dgm:spPr/>
      <dgm:t>
        <a:bodyPr/>
        <a:lstStyle/>
        <a:p>
          <a:endParaRPr lang="en-GB"/>
        </a:p>
      </dgm:t>
    </dgm:pt>
    <dgm:pt modelId="{BC1EE848-3203-47F2-A6CA-54BFFB232973}" type="sibTrans" cxnId="{B442746B-EC00-4A5C-8746-97B7389AB2BB}">
      <dgm:prSet/>
      <dgm:spPr/>
      <dgm:t>
        <a:bodyPr/>
        <a:lstStyle/>
        <a:p>
          <a:endParaRPr lang="en-GB"/>
        </a:p>
      </dgm:t>
    </dgm:pt>
    <dgm:pt modelId="{5499B2E5-BF6A-42BA-9389-3D547C633D59}">
      <dgm:prSet>
        <dgm:style>
          <a:lnRef idx="0">
            <a:scrgbClr r="0" g="0" b="0"/>
          </a:lnRef>
          <a:fillRef idx="0">
            <a:scrgbClr r="0" g="0" b="0"/>
          </a:fillRef>
          <a:effectRef idx="0">
            <a:scrgbClr r="0" g="0" b="0"/>
          </a:effectRef>
          <a:fontRef idx="minor">
            <a:schemeClr val="lt1"/>
          </a:fontRef>
        </dgm:style>
      </dgm:prSet>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dgm:spPr>
      <dgm:t>
        <a:bodyPr/>
        <a:lstStyle/>
        <a:p>
          <a:r>
            <a:rPr lang="en-GB" dirty="0" smtClean="0">
              <a:latin typeface="Comic Sans MS" panose="030F0702030302020204" pitchFamily="66" charset="0"/>
            </a:rPr>
            <a:t>Looking at the lifecycles of frogs and butterflies</a:t>
          </a:r>
          <a:r>
            <a:rPr lang="en-GB" dirty="0" smtClean="0"/>
            <a:t>. </a:t>
          </a:r>
          <a:endParaRPr lang="en-GB" dirty="0"/>
        </a:p>
      </dgm:t>
    </dgm:pt>
    <dgm:pt modelId="{7C2F1493-8EE9-41E3-87DE-6017F3194230}" type="parTrans" cxnId="{FAABE5AC-FAC1-4901-ACF1-FB14BC196FFC}">
      <dgm:prSet/>
      <dgm:spPr/>
      <dgm:t>
        <a:bodyPr/>
        <a:lstStyle/>
        <a:p>
          <a:endParaRPr lang="en-GB"/>
        </a:p>
      </dgm:t>
    </dgm:pt>
    <dgm:pt modelId="{2BF3B701-D10D-4341-99C0-8FBA798D2E17}" type="sibTrans" cxnId="{FAABE5AC-FAC1-4901-ACF1-FB14BC196FFC}">
      <dgm:prSet/>
      <dgm:spPr/>
      <dgm:t>
        <a:bodyPr/>
        <a:lstStyle/>
        <a:p>
          <a:endParaRPr lang="en-GB"/>
        </a:p>
      </dgm:t>
    </dgm:pt>
    <dgm:pt modelId="{6D0B931A-09D9-409D-81CA-C556F854D969}" type="pres">
      <dgm:prSet presAssocID="{14C0A320-2502-4BB3-82D2-531F77F16A70}" presName="linear" presStyleCnt="0">
        <dgm:presLayoutVars>
          <dgm:animLvl val="lvl"/>
          <dgm:resizeHandles val="exact"/>
        </dgm:presLayoutVars>
      </dgm:prSet>
      <dgm:spPr/>
      <dgm:t>
        <a:bodyPr/>
        <a:lstStyle/>
        <a:p>
          <a:endParaRPr lang="en-US"/>
        </a:p>
      </dgm:t>
    </dgm:pt>
    <dgm:pt modelId="{6D22272F-4726-4D9E-A41B-021CC9DECDC7}" type="pres">
      <dgm:prSet presAssocID="{6754DBB4-ECBB-4650-98E3-DD09473B5C59}" presName="parentText" presStyleLbl="node1" presStyleIdx="0" presStyleCnt="8">
        <dgm:presLayoutVars>
          <dgm:chMax val="0"/>
          <dgm:bulletEnabled val="1"/>
        </dgm:presLayoutVars>
      </dgm:prSet>
      <dgm:spPr/>
      <dgm:t>
        <a:bodyPr/>
        <a:lstStyle/>
        <a:p>
          <a:endParaRPr lang="en-US"/>
        </a:p>
      </dgm:t>
    </dgm:pt>
    <dgm:pt modelId="{B5318B21-94BD-4C55-913A-FAD5640B7E44}" type="pres">
      <dgm:prSet presAssocID="{6D6D5A57-65B2-430E-9457-20E3B2350578}" presName="spacer" presStyleCnt="0"/>
      <dgm:spPr/>
    </dgm:pt>
    <dgm:pt modelId="{B48600FF-8B48-475C-8F91-66A24036D1BE}" type="pres">
      <dgm:prSet presAssocID="{C810D6F0-90A3-446E-8834-4D676D2A5FE8}" presName="parentText" presStyleLbl="node1" presStyleIdx="1" presStyleCnt="8">
        <dgm:presLayoutVars>
          <dgm:chMax val="0"/>
          <dgm:bulletEnabled val="1"/>
        </dgm:presLayoutVars>
      </dgm:prSet>
      <dgm:spPr/>
      <dgm:t>
        <a:bodyPr/>
        <a:lstStyle/>
        <a:p>
          <a:endParaRPr lang="en-US"/>
        </a:p>
      </dgm:t>
    </dgm:pt>
    <dgm:pt modelId="{4168A651-0FFA-435E-A887-9BFCB7945E81}" type="pres">
      <dgm:prSet presAssocID="{72E120E8-4B91-4A34-8F01-437806A6FC36}" presName="spacer" presStyleCnt="0"/>
      <dgm:spPr/>
    </dgm:pt>
    <dgm:pt modelId="{782E9BF7-9A3B-42E3-9939-F81873556931}" type="pres">
      <dgm:prSet presAssocID="{AEAE20B8-6B33-49D8-BBDD-3C79BCF90831}" presName="parentText" presStyleLbl="node1" presStyleIdx="2" presStyleCnt="8" custLinFactNeighborX="-249" custLinFactNeighborY="22201">
        <dgm:presLayoutVars>
          <dgm:chMax val="0"/>
          <dgm:bulletEnabled val="1"/>
        </dgm:presLayoutVars>
      </dgm:prSet>
      <dgm:spPr/>
      <dgm:t>
        <a:bodyPr/>
        <a:lstStyle/>
        <a:p>
          <a:endParaRPr lang="en-US"/>
        </a:p>
      </dgm:t>
    </dgm:pt>
    <dgm:pt modelId="{095AA306-924A-4C17-AC9E-5EEE9BCCD788}" type="pres">
      <dgm:prSet presAssocID="{4E250C0C-CE32-4862-AE76-E408114D6BE9}" presName="spacer" presStyleCnt="0"/>
      <dgm:spPr/>
    </dgm:pt>
    <dgm:pt modelId="{EBEA9029-7592-41F8-BC4C-596CA9124CEC}" type="pres">
      <dgm:prSet presAssocID="{B3779FD3-2B20-4494-8029-54848FB30D58}" presName="parentText" presStyleLbl="node1" presStyleIdx="3" presStyleCnt="8">
        <dgm:presLayoutVars>
          <dgm:chMax val="0"/>
          <dgm:bulletEnabled val="1"/>
        </dgm:presLayoutVars>
      </dgm:prSet>
      <dgm:spPr/>
      <dgm:t>
        <a:bodyPr/>
        <a:lstStyle/>
        <a:p>
          <a:endParaRPr lang="en-US"/>
        </a:p>
      </dgm:t>
    </dgm:pt>
    <dgm:pt modelId="{949FDAED-63F9-4E35-A4F1-5C7C6D39B29C}" type="pres">
      <dgm:prSet presAssocID="{88702DEB-1E9A-4894-B37D-330C25E663DC}" presName="spacer" presStyleCnt="0"/>
      <dgm:spPr/>
    </dgm:pt>
    <dgm:pt modelId="{38E0F2BD-5736-49D0-9F58-0070F74D8DA8}" type="pres">
      <dgm:prSet presAssocID="{F21180A2-60A5-49BE-8A8C-DD3F010B1C77}" presName="parentText" presStyleLbl="node1" presStyleIdx="4" presStyleCnt="8">
        <dgm:presLayoutVars>
          <dgm:chMax val="0"/>
          <dgm:bulletEnabled val="1"/>
        </dgm:presLayoutVars>
      </dgm:prSet>
      <dgm:spPr/>
      <dgm:t>
        <a:bodyPr/>
        <a:lstStyle/>
        <a:p>
          <a:endParaRPr lang="en-US"/>
        </a:p>
      </dgm:t>
    </dgm:pt>
    <dgm:pt modelId="{D05F930A-9F43-4947-AA9D-E0120B6DCD34}" type="pres">
      <dgm:prSet presAssocID="{C1879C1A-8BE5-4FEC-BD9B-C4F668D503E8}" presName="spacer" presStyleCnt="0"/>
      <dgm:spPr/>
    </dgm:pt>
    <dgm:pt modelId="{EF7281ED-696F-44B6-A530-5B5EEB57DE20}" type="pres">
      <dgm:prSet presAssocID="{02D87B4B-DE8C-4D32-9F7D-B2A34CBC25F9}" presName="parentText" presStyleLbl="node1" presStyleIdx="5" presStyleCnt="8">
        <dgm:presLayoutVars>
          <dgm:chMax val="0"/>
          <dgm:bulletEnabled val="1"/>
        </dgm:presLayoutVars>
      </dgm:prSet>
      <dgm:spPr/>
      <dgm:t>
        <a:bodyPr/>
        <a:lstStyle/>
        <a:p>
          <a:endParaRPr lang="en-US"/>
        </a:p>
      </dgm:t>
    </dgm:pt>
    <dgm:pt modelId="{7C5700BB-D9A2-4332-8DE0-155171E27E35}" type="pres">
      <dgm:prSet presAssocID="{14FFB7C8-BDF0-4409-B4D7-0FA4D28CC941}" presName="spacer" presStyleCnt="0"/>
      <dgm:spPr/>
    </dgm:pt>
    <dgm:pt modelId="{8C155A81-D5F5-4471-8AC1-E99F310F38EB}" type="pres">
      <dgm:prSet presAssocID="{880BC940-7937-4918-B006-9D75E6B37E62}" presName="parentText" presStyleLbl="node1" presStyleIdx="6" presStyleCnt="8">
        <dgm:presLayoutVars>
          <dgm:chMax val="0"/>
          <dgm:bulletEnabled val="1"/>
        </dgm:presLayoutVars>
      </dgm:prSet>
      <dgm:spPr/>
      <dgm:t>
        <a:bodyPr/>
        <a:lstStyle/>
        <a:p>
          <a:endParaRPr lang="en-US"/>
        </a:p>
      </dgm:t>
    </dgm:pt>
    <dgm:pt modelId="{901ABA35-F4B9-4025-AA69-31A0FEC06DAB}" type="pres">
      <dgm:prSet presAssocID="{BC1EE848-3203-47F2-A6CA-54BFFB232973}" presName="spacer" presStyleCnt="0"/>
      <dgm:spPr/>
    </dgm:pt>
    <dgm:pt modelId="{B1273477-4FBE-4B3F-86B9-C064811C09F3}" type="pres">
      <dgm:prSet presAssocID="{5499B2E5-BF6A-42BA-9389-3D547C633D59}" presName="parentText" presStyleLbl="node1" presStyleIdx="7" presStyleCnt="8">
        <dgm:presLayoutVars>
          <dgm:chMax val="0"/>
          <dgm:bulletEnabled val="1"/>
        </dgm:presLayoutVars>
      </dgm:prSet>
      <dgm:spPr/>
      <dgm:t>
        <a:bodyPr/>
        <a:lstStyle/>
        <a:p>
          <a:endParaRPr lang="en-US"/>
        </a:p>
      </dgm:t>
    </dgm:pt>
  </dgm:ptLst>
  <dgm:cxnLst>
    <dgm:cxn modelId="{46A960FA-1EBE-4BDE-801B-83EBE9BD664D}" type="presOf" srcId="{02D87B4B-DE8C-4D32-9F7D-B2A34CBC25F9}" destId="{EF7281ED-696F-44B6-A530-5B5EEB57DE20}" srcOrd="0" destOrd="0" presId="urn:microsoft.com/office/officeart/2005/8/layout/vList2"/>
    <dgm:cxn modelId="{F60A1A2F-7CB3-4588-8935-2F6C8406534E}" type="presOf" srcId="{14C0A320-2502-4BB3-82D2-531F77F16A70}" destId="{6D0B931A-09D9-409D-81CA-C556F854D969}" srcOrd="0" destOrd="0" presId="urn:microsoft.com/office/officeart/2005/8/layout/vList2"/>
    <dgm:cxn modelId="{EC3D7371-126F-4026-9F37-A5C4C5AA1AE9}" srcId="{14C0A320-2502-4BB3-82D2-531F77F16A70}" destId="{6754DBB4-ECBB-4650-98E3-DD09473B5C59}" srcOrd="0" destOrd="0" parTransId="{AE42753E-F29E-4211-92BB-93F12FCD0E7F}" sibTransId="{6D6D5A57-65B2-430E-9457-20E3B2350578}"/>
    <dgm:cxn modelId="{5D7BB108-F6E6-4B7E-BC51-63C834EA8D37}" type="presOf" srcId="{B3779FD3-2B20-4494-8029-54848FB30D58}" destId="{EBEA9029-7592-41F8-BC4C-596CA9124CEC}" srcOrd="0" destOrd="0" presId="urn:microsoft.com/office/officeart/2005/8/layout/vList2"/>
    <dgm:cxn modelId="{83612CA0-D850-45A8-9448-F69B4CF46C77}" srcId="{14C0A320-2502-4BB3-82D2-531F77F16A70}" destId="{F21180A2-60A5-49BE-8A8C-DD3F010B1C77}" srcOrd="4" destOrd="0" parTransId="{08C5CB5F-11DD-4C62-9B81-3C516B06B9AA}" sibTransId="{C1879C1A-8BE5-4FEC-BD9B-C4F668D503E8}"/>
    <dgm:cxn modelId="{73FA6EC9-35B1-4074-B826-069D3342611D}" srcId="{14C0A320-2502-4BB3-82D2-531F77F16A70}" destId="{AEAE20B8-6B33-49D8-BBDD-3C79BCF90831}" srcOrd="2" destOrd="0" parTransId="{B106C6DF-4C1A-40FC-A4A2-40A30B68B82C}" sibTransId="{4E250C0C-CE32-4862-AE76-E408114D6BE9}"/>
    <dgm:cxn modelId="{B308D904-E53C-47CD-BF7F-7BAA14F36F75}" type="presOf" srcId="{880BC940-7937-4918-B006-9D75E6B37E62}" destId="{8C155A81-D5F5-4471-8AC1-E99F310F38EB}" srcOrd="0" destOrd="0" presId="urn:microsoft.com/office/officeart/2005/8/layout/vList2"/>
    <dgm:cxn modelId="{B553D437-BDA0-4761-B6FD-A118A545C08B}" type="presOf" srcId="{6754DBB4-ECBB-4650-98E3-DD09473B5C59}" destId="{6D22272F-4726-4D9E-A41B-021CC9DECDC7}" srcOrd="0" destOrd="0" presId="urn:microsoft.com/office/officeart/2005/8/layout/vList2"/>
    <dgm:cxn modelId="{A0D59D20-5B29-40CB-8218-C90A86A9533C}" type="presOf" srcId="{F21180A2-60A5-49BE-8A8C-DD3F010B1C77}" destId="{38E0F2BD-5736-49D0-9F58-0070F74D8DA8}" srcOrd="0" destOrd="0" presId="urn:microsoft.com/office/officeart/2005/8/layout/vList2"/>
    <dgm:cxn modelId="{F97949D6-3252-4110-9AA3-6CB3890654AD}" type="presOf" srcId="{C810D6F0-90A3-446E-8834-4D676D2A5FE8}" destId="{B48600FF-8B48-475C-8F91-66A24036D1BE}" srcOrd="0" destOrd="0" presId="urn:microsoft.com/office/officeart/2005/8/layout/vList2"/>
    <dgm:cxn modelId="{1D32ADBC-6DC1-4E8B-8D89-3914049A47F0}" srcId="{14C0A320-2502-4BB3-82D2-531F77F16A70}" destId="{B3779FD3-2B20-4494-8029-54848FB30D58}" srcOrd="3" destOrd="0" parTransId="{8460AE20-622B-406C-9C70-76307BBEA198}" sibTransId="{88702DEB-1E9A-4894-B37D-330C25E663DC}"/>
    <dgm:cxn modelId="{FAABE5AC-FAC1-4901-ACF1-FB14BC196FFC}" srcId="{14C0A320-2502-4BB3-82D2-531F77F16A70}" destId="{5499B2E5-BF6A-42BA-9389-3D547C633D59}" srcOrd="7" destOrd="0" parTransId="{7C2F1493-8EE9-41E3-87DE-6017F3194230}" sibTransId="{2BF3B701-D10D-4341-99C0-8FBA798D2E17}"/>
    <dgm:cxn modelId="{B442746B-EC00-4A5C-8746-97B7389AB2BB}" srcId="{14C0A320-2502-4BB3-82D2-531F77F16A70}" destId="{880BC940-7937-4918-B006-9D75E6B37E62}" srcOrd="6" destOrd="0" parTransId="{400CCD34-CD6F-4592-94BC-A63E16C47BC0}" sibTransId="{BC1EE848-3203-47F2-A6CA-54BFFB232973}"/>
    <dgm:cxn modelId="{5B8E996F-110D-4D5B-8B8C-7DDDAC305593}" type="presOf" srcId="{AEAE20B8-6B33-49D8-BBDD-3C79BCF90831}" destId="{782E9BF7-9A3B-42E3-9939-F81873556931}" srcOrd="0" destOrd="0" presId="urn:microsoft.com/office/officeart/2005/8/layout/vList2"/>
    <dgm:cxn modelId="{D6D7268F-7841-4820-9D29-FDB008D6621B}" srcId="{14C0A320-2502-4BB3-82D2-531F77F16A70}" destId="{02D87B4B-DE8C-4D32-9F7D-B2A34CBC25F9}" srcOrd="5" destOrd="0" parTransId="{6D62ADBA-9A5B-49C5-915F-327956EFA7AB}" sibTransId="{14FFB7C8-BDF0-4409-B4D7-0FA4D28CC941}"/>
    <dgm:cxn modelId="{57385141-1B15-4D51-AAFC-7B0F54D6213F}" type="presOf" srcId="{5499B2E5-BF6A-42BA-9389-3D547C633D59}" destId="{B1273477-4FBE-4B3F-86B9-C064811C09F3}" srcOrd="0" destOrd="0" presId="urn:microsoft.com/office/officeart/2005/8/layout/vList2"/>
    <dgm:cxn modelId="{95527D50-54B0-4CC7-9BF9-46928E18CE55}" srcId="{14C0A320-2502-4BB3-82D2-531F77F16A70}" destId="{C810D6F0-90A3-446E-8834-4D676D2A5FE8}" srcOrd="1" destOrd="0" parTransId="{55226C7D-DAAF-4FEE-BF57-8611A2DE3D7E}" sibTransId="{72E120E8-4B91-4A34-8F01-437806A6FC36}"/>
    <dgm:cxn modelId="{9CEA7FDA-074B-41E5-BE83-1CF47F6D7E07}" type="presParOf" srcId="{6D0B931A-09D9-409D-81CA-C556F854D969}" destId="{6D22272F-4726-4D9E-A41B-021CC9DECDC7}" srcOrd="0" destOrd="0" presId="urn:microsoft.com/office/officeart/2005/8/layout/vList2"/>
    <dgm:cxn modelId="{10B3D51E-750B-4742-B51F-A07148CCC4B9}" type="presParOf" srcId="{6D0B931A-09D9-409D-81CA-C556F854D969}" destId="{B5318B21-94BD-4C55-913A-FAD5640B7E44}" srcOrd="1" destOrd="0" presId="urn:microsoft.com/office/officeart/2005/8/layout/vList2"/>
    <dgm:cxn modelId="{A35661DE-E685-470E-8990-4EE5F71ACC1C}" type="presParOf" srcId="{6D0B931A-09D9-409D-81CA-C556F854D969}" destId="{B48600FF-8B48-475C-8F91-66A24036D1BE}" srcOrd="2" destOrd="0" presId="urn:microsoft.com/office/officeart/2005/8/layout/vList2"/>
    <dgm:cxn modelId="{18E69A76-EC3A-457E-9938-65DDEEB92494}" type="presParOf" srcId="{6D0B931A-09D9-409D-81CA-C556F854D969}" destId="{4168A651-0FFA-435E-A887-9BFCB7945E81}" srcOrd="3" destOrd="0" presId="urn:microsoft.com/office/officeart/2005/8/layout/vList2"/>
    <dgm:cxn modelId="{A0A86FE3-3965-4A57-875E-3EC93AEDCA14}" type="presParOf" srcId="{6D0B931A-09D9-409D-81CA-C556F854D969}" destId="{782E9BF7-9A3B-42E3-9939-F81873556931}" srcOrd="4" destOrd="0" presId="urn:microsoft.com/office/officeart/2005/8/layout/vList2"/>
    <dgm:cxn modelId="{771A8984-82D5-4D0E-A093-89BA2E05EC21}" type="presParOf" srcId="{6D0B931A-09D9-409D-81CA-C556F854D969}" destId="{095AA306-924A-4C17-AC9E-5EEE9BCCD788}" srcOrd="5" destOrd="0" presId="urn:microsoft.com/office/officeart/2005/8/layout/vList2"/>
    <dgm:cxn modelId="{13B512C3-C5F1-4E22-8E67-0429231B3F1D}" type="presParOf" srcId="{6D0B931A-09D9-409D-81CA-C556F854D969}" destId="{EBEA9029-7592-41F8-BC4C-596CA9124CEC}" srcOrd="6" destOrd="0" presId="urn:microsoft.com/office/officeart/2005/8/layout/vList2"/>
    <dgm:cxn modelId="{405CF028-49B8-4CA6-BD16-4A56BBE20451}" type="presParOf" srcId="{6D0B931A-09D9-409D-81CA-C556F854D969}" destId="{949FDAED-63F9-4E35-A4F1-5C7C6D39B29C}" srcOrd="7" destOrd="0" presId="urn:microsoft.com/office/officeart/2005/8/layout/vList2"/>
    <dgm:cxn modelId="{4CC285BD-614E-48CB-ADC7-7E411D0A1EB7}" type="presParOf" srcId="{6D0B931A-09D9-409D-81CA-C556F854D969}" destId="{38E0F2BD-5736-49D0-9F58-0070F74D8DA8}" srcOrd="8" destOrd="0" presId="urn:microsoft.com/office/officeart/2005/8/layout/vList2"/>
    <dgm:cxn modelId="{778CB1B5-4ADB-4272-9D81-F3F23C41204F}" type="presParOf" srcId="{6D0B931A-09D9-409D-81CA-C556F854D969}" destId="{D05F930A-9F43-4947-AA9D-E0120B6DCD34}" srcOrd="9" destOrd="0" presId="urn:microsoft.com/office/officeart/2005/8/layout/vList2"/>
    <dgm:cxn modelId="{299C7C52-E0D2-4CD6-8089-E931451A8AD7}" type="presParOf" srcId="{6D0B931A-09D9-409D-81CA-C556F854D969}" destId="{EF7281ED-696F-44B6-A530-5B5EEB57DE20}" srcOrd="10" destOrd="0" presId="urn:microsoft.com/office/officeart/2005/8/layout/vList2"/>
    <dgm:cxn modelId="{3C6135BE-7ECC-4F88-B791-7035519D524C}" type="presParOf" srcId="{6D0B931A-09D9-409D-81CA-C556F854D969}" destId="{7C5700BB-D9A2-4332-8DE0-155171E27E35}" srcOrd="11" destOrd="0" presId="urn:microsoft.com/office/officeart/2005/8/layout/vList2"/>
    <dgm:cxn modelId="{3463AED1-1E78-4A60-998A-13175E85C561}" type="presParOf" srcId="{6D0B931A-09D9-409D-81CA-C556F854D969}" destId="{8C155A81-D5F5-4471-8AC1-E99F310F38EB}" srcOrd="12" destOrd="0" presId="urn:microsoft.com/office/officeart/2005/8/layout/vList2"/>
    <dgm:cxn modelId="{394692C6-347F-4F50-8D7F-A48DD8C57CD4}" type="presParOf" srcId="{6D0B931A-09D9-409D-81CA-C556F854D969}" destId="{901ABA35-F4B9-4025-AA69-31A0FEC06DAB}" srcOrd="13" destOrd="0" presId="urn:microsoft.com/office/officeart/2005/8/layout/vList2"/>
    <dgm:cxn modelId="{39A32424-8374-4113-915F-ADDFCFFCF588}" type="presParOf" srcId="{6D0B931A-09D9-409D-81CA-C556F854D969}" destId="{B1273477-4FBE-4B3F-86B9-C064811C09F3}"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22D37C5-932E-42FC-875A-9F479D344D07}"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70D22F01-D27F-4916-8D08-35B344C827C1}">
      <dgm:prSet/>
      <dgm:spPr/>
      <dgm:t>
        <a:bodyPr/>
        <a:lstStyle/>
        <a:p>
          <a:r>
            <a:rPr lang="en-US" b="1"/>
            <a:t>Activities</a:t>
          </a:r>
          <a:endParaRPr lang="en-US"/>
        </a:p>
      </dgm:t>
    </dgm:pt>
    <dgm:pt modelId="{2BDD9613-6F4E-41AA-B0E8-A8C616DC1A4E}" type="parTrans" cxnId="{362830D3-3AA8-4D4D-A933-3DA310292279}">
      <dgm:prSet/>
      <dgm:spPr/>
      <dgm:t>
        <a:bodyPr/>
        <a:lstStyle/>
        <a:p>
          <a:endParaRPr lang="en-US"/>
        </a:p>
      </dgm:t>
    </dgm:pt>
    <dgm:pt modelId="{4980FB38-FACA-4E23-BA1C-A2F86C1ADCD1}" type="sibTrans" cxnId="{362830D3-3AA8-4D4D-A933-3DA310292279}">
      <dgm:prSet/>
      <dgm:spPr/>
      <dgm:t>
        <a:bodyPr/>
        <a:lstStyle/>
        <a:p>
          <a:endParaRPr lang="en-US"/>
        </a:p>
      </dgm:t>
    </dgm:pt>
    <dgm:pt modelId="{E0D69166-7C84-4F8A-848C-1BF2C15D40D4}">
      <dgm:prSet/>
      <dgm:spPr/>
      <dgm:t>
        <a:bodyPr/>
        <a:lstStyle/>
        <a:p>
          <a:r>
            <a:rPr lang="en-GB"/>
            <a:t>Picking potatoes</a:t>
          </a:r>
          <a:endParaRPr lang="en-US"/>
        </a:p>
      </dgm:t>
    </dgm:pt>
    <dgm:pt modelId="{B214311F-7609-4064-A32F-B86A0D40AB33}" type="parTrans" cxnId="{9E770C00-4C71-4D18-8C15-F0B1AEDEBB3E}">
      <dgm:prSet/>
      <dgm:spPr/>
      <dgm:t>
        <a:bodyPr/>
        <a:lstStyle/>
        <a:p>
          <a:endParaRPr lang="en-US"/>
        </a:p>
      </dgm:t>
    </dgm:pt>
    <dgm:pt modelId="{75EB799B-8EB3-4E4F-A90D-04B7A9AD3040}" type="sibTrans" cxnId="{9E770C00-4C71-4D18-8C15-F0B1AEDEBB3E}">
      <dgm:prSet/>
      <dgm:spPr/>
      <dgm:t>
        <a:bodyPr/>
        <a:lstStyle/>
        <a:p>
          <a:endParaRPr lang="en-US"/>
        </a:p>
      </dgm:t>
    </dgm:pt>
    <dgm:pt modelId="{11C74894-71FE-410E-9875-F8F1E98A1B5E}">
      <dgm:prSet/>
      <dgm:spPr/>
      <dgm:t>
        <a:bodyPr/>
        <a:lstStyle/>
        <a:p>
          <a:r>
            <a:rPr lang="en-GB"/>
            <a:t>Potato party</a:t>
          </a:r>
          <a:endParaRPr lang="en-US"/>
        </a:p>
      </dgm:t>
    </dgm:pt>
    <dgm:pt modelId="{50B93E95-2179-4C60-B703-DAE833D1D3FB}" type="parTrans" cxnId="{ACFC079B-EF82-4584-B1A2-990ABC1FE5BD}">
      <dgm:prSet/>
      <dgm:spPr/>
      <dgm:t>
        <a:bodyPr/>
        <a:lstStyle/>
        <a:p>
          <a:endParaRPr lang="en-US"/>
        </a:p>
      </dgm:t>
    </dgm:pt>
    <dgm:pt modelId="{8925C2A9-9AC5-479D-9799-CE15DFD17E6C}" type="sibTrans" cxnId="{ACFC079B-EF82-4584-B1A2-990ABC1FE5BD}">
      <dgm:prSet/>
      <dgm:spPr/>
      <dgm:t>
        <a:bodyPr/>
        <a:lstStyle/>
        <a:p>
          <a:endParaRPr lang="en-US"/>
        </a:p>
      </dgm:t>
    </dgm:pt>
    <dgm:pt modelId="{666E37BE-7C59-4E09-BFFE-2E801382D24A}">
      <dgm:prSet/>
      <dgm:spPr/>
      <dgm:t>
        <a:bodyPr/>
        <a:lstStyle/>
        <a:p>
          <a:r>
            <a:rPr lang="en-GB"/>
            <a:t>Making mint tea</a:t>
          </a:r>
          <a:endParaRPr lang="en-US"/>
        </a:p>
      </dgm:t>
    </dgm:pt>
    <dgm:pt modelId="{2A19F801-3CDA-4804-B923-5C5A4A6377A1}" type="parTrans" cxnId="{99BA3952-3686-4974-A359-ED08E5E5B448}">
      <dgm:prSet/>
      <dgm:spPr/>
      <dgm:t>
        <a:bodyPr/>
        <a:lstStyle/>
        <a:p>
          <a:endParaRPr lang="en-US"/>
        </a:p>
      </dgm:t>
    </dgm:pt>
    <dgm:pt modelId="{93A3325C-42B1-44BA-8BE8-567B46C20DB0}" type="sibTrans" cxnId="{99BA3952-3686-4974-A359-ED08E5E5B448}">
      <dgm:prSet/>
      <dgm:spPr/>
      <dgm:t>
        <a:bodyPr/>
        <a:lstStyle/>
        <a:p>
          <a:endParaRPr lang="en-US"/>
        </a:p>
      </dgm:t>
    </dgm:pt>
    <dgm:pt modelId="{B3D39C86-9ADB-4461-BAE8-5C940A228932}">
      <dgm:prSet/>
      <dgm:spPr/>
      <dgm:t>
        <a:bodyPr/>
        <a:lstStyle/>
        <a:p>
          <a:r>
            <a:rPr lang="en-GB"/>
            <a:t>Making elderflower cordial</a:t>
          </a:r>
          <a:endParaRPr lang="en-US"/>
        </a:p>
      </dgm:t>
    </dgm:pt>
    <dgm:pt modelId="{7CB8C54B-B42C-4515-96B1-41347B3884C4}" type="parTrans" cxnId="{7D1C8492-9218-4C3E-BE42-3FC9C225111F}">
      <dgm:prSet/>
      <dgm:spPr/>
      <dgm:t>
        <a:bodyPr/>
        <a:lstStyle/>
        <a:p>
          <a:endParaRPr lang="en-US"/>
        </a:p>
      </dgm:t>
    </dgm:pt>
    <dgm:pt modelId="{74B2CB36-4241-48A3-B592-B4AF35B4D520}" type="sibTrans" cxnId="{7D1C8492-9218-4C3E-BE42-3FC9C225111F}">
      <dgm:prSet/>
      <dgm:spPr/>
      <dgm:t>
        <a:bodyPr/>
        <a:lstStyle/>
        <a:p>
          <a:endParaRPr lang="en-US"/>
        </a:p>
      </dgm:t>
    </dgm:pt>
    <dgm:pt modelId="{0FBFD55B-FEDC-46C2-85BE-57CD1A45C065}">
      <dgm:prSet/>
      <dgm:spPr/>
      <dgm:t>
        <a:bodyPr/>
        <a:lstStyle/>
        <a:p>
          <a:r>
            <a:rPr lang="en-GB"/>
            <a:t>Peeling willow</a:t>
          </a:r>
          <a:endParaRPr lang="en-US"/>
        </a:p>
      </dgm:t>
    </dgm:pt>
    <dgm:pt modelId="{0892DE86-B257-4A17-B5BC-D32C963BF634}" type="parTrans" cxnId="{CEC5FEF1-EA11-4F5A-8D05-DAFEF57498F1}">
      <dgm:prSet/>
      <dgm:spPr/>
      <dgm:t>
        <a:bodyPr/>
        <a:lstStyle/>
        <a:p>
          <a:endParaRPr lang="en-US"/>
        </a:p>
      </dgm:t>
    </dgm:pt>
    <dgm:pt modelId="{ADA0A8EE-2AA6-4827-B3D8-4438A6A169B1}" type="sibTrans" cxnId="{CEC5FEF1-EA11-4F5A-8D05-DAFEF57498F1}">
      <dgm:prSet/>
      <dgm:spPr/>
      <dgm:t>
        <a:bodyPr/>
        <a:lstStyle/>
        <a:p>
          <a:endParaRPr lang="en-US"/>
        </a:p>
      </dgm:t>
    </dgm:pt>
    <dgm:pt modelId="{6C89650C-CE43-429A-9B95-9B24F88A7738}">
      <dgm:prSet/>
      <dgm:spPr/>
      <dgm:t>
        <a:bodyPr/>
        <a:lstStyle/>
        <a:p>
          <a:r>
            <a:rPr lang="en-GB"/>
            <a:t>Creating with willow</a:t>
          </a:r>
          <a:endParaRPr lang="en-US"/>
        </a:p>
      </dgm:t>
    </dgm:pt>
    <dgm:pt modelId="{C7411C6C-A7C4-4826-A205-889270F34D45}" type="parTrans" cxnId="{95863A9F-8B9F-4D63-B941-B676E45BEEA2}">
      <dgm:prSet/>
      <dgm:spPr/>
      <dgm:t>
        <a:bodyPr/>
        <a:lstStyle/>
        <a:p>
          <a:endParaRPr lang="en-US"/>
        </a:p>
      </dgm:t>
    </dgm:pt>
    <dgm:pt modelId="{BE185648-D987-4FB4-A261-93B8B5C53C72}" type="sibTrans" cxnId="{95863A9F-8B9F-4D63-B941-B676E45BEEA2}">
      <dgm:prSet/>
      <dgm:spPr/>
      <dgm:t>
        <a:bodyPr/>
        <a:lstStyle/>
        <a:p>
          <a:endParaRPr lang="en-US"/>
        </a:p>
      </dgm:t>
    </dgm:pt>
    <dgm:pt modelId="{1A6D5AAF-11B9-4EAF-A90C-19C11DD60965}">
      <dgm:prSet/>
      <dgm:spPr/>
      <dgm:t>
        <a:bodyPr/>
        <a:lstStyle/>
        <a:p>
          <a:r>
            <a:rPr lang="en-GB"/>
            <a:t>Watering in the allotment</a:t>
          </a:r>
          <a:endParaRPr lang="en-US"/>
        </a:p>
      </dgm:t>
    </dgm:pt>
    <dgm:pt modelId="{09861990-2F32-4CD0-8DA5-F9287B8FE1F4}" type="parTrans" cxnId="{DEAE3161-9B36-4FE2-977E-2381B0A71160}">
      <dgm:prSet/>
      <dgm:spPr/>
      <dgm:t>
        <a:bodyPr/>
        <a:lstStyle/>
        <a:p>
          <a:endParaRPr lang="en-US"/>
        </a:p>
      </dgm:t>
    </dgm:pt>
    <dgm:pt modelId="{ECFFAE44-06F7-411B-A414-F4A8BE668D42}" type="sibTrans" cxnId="{DEAE3161-9B36-4FE2-977E-2381B0A71160}">
      <dgm:prSet/>
      <dgm:spPr/>
      <dgm:t>
        <a:bodyPr/>
        <a:lstStyle/>
        <a:p>
          <a:endParaRPr lang="en-US"/>
        </a:p>
      </dgm:t>
    </dgm:pt>
    <dgm:pt modelId="{7CE1D70C-14CC-45B4-96D1-C63DCF4F9907}">
      <dgm:prSet/>
      <dgm:spPr/>
      <dgm:t>
        <a:bodyPr/>
        <a:lstStyle/>
        <a:p>
          <a:r>
            <a:rPr lang="en-GB"/>
            <a:t>Water activities in mud kitchen</a:t>
          </a:r>
          <a:endParaRPr lang="en-US"/>
        </a:p>
      </dgm:t>
    </dgm:pt>
    <dgm:pt modelId="{8CFC86F9-99CE-4CDF-B3C0-22F6DDFC150D}" type="parTrans" cxnId="{7BC1492E-C0F4-41AD-B282-B041B8179D64}">
      <dgm:prSet/>
      <dgm:spPr/>
      <dgm:t>
        <a:bodyPr/>
        <a:lstStyle/>
        <a:p>
          <a:endParaRPr lang="en-US"/>
        </a:p>
      </dgm:t>
    </dgm:pt>
    <dgm:pt modelId="{A4813099-9FBE-482C-9FF4-FCB81EB0356D}" type="sibTrans" cxnId="{7BC1492E-C0F4-41AD-B282-B041B8179D64}">
      <dgm:prSet/>
      <dgm:spPr/>
      <dgm:t>
        <a:bodyPr/>
        <a:lstStyle/>
        <a:p>
          <a:endParaRPr lang="en-US"/>
        </a:p>
      </dgm:t>
    </dgm:pt>
    <dgm:pt modelId="{E76EDEAB-3BCC-4736-BDAB-8FCB17491EF0}">
      <dgm:prSet/>
      <dgm:spPr/>
      <dgm:t>
        <a:bodyPr/>
        <a:lstStyle/>
        <a:p>
          <a:r>
            <a:rPr lang="en-GB"/>
            <a:t>Life cycle of a ladybird (larvae-ladybirds and they live on the willow).</a:t>
          </a:r>
          <a:endParaRPr lang="en-US"/>
        </a:p>
      </dgm:t>
    </dgm:pt>
    <dgm:pt modelId="{AD39F980-A6DE-437C-948F-AEFE1E531212}" type="parTrans" cxnId="{08B7E3BF-028E-4C38-B9BD-84B94ED8BF72}">
      <dgm:prSet/>
      <dgm:spPr/>
      <dgm:t>
        <a:bodyPr/>
        <a:lstStyle/>
        <a:p>
          <a:endParaRPr lang="en-US"/>
        </a:p>
      </dgm:t>
    </dgm:pt>
    <dgm:pt modelId="{C1CA3C0F-B8BC-495B-A11A-7115550AC15D}" type="sibTrans" cxnId="{08B7E3BF-028E-4C38-B9BD-84B94ED8BF72}">
      <dgm:prSet/>
      <dgm:spPr/>
      <dgm:t>
        <a:bodyPr/>
        <a:lstStyle/>
        <a:p>
          <a:endParaRPr lang="en-US"/>
        </a:p>
      </dgm:t>
    </dgm:pt>
    <dgm:pt modelId="{B57CC6DE-94AE-46C4-AC93-7CAC459956FA}">
      <dgm:prSet/>
      <dgm:spPr/>
      <dgm:t>
        <a:bodyPr/>
        <a:lstStyle/>
        <a:p>
          <a:r>
            <a:rPr lang="en-GB"/>
            <a:t>Bug hunt</a:t>
          </a:r>
          <a:endParaRPr lang="en-US"/>
        </a:p>
      </dgm:t>
    </dgm:pt>
    <dgm:pt modelId="{8B4901F6-D4EF-4897-98EC-80295DC07B9C}" type="parTrans" cxnId="{CCEDA592-978F-4B4B-8E33-32833A1ECFD4}">
      <dgm:prSet/>
      <dgm:spPr/>
      <dgm:t>
        <a:bodyPr/>
        <a:lstStyle/>
        <a:p>
          <a:endParaRPr lang="en-US"/>
        </a:p>
      </dgm:t>
    </dgm:pt>
    <dgm:pt modelId="{6249F98F-1F7C-43DE-8D3A-8BE24BC80F19}" type="sibTrans" cxnId="{CCEDA592-978F-4B4B-8E33-32833A1ECFD4}">
      <dgm:prSet/>
      <dgm:spPr/>
      <dgm:t>
        <a:bodyPr/>
        <a:lstStyle/>
        <a:p>
          <a:endParaRPr lang="en-US"/>
        </a:p>
      </dgm:t>
    </dgm:pt>
    <dgm:pt modelId="{0D9FF633-99C6-43FB-A0A5-4A66A53F50C5}">
      <dgm:prSet/>
      <dgm:spPr/>
      <dgm:t>
        <a:bodyPr/>
        <a:lstStyle/>
        <a:p>
          <a:r>
            <a:rPr lang="en-GB"/>
            <a:t>Transporting bark</a:t>
          </a:r>
          <a:endParaRPr lang="en-US"/>
        </a:p>
      </dgm:t>
    </dgm:pt>
    <dgm:pt modelId="{92F8E360-546F-48DB-9C7C-42BD29038355}" type="parTrans" cxnId="{3B3872CF-406F-4788-8C6C-E774184857D7}">
      <dgm:prSet/>
      <dgm:spPr/>
      <dgm:t>
        <a:bodyPr/>
        <a:lstStyle/>
        <a:p>
          <a:endParaRPr lang="en-US"/>
        </a:p>
      </dgm:t>
    </dgm:pt>
    <dgm:pt modelId="{C3945D8F-55BC-4116-9847-73B082B6CCCF}" type="sibTrans" cxnId="{3B3872CF-406F-4788-8C6C-E774184857D7}">
      <dgm:prSet/>
      <dgm:spPr/>
      <dgm:t>
        <a:bodyPr/>
        <a:lstStyle/>
        <a:p>
          <a:endParaRPr lang="en-US"/>
        </a:p>
      </dgm:t>
    </dgm:pt>
    <dgm:pt modelId="{BE9DB064-6A42-4A51-869B-B5F4F2B1046B}">
      <dgm:prSet/>
      <dgm:spPr/>
      <dgm:t>
        <a:bodyPr/>
        <a:lstStyle/>
        <a:p>
          <a:r>
            <a:rPr lang="en-GB"/>
            <a:t>Trimming the willow tunnels</a:t>
          </a:r>
          <a:endParaRPr lang="en-US"/>
        </a:p>
      </dgm:t>
    </dgm:pt>
    <dgm:pt modelId="{40067E75-07E9-4B12-87E4-20F781E70F9F}" type="parTrans" cxnId="{AAAB8F48-AFA0-4421-B34B-06F845427CD9}">
      <dgm:prSet/>
      <dgm:spPr/>
      <dgm:t>
        <a:bodyPr/>
        <a:lstStyle/>
        <a:p>
          <a:endParaRPr lang="en-US"/>
        </a:p>
      </dgm:t>
    </dgm:pt>
    <dgm:pt modelId="{32B590F3-D30B-4AAE-A7E8-6E624727C5C7}" type="sibTrans" cxnId="{AAAB8F48-AFA0-4421-B34B-06F845427CD9}">
      <dgm:prSet/>
      <dgm:spPr/>
      <dgm:t>
        <a:bodyPr/>
        <a:lstStyle/>
        <a:p>
          <a:endParaRPr lang="en-US"/>
        </a:p>
      </dgm:t>
    </dgm:pt>
    <dgm:pt modelId="{D9A2BB1C-5403-48E6-96B8-F1563D219194}">
      <dgm:prSet/>
      <dgm:spPr/>
      <dgm:t>
        <a:bodyPr/>
        <a:lstStyle/>
        <a:p>
          <a:r>
            <a:rPr lang="en-GB"/>
            <a:t>Den building</a:t>
          </a:r>
          <a:endParaRPr lang="en-US"/>
        </a:p>
      </dgm:t>
    </dgm:pt>
    <dgm:pt modelId="{7700AC22-A5B4-45AA-8987-9BDBECBA6599}" type="parTrans" cxnId="{383CB06A-C960-4D2F-A43C-BB2385175F55}">
      <dgm:prSet/>
      <dgm:spPr/>
      <dgm:t>
        <a:bodyPr/>
        <a:lstStyle/>
        <a:p>
          <a:endParaRPr lang="en-US"/>
        </a:p>
      </dgm:t>
    </dgm:pt>
    <dgm:pt modelId="{5E08FA90-8401-4855-A6D4-FEB777D5FF38}" type="sibTrans" cxnId="{383CB06A-C960-4D2F-A43C-BB2385175F55}">
      <dgm:prSet/>
      <dgm:spPr/>
      <dgm:t>
        <a:bodyPr/>
        <a:lstStyle/>
        <a:p>
          <a:endParaRPr lang="en-US"/>
        </a:p>
      </dgm:t>
    </dgm:pt>
    <dgm:pt modelId="{152D3B0E-FCE7-47D3-ADEF-338DFA55834A}" type="pres">
      <dgm:prSet presAssocID="{C22D37C5-932E-42FC-875A-9F479D344D07}" presName="diagram" presStyleCnt="0">
        <dgm:presLayoutVars>
          <dgm:dir/>
          <dgm:resizeHandles val="exact"/>
        </dgm:presLayoutVars>
      </dgm:prSet>
      <dgm:spPr/>
      <dgm:t>
        <a:bodyPr/>
        <a:lstStyle/>
        <a:p>
          <a:endParaRPr lang="en-US"/>
        </a:p>
      </dgm:t>
    </dgm:pt>
    <dgm:pt modelId="{E68E505F-6E3E-464C-99FC-89631DA4CBD3}" type="pres">
      <dgm:prSet presAssocID="{70D22F01-D27F-4916-8D08-35B344C827C1}" presName="node" presStyleLbl="node1" presStyleIdx="0" presStyleCnt="14">
        <dgm:presLayoutVars>
          <dgm:bulletEnabled val="1"/>
        </dgm:presLayoutVars>
      </dgm:prSet>
      <dgm:spPr/>
      <dgm:t>
        <a:bodyPr/>
        <a:lstStyle/>
        <a:p>
          <a:endParaRPr lang="en-US"/>
        </a:p>
      </dgm:t>
    </dgm:pt>
    <dgm:pt modelId="{8D58A6E4-E3A1-483D-9597-CCEB10FAEE78}" type="pres">
      <dgm:prSet presAssocID="{4980FB38-FACA-4E23-BA1C-A2F86C1ADCD1}" presName="sibTrans" presStyleCnt="0"/>
      <dgm:spPr/>
    </dgm:pt>
    <dgm:pt modelId="{175BC6C9-ED61-4253-8629-97FFE5C1E5A1}" type="pres">
      <dgm:prSet presAssocID="{E0D69166-7C84-4F8A-848C-1BF2C15D40D4}" presName="node" presStyleLbl="node1" presStyleIdx="1" presStyleCnt="14">
        <dgm:presLayoutVars>
          <dgm:bulletEnabled val="1"/>
        </dgm:presLayoutVars>
      </dgm:prSet>
      <dgm:spPr/>
      <dgm:t>
        <a:bodyPr/>
        <a:lstStyle/>
        <a:p>
          <a:endParaRPr lang="en-US"/>
        </a:p>
      </dgm:t>
    </dgm:pt>
    <dgm:pt modelId="{09EF2A83-8327-4964-A343-51C89BD46533}" type="pres">
      <dgm:prSet presAssocID="{75EB799B-8EB3-4E4F-A90D-04B7A9AD3040}" presName="sibTrans" presStyleCnt="0"/>
      <dgm:spPr/>
    </dgm:pt>
    <dgm:pt modelId="{964E7972-3C64-4287-8B73-B32519D7AE17}" type="pres">
      <dgm:prSet presAssocID="{11C74894-71FE-410E-9875-F8F1E98A1B5E}" presName="node" presStyleLbl="node1" presStyleIdx="2" presStyleCnt="14">
        <dgm:presLayoutVars>
          <dgm:bulletEnabled val="1"/>
        </dgm:presLayoutVars>
      </dgm:prSet>
      <dgm:spPr/>
      <dgm:t>
        <a:bodyPr/>
        <a:lstStyle/>
        <a:p>
          <a:endParaRPr lang="en-US"/>
        </a:p>
      </dgm:t>
    </dgm:pt>
    <dgm:pt modelId="{3C7B6D03-CEA9-4A2F-BED1-2CFED7C8655D}" type="pres">
      <dgm:prSet presAssocID="{8925C2A9-9AC5-479D-9799-CE15DFD17E6C}" presName="sibTrans" presStyleCnt="0"/>
      <dgm:spPr/>
    </dgm:pt>
    <dgm:pt modelId="{AE7C4373-DCAA-483B-997A-BFBC2A780FA4}" type="pres">
      <dgm:prSet presAssocID="{666E37BE-7C59-4E09-BFFE-2E801382D24A}" presName="node" presStyleLbl="node1" presStyleIdx="3" presStyleCnt="14">
        <dgm:presLayoutVars>
          <dgm:bulletEnabled val="1"/>
        </dgm:presLayoutVars>
      </dgm:prSet>
      <dgm:spPr/>
      <dgm:t>
        <a:bodyPr/>
        <a:lstStyle/>
        <a:p>
          <a:endParaRPr lang="en-US"/>
        </a:p>
      </dgm:t>
    </dgm:pt>
    <dgm:pt modelId="{23A2C763-E232-4CDC-A6B4-A22261F88DC4}" type="pres">
      <dgm:prSet presAssocID="{93A3325C-42B1-44BA-8BE8-567B46C20DB0}" presName="sibTrans" presStyleCnt="0"/>
      <dgm:spPr/>
    </dgm:pt>
    <dgm:pt modelId="{080196B3-FCE4-41D2-9F3F-D99C9E2BDFA1}" type="pres">
      <dgm:prSet presAssocID="{B3D39C86-9ADB-4461-BAE8-5C940A228932}" presName="node" presStyleLbl="node1" presStyleIdx="4" presStyleCnt="14">
        <dgm:presLayoutVars>
          <dgm:bulletEnabled val="1"/>
        </dgm:presLayoutVars>
      </dgm:prSet>
      <dgm:spPr/>
      <dgm:t>
        <a:bodyPr/>
        <a:lstStyle/>
        <a:p>
          <a:endParaRPr lang="en-US"/>
        </a:p>
      </dgm:t>
    </dgm:pt>
    <dgm:pt modelId="{A3BD2A15-299B-4A6B-A569-27CF5E78E212}" type="pres">
      <dgm:prSet presAssocID="{74B2CB36-4241-48A3-B592-B4AF35B4D520}" presName="sibTrans" presStyleCnt="0"/>
      <dgm:spPr/>
    </dgm:pt>
    <dgm:pt modelId="{A0FED2A0-E738-40C3-B6BD-DE8431F50A20}" type="pres">
      <dgm:prSet presAssocID="{0FBFD55B-FEDC-46C2-85BE-57CD1A45C065}" presName="node" presStyleLbl="node1" presStyleIdx="5" presStyleCnt="14">
        <dgm:presLayoutVars>
          <dgm:bulletEnabled val="1"/>
        </dgm:presLayoutVars>
      </dgm:prSet>
      <dgm:spPr/>
      <dgm:t>
        <a:bodyPr/>
        <a:lstStyle/>
        <a:p>
          <a:endParaRPr lang="en-US"/>
        </a:p>
      </dgm:t>
    </dgm:pt>
    <dgm:pt modelId="{7C0FC74F-BCBE-42D2-AB7F-F7401EDAE3FB}" type="pres">
      <dgm:prSet presAssocID="{ADA0A8EE-2AA6-4827-B3D8-4438A6A169B1}" presName="sibTrans" presStyleCnt="0"/>
      <dgm:spPr/>
    </dgm:pt>
    <dgm:pt modelId="{0345E108-8127-4523-A9DE-6297E6601E86}" type="pres">
      <dgm:prSet presAssocID="{6C89650C-CE43-429A-9B95-9B24F88A7738}" presName="node" presStyleLbl="node1" presStyleIdx="6" presStyleCnt="14">
        <dgm:presLayoutVars>
          <dgm:bulletEnabled val="1"/>
        </dgm:presLayoutVars>
      </dgm:prSet>
      <dgm:spPr/>
      <dgm:t>
        <a:bodyPr/>
        <a:lstStyle/>
        <a:p>
          <a:endParaRPr lang="en-US"/>
        </a:p>
      </dgm:t>
    </dgm:pt>
    <dgm:pt modelId="{8AC43E21-F9B8-4F29-BECA-4D3562506835}" type="pres">
      <dgm:prSet presAssocID="{BE185648-D987-4FB4-A261-93B8B5C53C72}" presName="sibTrans" presStyleCnt="0"/>
      <dgm:spPr/>
    </dgm:pt>
    <dgm:pt modelId="{F4E473D2-C19E-4E5C-BA40-CB82C59D12EA}" type="pres">
      <dgm:prSet presAssocID="{1A6D5AAF-11B9-4EAF-A90C-19C11DD60965}" presName="node" presStyleLbl="node1" presStyleIdx="7" presStyleCnt="14">
        <dgm:presLayoutVars>
          <dgm:bulletEnabled val="1"/>
        </dgm:presLayoutVars>
      </dgm:prSet>
      <dgm:spPr/>
      <dgm:t>
        <a:bodyPr/>
        <a:lstStyle/>
        <a:p>
          <a:endParaRPr lang="en-US"/>
        </a:p>
      </dgm:t>
    </dgm:pt>
    <dgm:pt modelId="{AD94FC6D-D070-4360-84D0-935464F5902E}" type="pres">
      <dgm:prSet presAssocID="{ECFFAE44-06F7-411B-A414-F4A8BE668D42}" presName="sibTrans" presStyleCnt="0"/>
      <dgm:spPr/>
    </dgm:pt>
    <dgm:pt modelId="{78D2BCD9-AE2B-489A-9A61-6134447D3042}" type="pres">
      <dgm:prSet presAssocID="{7CE1D70C-14CC-45B4-96D1-C63DCF4F9907}" presName="node" presStyleLbl="node1" presStyleIdx="8" presStyleCnt="14">
        <dgm:presLayoutVars>
          <dgm:bulletEnabled val="1"/>
        </dgm:presLayoutVars>
      </dgm:prSet>
      <dgm:spPr/>
      <dgm:t>
        <a:bodyPr/>
        <a:lstStyle/>
        <a:p>
          <a:endParaRPr lang="en-US"/>
        </a:p>
      </dgm:t>
    </dgm:pt>
    <dgm:pt modelId="{87C88E21-A063-4C96-AA8E-A0860E4B6F4B}" type="pres">
      <dgm:prSet presAssocID="{A4813099-9FBE-482C-9FF4-FCB81EB0356D}" presName="sibTrans" presStyleCnt="0"/>
      <dgm:spPr/>
    </dgm:pt>
    <dgm:pt modelId="{9BE1D0CF-A258-4255-918D-E7171113346D}" type="pres">
      <dgm:prSet presAssocID="{E76EDEAB-3BCC-4736-BDAB-8FCB17491EF0}" presName="node" presStyleLbl="node1" presStyleIdx="9" presStyleCnt="14">
        <dgm:presLayoutVars>
          <dgm:bulletEnabled val="1"/>
        </dgm:presLayoutVars>
      </dgm:prSet>
      <dgm:spPr/>
      <dgm:t>
        <a:bodyPr/>
        <a:lstStyle/>
        <a:p>
          <a:endParaRPr lang="en-US"/>
        </a:p>
      </dgm:t>
    </dgm:pt>
    <dgm:pt modelId="{75774168-36F7-4314-BF75-1AD914423DDB}" type="pres">
      <dgm:prSet presAssocID="{C1CA3C0F-B8BC-495B-A11A-7115550AC15D}" presName="sibTrans" presStyleCnt="0"/>
      <dgm:spPr/>
    </dgm:pt>
    <dgm:pt modelId="{657A5FA4-D99E-4322-9E33-E26AF4B7D4A4}" type="pres">
      <dgm:prSet presAssocID="{B57CC6DE-94AE-46C4-AC93-7CAC459956FA}" presName="node" presStyleLbl="node1" presStyleIdx="10" presStyleCnt="14">
        <dgm:presLayoutVars>
          <dgm:bulletEnabled val="1"/>
        </dgm:presLayoutVars>
      </dgm:prSet>
      <dgm:spPr/>
      <dgm:t>
        <a:bodyPr/>
        <a:lstStyle/>
        <a:p>
          <a:endParaRPr lang="en-US"/>
        </a:p>
      </dgm:t>
    </dgm:pt>
    <dgm:pt modelId="{08ED8020-D895-4281-A8D1-3B6DE408681B}" type="pres">
      <dgm:prSet presAssocID="{6249F98F-1F7C-43DE-8D3A-8BE24BC80F19}" presName="sibTrans" presStyleCnt="0"/>
      <dgm:spPr/>
    </dgm:pt>
    <dgm:pt modelId="{15A1E655-E75D-4A2B-A8A3-D955AE30F30A}" type="pres">
      <dgm:prSet presAssocID="{0D9FF633-99C6-43FB-A0A5-4A66A53F50C5}" presName="node" presStyleLbl="node1" presStyleIdx="11" presStyleCnt="14">
        <dgm:presLayoutVars>
          <dgm:bulletEnabled val="1"/>
        </dgm:presLayoutVars>
      </dgm:prSet>
      <dgm:spPr/>
      <dgm:t>
        <a:bodyPr/>
        <a:lstStyle/>
        <a:p>
          <a:endParaRPr lang="en-US"/>
        </a:p>
      </dgm:t>
    </dgm:pt>
    <dgm:pt modelId="{214A8646-6A21-409C-A00B-436AB6D8058F}" type="pres">
      <dgm:prSet presAssocID="{C3945D8F-55BC-4116-9847-73B082B6CCCF}" presName="sibTrans" presStyleCnt="0"/>
      <dgm:spPr/>
    </dgm:pt>
    <dgm:pt modelId="{5145CE1D-156E-4496-A522-094867F08005}" type="pres">
      <dgm:prSet presAssocID="{BE9DB064-6A42-4A51-869B-B5F4F2B1046B}" presName="node" presStyleLbl="node1" presStyleIdx="12" presStyleCnt="14">
        <dgm:presLayoutVars>
          <dgm:bulletEnabled val="1"/>
        </dgm:presLayoutVars>
      </dgm:prSet>
      <dgm:spPr/>
      <dgm:t>
        <a:bodyPr/>
        <a:lstStyle/>
        <a:p>
          <a:endParaRPr lang="en-US"/>
        </a:p>
      </dgm:t>
    </dgm:pt>
    <dgm:pt modelId="{415B8646-91F0-435A-8E8E-80FA6EAC7456}" type="pres">
      <dgm:prSet presAssocID="{32B590F3-D30B-4AAE-A7E8-6E624727C5C7}" presName="sibTrans" presStyleCnt="0"/>
      <dgm:spPr/>
    </dgm:pt>
    <dgm:pt modelId="{00A74121-FED8-4513-A031-7987DDC7B4ED}" type="pres">
      <dgm:prSet presAssocID="{D9A2BB1C-5403-48E6-96B8-F1563D219194}" presName="node" presStyleLbl="node1" presStyleIdx="13" presStyleCnt="14">
        <dgm:presLayoutVars>
          <dgm:bulletEnabled val="1"/>
        </dgm:presLayoutVars>
      </dgm:prSet>
      <dgm:spPr/>
      <dgm:t>
        <a:bodyPr/>
        <a:lstStyle/>
        <a:p>
          <a:endParaRPr lang="en-US"/>
        </a:p>
      </dgm:t>
    </dgm:pt>
  </dgm:ptLst>
  <dgm:cxnLst>
    <dgm:cxn modelId="{8B0B1677-D001-4870-B14B-9AB3FA0903DC}" type="presOf" srcId="{B57CC6DE-94AE-46C4-AC93-7CAC459956FA}" destId="{657A5FA4-D99E-4322-9E33-E26AF4B7D4A4}" srcOrd="0" destOrd="0" presId="urn:microsoft.com/office/officeart/2005/8/layout/default"/>
    <dgm:cxn modelId="{AC6CDD4F-6DA0-402D-B947-B41CC17F1FC1}" type="presOf" srcId="{70D22F01-D27F-4916-8D08-35B344C827C1}" destId="{E68E505F-6E3E-464C-99FC-89631DA4CBD3}" srcOrd="0" destOrd="0" presId="urn:microsoft.com/office/officeart/2005/8/layout/default"/>
    <dgm:cxn modelId="{B7DCA445-8F59-4CED-8D70-AE104449377F}" type="presOf" srcId="{C22D37C5-932E-42FC-875A-9F479D344D07}" destId="{152D3B0E-FCE7-47D3-ADEF-338DFA55834A}" srcOrd="0" destOrd="0" presId="urn:microsoft.com/office/officeart/2005/8/layout/default"/>
    <dgm:cxn modelId="{CE68AB42-BEB1-4B79-BBCF-CDE0D5B0D865}" type="presOf" srcId="{6C89650C-CE43-429A-9B95-9B24F88A7738}" destId="{0345E108-8127-4523-A9DE-6297E6601E86}" srcOrd="0" destOrd="0" presId="urn:microsoft.com/office/officeart/2005/8/layout/default"/>
    <dgm:cxn modelId="{7D1C8492-9218-4C3E-BE42-3FC9C225111F}" srcId="{C22D37C5-932E-42FC-875A-9F479D344D07}" destId="{B3D39C86-9ADB-4461-BAE8-5C940A228932}" srcOrd="4" destOrd="0" parTransId="{7CB8C54B-B42C-4515-96B1-41347B3884C4}" sibTransId="{74B2CB36-4241-48A3-B592-B4AF35B4D520}"/>
    <dgm:cxn modelId="{9E770C00-4C71-4D18-8C15-F0B1AEDEBB3E}" srcId="{C22D37C5-932E-42FC-875A-9F479D344D07}" destId="{E0D69166-7C84-4F8A-848C-1BF2C15D40D4}" srcOrd="1" destOrd="0" parTransId="{B214311F-7609-4064-A32F-B86A0D40AB33}" sibTransId="{75EB799B-8EB3-4E4F-A90D-04B7A9AD3040}"/>
    <dgm:cxn modelId="{0F373D83-C080-48C9-A136-999880A7A26A}" type="presOf" srcId="{D9A2BB1C-5403-48E6-96B8-F1563D219194}" destId="{00A74121-FED8-4513-A031-7987DDC7B4ED}" srcOrd="0" destOrd="0" presId="urn:microsoft.com/office/officeart/2005/8/layout/default"/>
    <dgm:cxn modelId="{383CB06A-C960-4D2F-A43C-BB2385175F55}" srcId="{C22D37C5-932E-42FC-875A-9F479D344D07}" destId="{D9A2BB1C-5403-48E6-96B8-F1563D219194}" srcOrd="13" destOrd="0" parTransId="{7700AC22-A5B4-45AA-8987-9BDBECBA6599}" sibTransId="{5E08FA90-8401-4855-A6D4-FEB777D5FF38}"/>
    <dgm:cxn modelId="{08B7E3BF-028E-4C38-B9BD-84B94ED8BF72}" srcId="{C22D37C5-932E-42FC-875A-9F479D344D07}" destId="{E76EDEAB-3BCC-4736-BDAB-8FCB17491EF0}" srcOrd="9" destOrd="0" parTransId="{AD39F980-A6DE-437C-948F-AEFE1E531212}" sibTransId="{C1CA3C0F-B8BC-495B-A11A-7115550AC15D}"/>
    <dgm:cxn modelId="{7BC1492E-C0F4-41AD-B282-B041B8179D64}" srcId="{C22D37C5-932E-42FC-875A-9F479D344D07}" destId="{7CE1D70C-14CC-45B4-96D1-C63DCF4F9907}" srcOrd="8" destOrd="0" parTransId="{8CFC86F9-99CE-4CDF-B3C0-22F6DDFC150D}" sibTransId="{A4813099-9FBE-482C-9FF4-FCB81EB0356D}"/>
    <dgm:cxn modelId="{99BA3952-3686-4974-A359-ED08E5E5B448}" srcId="{C22D37C5-932E-42FC-875A-9F479D344D07}" destId="{666E37BE-7C59-4E09-BFFE-2E801382D24A}" srcOrd="3" destOrd="0" parTransId="{2A19F801-3CDA-4804-B923-5C5A4A6377A1}" sibTransId="{93A3325C-42B1-44BA-8BE8-567B46C20DB0}"/>
    <dgm:cxn modelId="{3B3872CF-406F-4788-8C6C-E774184857D7}" srcId="{C22D37C5-932E-42FC-875A-9F479D344D07}" destId="{0D9FF633-99C6-43FB-A0A5-4A66A53F50C5}" srcOrd="11" destOrd="0" parTransId="{92F8E360-546F-48DB-9C7C-42BD29038355}" sibTransId="{C3945D8F-55BC-4116-9847-73B082B6CCCF}"/>
    <dgm:cxn modelId="{BA153602-848F-473A-83BA-95B736BEA018}" type="presOf" srcId="{666E37BE-7C59-4E09-BFFE-2E801382D24A}" destId="{AE7C4373-DCAA-483B-997A-BFBC2A780FA4}" srcOrd="0" destOrd="0" presId="urn:microsoft.com/office/officeart/2005/8/layout/default"/>
    <dgm:cxn modelId="{ACFC079B-EF82-4584-B1A2-990ABC1FE5BD}" srcId="{C22D37C5-932E-42FC-875A-9F479D344D07}" destId="{11C74894-71FE-410E-9875-F8F1E98A1B5E}" srcOrd="2" destOrd="0" parTransId="{50B93E95-2179-4C60-B703-DAE833D1D3FB}" sibTransId="{8925C2A9-9AC5-479D-9799-CE15DFD17E6C}"/>
    <dgm:cxn modelId="{87245796-CCD5-41F6-943B-217A52E63B5F}" type="presOf" srcId="{11C74894-71FE-410E-9875-F8F1E98A1B5E}" destId="{964E7972-3C64-4287-8B73-B32519D7AE17}" srcOrd="0" destOrd="0" presId="urn:microsoft.com/office/officeart/2005/8/layout/default"/>
    <dgm:cxn modelId="{CCEDA592-978F-4B4B-8E33-32833A1ECFD4}" srcId="{C22D37C5-932E-42FC-875A-9F479D344D07}" destId="{B57CC6DE-94AE-46C4-AC93-7CAC459956FA}" srcOrd="10" destOrd="0" parTransId="{8B4901F6-D4EF-4897-98EC-80295DC07B9C}" sibTransId="{6249F98F-1F7C-43DE-8D3A-8BE24BC80F19}"/>
    <dgm:cxn modelId="{5C460B42-75D0-41CB-A90E-50344DA2D3DC}" type="presOf" srcId="{E76EDEAB-3BCC-4736-BDAB-8FCB17491EF0}" destId="{9BE1D0CF-A258-4255-918D-E7171113346D}" srcOrd="0" destOrd="0" presId="urn:microsoft.com/office/officeart/2005/8/layout/default"/>
    <dgm:cxn modelId="{AAAB8F48-AFA0-4421-B34B-06F845427CD9}" srcId="{C22D37C5-932E-42FC-875A-9F479D344D07}" destId="{BE9DB064-6A42-4A51-869B-B5F4F2B1046B}" srcOrd="12" destOrd="0" parTransId="{40067E75-07E9-4B12-87E4-20F781E70F9F}" sibTransId="{32B590F3-D30B-4AAE-A7E8-6E624727C5C7}"/>
    <dgm:cxn modelId="{DC7D92EC-3ADB-4FEA-8928-FF8172C067F8}" type="presOf" srcId="{7CE1D70C-14CC-45B4-96D1-C63DCF4F9907}" destId="{78D2BCD9-AE2B-489A-9A61-6134447D3042}" srcOrd="0" destOrd="0" presId="urn:microsoft.com/office/officeart/2005/8/layout/default"/>
    <dgm:cxn modelId="{DEAE3161-9B36-4FE2-977E-2381B0A71160}" srcId="{C22D37C5-932E-42FC-875A-9F479D344D07}" destId="{1A6D5AAF-11B9-4EAF-A90C-19C11DD60965}" srcOrd="7" destOrd="0" parTransId="{09861990-2F32-4CD0-8DA5-F9287B8FE1F4}" sibTransId="{ECFFAE44-06F7-411B-A414-F4A8BE668D42}"/>
    <dgm:cxn modelId="{CB6043A2-C68B-4B4D-954E-05E3FFFD339D}" type="presOf" srcId="{BE9DB064-6A42-4A51-869B-B5F4F2B1046B}" destId="{5145CE1D-156E-4496-A522-094867F08005}" srcOrd="0" destOrd="0" presId="urn:microsoft.com/office/officeart/2005/8/layout/default"/>
    <dgm:cxn modelId="{95863A9F-8B9F-4D63-B941-B676E45BEEA2}" srcId="{C22D37C5-932E-42FC-875A-9F479D344D07}" destId="{6C89650C-CE43-429A-9B95-9B24F88A7738}" srcOrd="6" destOrd="0" parTransId="{C7411C6C-A7C4-4826-A205-889270F34D45}" sibTransId="{BE185648-D987-4FB4-A261-93B8B5C53C72}"/>
    <dgm:cxn modelId="{E385F444-415E-4F79-A8B7-C32BFD73153E}" type="presOf" srcId="{1A6D5AAF-11B9-4EAF-A90C-19C11DD60965}" destId="{F4E473D2-C19E-4E5C-BA40-CB82C59D12EA}" srcOrd="0" destOrd="0" presId="urn:microsoft.com/office/officeart/2005/8/layout/default"/>
    <dgm:cxn modelId="{CEC5FEF1-EA11-4F5A-8D05-DAFEF57498F1}" srcId="{C22D37C5-932E-42FC-875A-9F479D344D07}" destId="{0FBFD55B-FEDC-46C2-85BE-57CD1A45C065}" srcOrd="5" destOrd="0" parTransId="{0892DE86-B257-4A17-B5BC-D32C963BF634}" sibTransId="{ADA0A8EE-2AA6-4827-B3D8-4438A6A169B1}"/>
    <dgm:cxn modelId="{362830D3-3AA8-4D4D-A933-3DA310292279}" srcId="{C22D37C5-932E-42FC-875A-9F479D344D07}" destId="{70D22F01-D27F-4916-8D08-35B344C827C1}" srcOrd="0" destOrd="0" parTransId="{2BDD9613-6F4E-41AA-B0E8-A8C616DC1A4E}" sibTransId="{4980FB38-FACA-4E23-BA1C-A2F86C1ADCD1}"/>
    <dgm:cxn modelId="{00285885-0AF5-485A-8760-3C85E85E1B9D}" type="presOf" srcId="{0D9FF633-99C6-43FB-A0A5-4A66A53F50C5}" destId="{15A1E655-E75D-4A2B-A8A3-D955AE30F30A}" srcOrd="0" destOrd="0" presId="urn:microsoft.com/office/officeart/2005/8/layout/default"/>
    <dgm:cxn modelId="{CE1756FB-1323-47ED-A591-2BBAF26B446A}" type="presOf" srcId="{0FBFD55B-FEDC-46C2-85BE-57CD1A45C065}" destId="{A0FED2A0-E738-40C3-B6BD-DE8431F50A20}" srcOrd="0" destOrd="0" presId="urn:microsoft.com/office/officeart/2005/8/layout/default"/>
    <dgm:cxn modelId="{7E1491A8-2F2E-4DBD-B5AD-2FC1BB8AAEB0}" type="presOf" srcId="{B3D39C86-9ADB-4461-BAE8-5C940A228932}" destId="{080196B3-FCE4-41D2-9F3F-D99C9E2BDFA1}" srcOrd="0" destOrd="0" presId="urn:microsoft.com/office/officeart/2005/8/layout/default"/>
    <dgm:cxn modelId="{8E915C97-DB65-4C60-9E97-7CF21D56AFD1}" type="presOf" srcId="{E0D69166-7C84-4F8A-848C-1BF2C15D40D4}" destId="{175BC6C9-ED61-4253-8629-97FFE5C1E5A1}" srcOrd="0" destOrd="0" presId="urn:microsoft.com/office/officeart/2005/8/layout/default"/>
    <dgm:cxn modelId="{432B81CC-207E-41A5-8AD6-F0619BE9AAFF}" type="presParOf" srcId="{152D3B0E-FCE7-47D3-ADEF-338DFA55834A}" destId="{E68E505F-6E3E-464C-99FC-89631DA4CBD3}" srcOrd="0" destOrd="0" presId="urn:microsoft.com/office/officeart/2005/8/layout/default"/>
    <dgm:cxn modelId="{B16C4C3C-7F2B-4CED-83A9-D254A789E656}" type="presParOf" srcId="{152D3B0E-FCE7-47D3-ADEF-338DFA55834A}" destId="{8D58A6E4-E3A1-483D-9597-CCEB10FAEE78}" srcOrd="1" destOrd="0" presId="urn:microsoft.com/office/officeart/2005/8/layout/default"/>
    <dgm:cxn modelId="{8C68621E-0EF9-4340-B9D3-E55E610884C3}" type="presParOf" srcId="{152D3B0E-FCE7-47D3-ADEF-338DFA55834A}" destId="{175BC6C9-ED61-4253-8629-97FFE5C1E5A1}" srcOrd="2" destOrd="0" presId="urn:microsoft.com/office/officeart/2005/8/layout/default"/>
    <dgm:cxn modelId="{20EEA900-D9A0-4D43-B6E0-E6727D2C6B02}" type="presParOf" srcId="{152D3B0E-FCE7-47D3-ADEF-338DFA55834A}" destId="{09EF2A83-8327-4964-A343-51C89BD46533}" srcOrd="3" destOrd="0" presId="urn:microsoft.com/office/officeart/2005/8/layout/default"/>
    <dgm:cxn modelId="{4FC7EE02-F69F-4537-858A-2AA585D83BB1}" type="presParOf" srcId="{152D3B0E-FCE7-47D3-ADEF-338DFA55834A}" destId="{964E7972-3C64-4287-8B73-B32519D7AE17}" srcOrd="4" destOrd="0" presId="urn:microsoft.com/office/officeart/2005/8/layout/default"/>
    <dgm:cxn modelId="{1DB62525-574B-421C-9CF9-D7F663430A6E}" type="presParOf" srcId="{152D3B0E-FCE7-47D3-ADEF-338DFA55834A}" destId="{3C7B6D03-CEA9-4A2F-BED1-2CFED7C8655D}" srcOrd="5" destOrd="0" presId="urn:microsoft.com/office/officeart/2005/8/layout/default"/>
    <dgm:cxn modelId="{CF08E62A-BBB0-4F45-949D-1A15B4BA7E49}" type="presParOf" srcId="{152D3B0E-FCE7-47D3-ADEF-338DFA55834A}" destId="{AE7C4373-DCAA-483B-997A-BFBC2A780FA4}" srcOrd="6" destOrd="0" presId="urn:microsoft.com/office/officeart/2005/8/layout/default"/>
    <dgm:cxn modelId="{E1BAC66A-B6AE-4A9E-BC40-30B72E5D1B47}" type="presParOf" srcId="{152D3B0E-FCE7-47D3-ADEF-338DFA55834A}" destId="{23A2C763-E232-4CDC-A6B4-A22261F88DC4}" srcOrd="7" destOrd="0" presId="urn:microsoft.com/office/officeart/2005/8/layout/default"/>
    <dgm:cxn modelId="{AB75A6D0-5824-4E16-A3BF-48FDBE03B043}" type="presParOf" srcId="{152D3B0E-FCE7-47D3-ADEF-338DFA55834A}" destId="{080196B3-FCE4-41D2-9F3F-D99C9E2BDFA1}" srcOrd="8" destOrd="0" presId="urn:microsoft.com/office/officeart/2005/8/layout/default"/>
    <dgm:cxn modelId="{4DD434EB-7D2C-41A2-AF7C-6FFD4FAB218D}" type="presParOf" srcId="{152D3B0E-FCE7-47D3-ADEF-338DFA55834A}" destId="{A3BD2A15-299B-4A6B-A569-27CF5E78E212}" srcOrd="9" destOrd="0" presId="urn:microsoft.com/office/officeart/2005/8/layout/default"/>
    <dgm:cxn modelId="{CEC8D3A5-7748-4843-A60E-C04A9B684B1C}" type="presParOf" srcId="{152D3B0E-FCE7-47D3-ADEF-338DFA55834A}" destId="{A0FED2A0-E738-40C3-B6BD-DE8431F50A20}" srcOrd="10" destOrd="0" presId="urn:microsoft.com/office/officeart/2005/8/layout/default"/>
    <dgm:cxn modelId="{E6DB0835-D99C-40D1-ADE2-52D10BCEA524}" type="presParOf" srcId="{152D3B0E-FCE7-47D3-ADEF-338DFA55834A}" destId="{7C0FC74F-BCBE-42D2-AB7F-F7401EDAE3FB}" srcOrd="11" destOrd="0" presId="urn:microsoft.com/office/officeart/2005/8/layout/default"/>
    <dgm:cxn modelId="{6249082E-3730-48DD-A7C4-36DD69B04DFC}" type="presParOf" srcId="{152D3B0E-FCE7-47D3-ADEF-338DFA55834A}" destId="{0345E108-8127-4523-A9DE-6297E6601E86}" srcOrd="12" destOrd="0" presId="urn:microsoft.com/office/officeart/2005/8/layout/default"/>
    <dgm:cxn modelId="{23E6DCF9-4FF8-4F93-BCBF-F9149FA2AE01}" type="presParOf" srcId="{152D3B0E-FCE7-47D3-ADEF-338DFA55834A}" destId="{8AC43E21-F9B8-4F29-BECA-4D3562506835}" srcOrd="13" destOrd="0" presId="urn:microsoft.com/office/officeart/2005/8/layout/default"/>
    <dgm:cxn modelId="{0F31777F-E404-433D-A8C1-0208DA3F2E13}" type="presParOf" srcId="{152D3B0E-FCE7-47D3-ADEF-338DFA55834A}" destId="{F4E473D2-C19E-4E5C-BA40-CB82C59D12EA}" srcOrd="14" destOrd="0" presId="urn:microsoft.com/office/officeart/2005/8/layout/default"/>
    <dgm:cxn modelId="{668AEE22-2E83-4D1D-BBB4-895CAABFA925}" type="presParOf" srcId="{152D3B0E-FCE7-47D3-ADEF-338DFA55834A}" destId="{AD94FC6D-D070-4360-84D0-935464F5902E}" srcOrd="15" destOrd="0" presId="urn:microsoft.com/office/officeart/2005/8/layout/default"/>
    <dgm:cxn modelId="{2F28ABC1-EB6A-420F-8738-9B7FB9369CD9}" type="presParOf" srcId="{152D3B0E-FCE7-47D3-ADEF-338DFA55834A}" destId="{78D2BCD9-AE2B-489A-9A61-6134447D3042}" srcOrd="16" destOrd="0" presId="urn:microsoft.com/office/officeart/2005/8/layout/default"/>
    <dgm:cxn modelId="{3993FA1B-AC07-45D3-A31F-7D74A24189A5}" type="presParOf" srcId="{152D3B0E-FCE7-47D3-ADEF-338DFA55834A}" destId="{87C88E21-A063-4C96-AA8E-A0860E4B6F4B}" srcOrd="17" destOrd="0" presId="urn:microsoft.com/office/officeart/2005/8/layout/default"/>
    <dgm:cxn modelId="{E899F423-36A4-4815-897F-54FDB87CADF9}" type="presParOf" srcId="{152D3B0E-FCE7-47D3-ADEF-338DFA55834A}" destId="{9BE1D0CF-A258-4255-918D-E7171113346D}" srcOrd="18" destOrd="0" presId="urn:microsoft.com/office/officeart/2005/8/layout/default"/>
    <dgm:cxn modelId="{3908AE63-EED9-4C90-BD8F-4750E2A169B8}" type="presParOf" srcId="{152D3B0E-FCE7-47D3-ADEF-338DFA55834A}" destId="{75774168-36F7-4314-BF75-1AD914423DDB}" srcOrd="19" destOrd="0" presId="urn:microsoft.com/office/officeart/2005/8/layout/default"/>
    <dgm:cxn modelId="{29F7AABF-809C-4FD9-A21E-6D699D916003}" type="presParOf" srcId="{152D3B0E-FCE7-47D3-ADEF-338DFA55834A}" destId="{657A5FA4-D99E-4322-9E33-E26AF4B7D4A4}" srcOrd="20" destOrd="0" presId="urn:microsoft.com/office/officeart/2005/8/layout/default"/>
    <dgm:cxn modelId="{E223BF02-97CD-4ECC-8E32-002EDC0EEBB4}" type="presParOf" srcId="{152D3B0E-FCE7-47D3-ADEF-338DFA55834A}" destId="{08ED8020-D895-4281-A8D1-3B6DE408681B}" srcOrd="21" destOrd="0" presId="urn:microsoft.com/office/officeart/2005/8/layout/default"/>
    <dgm:cxn modelId="{43177D47-F8F8-4DB5-A33B-989AB224F2E2}" type="presParOf" srcId="{152D3B0E-FCE7-47D3-ADEF-338DFA55834A}" destId="{15A1E655-E75D-4A2B-A8A3-D955AE30F30A}" srcOrd="22" destOrd="0" presId="urn:microsoft.com/office/officeart/2005/8/layout/default"/>
    <dgm:cxn modelId="{F5952997-5B21-4946-B299-E385D39796E6}" type="presParOf" srcId="{152D3B0E-FCE7-47D3-ADEF-338DFA55834A}" destId="{214A8646-6A21-409C-A00B-436AB6D8058F}" srcOrd="23" destOrd="0" presId="urn:microsoft.com/office/officeart/2005/8/layout/default"/>
    <dgm:cxn modelId="{C401878B-5D35-41DC-A88F-4EF290B528C1}" type="presParOf" srcId="{152D3B0E-FCE7-47D3-ADEF-338DFA55834A}" destId="{5145CE1D-156E-4496-A522-094867F08005}" srcOrd="24" destOrd="0" presId="urn:microsoft.com/office/officeart/2005/8/layout/default"/>
    <dgm:cxn modelId="{E7C264FE-F6AF-4900-AE6C-827C89F00DBF}" type="presParOf" srcId="{152D3B0E-FCE7-47D3-ADEF-338DFA55834A}" destId="{415B8646-91F0-435A-8E8E-80FA6EAC7456}" srcOrd="25" destOrd="0" presId="urn:microsoft.com/office/officeart/2005/8/layout/default"/>
    <dgm:cxn modelId="{41CCE902-25DD-4DEC-8587-646E9775F6DA}" type="presParOf" srcId="{152D3B0E-FCE7-47D3-ADEF-338DFA55834A}" destId="{00A74121-FED8-4513-A031-7987DDC7B4ED}" srcOrd="2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033E77-DF15-41A3-B26E-CDAD103F403C}">
      <dsp:nvSpPr>
        <dsp:cNvPr id="0" name=""/>
        <dsp:cNvSpPr/>
      </dsp:nvSpPr>
      <dsp:spPr>
        <a:xfrm>
          <a:off x="0" y="222547"/>
          <a:ext cx="1619746" cy="97184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latin typeface="Comic Sans MS" panose="030F0702030302020204" pitchFamily="66" charset="0"/>
            </a:rPr>
            <a:t>Exploring Forest School</a:t>
          </a:r>
        </a:p>
      </dsp:txBody>
      <dsp:txXfrm>
        <a:off x="0" y="222547"/>
        <a:ext cx="1619746" cy="971847"/>
      </dsp:txXfrm>
    </dsp:sp>
    <dsp:sp modelId="{165D30CD-D61B-423D-8A55-14818A9CB5AF}">
      <dsp:nvSpPr>
        <dsp:cNvPr id="0" name=""/>
        <dsp:cNvSpPr/>
      </dsp:nvSpPr>
      <dsp:spPr>
        <a:xfrm>
          <a:off x="1781720" y="222547"/>
          <a:ext cx="1619746" cy="971847"/>
        </a:xfrm>
        <a:prstGeom prst="rect">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latin typeface="Comic Sans MS" panose="030F0702030302020204" pitchFamily="66" charset="0"/>
            </a:rPr>
            <a:t>Exploring mud</a:t>
          </a:r>
        </a:p>
      </dsp:txBody>
      <dsp:txXfrm>
        <a:off x="1781720" y="222547"/>
        <a:ext cx="1619746" cy="971847"/>
      </dsp:txXfrm>
    </dsp:sp>
    <dsp:sp modelId="{C2572807-FC34-42A9-AF43-127E41062BAF}">
      <dsp:nvSpPr>
        <dsp:cNvPr id="0" name=""/>
        <dsp:cNvSpPr/>
      </dsp:nvSpPr>
      <dsp:spPr>
        <a:xfrm>
          <a:off x="3563441" y="222547"/>
          <a:ext cx="1619746" cy="971847"/>
        </a:xfrm>
        <a:prstGeom prst="rect">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latin typeface="Comic Sans MS" panose="030F0702030302020204" pitchFamily="66" charset="0"/>
            </a:rPr>
            <a:t>Picking apples in the orchard</a:t>
          </a:r>
        </a:p>
      </dsp:txBody>
      <dsp:txXfrm>
        <a:off x="3563441" y="222547"/>
        <a:ext cx="1619746" cy="971847"/>
      </dsp:txXfrm>
    </dsp:sp>
    <dsp:sp modelId="{9CEC5D41-6DF9-453A-A1E3-B46BED5EFE6E}">
      <dsp:nvSpPr>
        <dsp:cNvPr id="0" name=""/>
        <dsp:cNvSpPr/>
      </dsp:nvSpPr>
      <dsp:spPr>
        <a:xfrm>
          <a:off x="0" y="1356370"/>
          <a:ext cx="1619746" cy="971847"/>
        </a:xfrm>
        <a:prstGeom prst="rect">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latin typeface="Comic Sans MS" panose="030F0702030302020204" pitchFamily="66" charset="0"/>
            </a:rPr>
            <a:t>Exploring leaves </a:t>
          </a:r>
        </a:p>
      </dsp:txBody>
      <dsp:txXfrm>
        <a:off x="0" y="1356370"/>
        <a:ext cx="1619746" cy="971847"/>
      </dsp:txXfrm>
    </dsp:sp>
    <dsp:sp modelId="{16539243-6FC6-4FEF-9DC4-443D1C6839AD}">
      <dsp:nvSpPr>
        <dsp:cNvPr id="0" name=""/>
        <dsp:cNvSpPr/>
      </dsp:nvSpPr>
      <dsp:spPr>
        <a:xfrm>
          <a:off x="1781720" y="1356370"/>
          <a:ext cx="1619746" cy="971847"/>
        </a:xfrm>
        <a:prstGeom prst="rect">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latin typeface="Comic Sans MS" panose="030F0702030302020204" pitchFamily="66" charset="0"/>
            </a:rPr>
            <a:t>Feeding the birds</a:t>
          </a:r>
        </a:p>
      </dsp:txBody>
      <dsp:txXfrm>
        <a:off x="1781720" y="1356370"/>
        <a:ext cx="1619746" cy="971847"/>
      </dsp:txXfrm>
    </dsp:sp>
    <dsp:sp modelId="{3AC4D5D4-599F-407A-B6B5-9642C020E680}">
      <dsp:nvSpPr>
        <dsp:cNvPr id="0" name=""/>
        <dsp:cNvSpPr/>
      </dsp:nvSpPr>
      <dsp:spPr>
        <a:xfrm>
          <a:off x="3563441" y="1356370"/>
          <a:ext cx="1619746" cy="971847"/>
        </a:xfrm>
        <a:prstGeom prst="rect">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latin typeface="Comic Sans MS" panose="030F0702030302020204" pitchFamily="66" charset="0"/>
            </a:rPr>
            <a:t>Exploring ice and frost</a:t>
          </a:r>
        </a:p>
      </dsp:txBody>
      <dsp:txXfrm>
        <a:off x="3563441" y="1356370"/>
        <a:ext cx="1619746" cy="971847"/>
      </dsp:txXfrm>
    </dsp:sp>
    <dsp:sp modelId="{D5808066-2955-40FD-863B-D1CA04EF5D47}">
      <dsp:nvSpPr>
        <dsp:cNvPr id="0" name=""/>
        <dsp:cNvSpPr/>
      </dsp:nvSpPr>
      <dsp:spPr>
        <a:xfrm>
          <a:off x="1781720" y="2490192"/>
          <a:ext cx="1619746" cy="971847"/>
        </a:xfrm>
        <a:prstGeom prst="rect">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latin typeface="Comic Sans MS" panose="030F0702030302020204" pitchFamily="66" charset="0"/>
            </a:rPr>
            <a:t>Autumn Walk</a:t>
          </a:r>
        </a:p>
      </dsp:txBody>
      <dsp:txXfrm>
        <a:off x="1781720" y="2490192"/>
        <a:ext cx="1619746" cy="9718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0B21CB-2FAC-4DDD-A17F-7BF96C41FC7B}">
      <dsp:nvSpPr>
        <dsp:cNvPr id="0" name=""/>
        <dsp:cNvSpPr/>
      </dsp:nvSpPr>
      <dsp:spPr>
        <a:xfrm>
          <a:off x="1110575" y="1432974"/>
          <a:ext cx="1675214" cy="1449128"/>
        </a:xfrm>
        <a:prstGeom prst="hexagon">
          <a:avLst>
            <a:gd name="adj" fmla="val 2857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a:latin typeface="Comic Sans MS" panose="030F0702030302020204" pitchFamily="66" charset="0"/>
            </a:rPr>
            <a:t>Activities</a:t>
          </a:r>
          <a:endParaRPr lang="en-US" sz="1100" kern="1200" dirty="0">
            <a:latin typeface="Comic Sans MS" panose="030F0702030302020204" pitchFamily="66" charset="0"/>
          </a:endParaRPr>
        </a:p>
      </dsp:txBody>
      <dsp:txXfrm>
        <a:off x="1388181" y="1673115"/>
        <a:ext cx="1120002" cy="968846"/>
      </dsp:txXfrm>
    </dsp:sp>
    <dsp:sp modelId="{D2DAA37B-1374-401D-9510-FDCC2DAC5BC2}">
      <dsp:nvSpPr>
        <dsp:cNvPr id="0" name=""/>
        <dsp:cNvSpPr/>
      </dsp:nvSpPr>
      <dsp:spPr>
        <a:xfrm>
          <a:off x="2159581" y="757590"/>
          <a:ext cx="632053" cy="544597"/>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1EB133-466B-4CD5-9296-CAAC0AC9DA13}">
      <dsp:nvSpPr>
        <dsp:cNvPr id="0" name=""/>
        <dsp:cNvSpPr/>
      </dsp:nvSpPr>
      <dsp:spPr>
        <a:xfrm>
          <a:off x="1264886" y="132916"/>
          <a:ext cx="1372826" cy="1187656"/>
        </a:xfrm>
        <a:prstGeom prst="hexagon">
          <a:avLst>
            <a:gd name="adj" fmla="val 2857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a:latin typeface="Comic Sans MS" panose="030F0702030302020204" pitchFamily="66" charset="0"/>
            </a:rPr>
            <a:t>Introducing the fire pit and fire safety</a:t>
          </a:r>
          <a:endParaRPr lang="en-US" sz="1100" kern="1200" dirty="0">
            <a:latin typeface="Comic Sans MS" panose="030F0702030302020204" pitchFamily="66" charset="0"/>
          </a:endParaRPr>
        </a:p>
      </dsp:txBody>
      <dsp:txXfrm>
        <a:off x="1492393" y="329736"/>
        <a:ext cx="917812" cy="794016"/>
      </dsp:txXfrm>
    </dsp:sp>
    <dsp:sp modelId="{F9C91ED5-654C-4382-A65C-8B308476137F}">
      <dsp:nvSpPr>
        <dsp:cNvPr id="0" name=""/>
        <dsp:cNvSpPr/>
      </dsp:nvSpPr>
      <dsp:spPr>
        <a:xfrm>
          <a:off x="2897237" y="1775698"/>
          <a:ext cx="632053" cy="544597"/>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2756BA-F6FA-4164-AA0C-4BF55DA44C2D}">
      <dsp:nvSpPr>
        <dsp:cNvPr id="0" name=""/>
        <dsp:cNvSpPr/>
      </dsp:nvSpPr>
      <dsp:spPr>
        <a:xfrm>
          <a:off x="2523928" y="863404"/>
          <a:ext cx="1372826" cy="1187656"/>
        </a:xfrm>
        <a:prstGeom prst="hexagon">
          <a:avLst>
            <a:gd name="adj" fmla="val 2857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a:latin typeface="Comic Sans MS" panose="030F0702030302020204" pitchFamily="66" charset="0"/>
            </a:rPr>
            <a:t>Exploring bird's nests</a:t>
          </a:r>
          <a:endParaRPr lang="en-US" sz="1100" kern="1200" dirty="0">
            <a:latin typeface="Comic Sans MS" panose="030F0702030302020204" pitchFamily="66" charset="0"/>
          </a:endParaRPr>
        </a:p>
      </dsp:txBody>
      <dsp:txXfrm>
        <a:off x="2751435" y="1060224"/>
        <a:ext cx="917812" cy="794016"/>
      </dsp:txXfrm>
    </dsp:sp>
    <dsp:sp modelId="{5BBB8D7B-FE73-4968-8BFD-DA31B1B88B73}">
      <dsp:nvSpPr>
        <dsp:cNvPr id="0" name=""/>
        <dsp:cNvSpPr/>
      </dsp:nvSpPr>
      <dsp:spPr>
        <a:xfrm>
          <a:off x="2384814" y="2924950"/>
          <a:ext cx="632053" cy="544597"/>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271186-1CEE-48B4-B515-3027F5F7B99D}">
      <dsp:nvSpPr>
        <dsp:cNvPr id="0" name=""/>
        <dsp:cNvSpPr/>
      </dsp:nvSpPr>
      <dsp:spPr>
        <a:xfrm>
          <a:off x="2523928" y="2299459"/>
          <a:ext cx="1372826" cy="1187656"/>
        </a:xfrm>
        <a:prstGeom prst="hexagon">
          <a:avLst>
            <a:gd name="adj" fmla="val 2857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a:latin typeface="Comic Sans MS" panose="030F0702030302020204" pitchFamily="66" charset="0"/>
            </a:rPr>
            <a:t>Making potions in the mud kitchen</a:t>
          </a:r>
          <a:endParaRPr lang="en-US" sz="1100" kern="1200" dirty="0">
            <a:latin typeface="Comic Sans MS" panose="030F0702030302020204" pitchFamily="66" charset="0"/>
          </a:endParaRPr>
        </a:p>
      </dsp:txBody>
      <dsp:txXfrm>
        <a:off x="2751435" y="2496279"/>
        <a:ext cx="917812" cy="794016"/>
      </dsp:txXfrm>
    </dsp:sp>
    <dsp:sp modelId="{C450661F-4A5A-467C-832A-C0AF694D5BC3}">
      <dsp:nvSpPr>
        <dsp:cNvPr id="0" name=""/>
        <dsp:cNvSpPr/>
      </dsp:nvSpPr>
      <dsp:spPr>
        <a:xfrm>
          <a:off x="1113692" y="3044247"/>
          <a:ext cx="632053" cy="544597"/>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597410-17F5-45B7-8F35-A1290952DCCD}">
      <dsp:nvSpPr>
        <dsp:cNvPr id="0" name=""/>
        <dsp:cNvSpPr/>
      </dsp:nvSpPr>
      <dsp:spPr>
        <a:xfrm>
          <a:off x="1264886" y="3030765"/>
          <a:ext cx="1372826" cy="1187656"/>
        </a:xfrm>
        <a:prstGeom prst="hexagon">
          <a:avLst>
            <a:gd name="adj" fmla="val 2857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a:latin typeface="Comic Sans MS" panose="030F0702030302020204" pitchFamily="66" charset="0"/>
            </a:rPr>
            <a:t>Introducing the allotment</a:t>
          </a:r>
          <a:endParaRPr lang="en-US" sz="1100" kern="1200" dirty="0">
            <a:latin typeface="Comic Sans MS" panose="030F0702030302020204" pitchFamily="66" charset="0"/>
          </a:endParaRPr>
        </a:p>
      </dsp:txBody>
      <dsp:txXfrm>
        <a:off x="1492393" y="3227585"/>
        <a:ext cx="917812" cy="794016"/>
      </dsp:txXfrm>
    </dsp:sp>
    <dsp:sp modelId="{B370CBC9-DE67-45CC-BA5A-94DD94FD0960}">
      <dsp:nvSpPr>
        <dsp:cNvPr id="0" name=""/>
        <dsp:cNvSpPr/>
      </dsp:nvSpPr>
      <dsp:spPr>
        <a:xfrm>
          <a:off x="363956" y="2026548"/>
          <a:ext cx="632053" cy="544597"/>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3D83FE-D1B9-4952-92E5-660A02A0259C}">
      <dsp:nvSpPr>
        <dsp:cNvPr id="0" name=""/>
        <dsp:cNvSpPr/>
      </dsp:nvSpPr>
      <dsp:spPr>
        <a:xfrm>
          <a:off x="0" y="2300276"/>
          <a:ext cx="1372826" cy="1187656"/>
        </a:xfrm>
        <a:prstGeom prst="hexagon">
          <a:avLst>
            <a:gd name="adj" fmla="val 2857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a:latin typeface="Comic Sans MS" panose="030F0702030302020204" pitchFamily="66" charset="0"/>
            </a:rPr>
            <a:t>Exploring potatoes</a:t>
          </a:r>
          <a:endParaRPr lang="en-US" sz="1100" kern="1200" dirty="0">
            <a:latin typeface="Comic Sans MS" panose="030F0702030302020204" pitchFamily="66" charset="0"/>
          </a:endParaRPr>
        </a:p>
      </dsp:txBody>
      <dsp:txXfrm>
        <a:off x="227507" y="2497096"/>
        <a:ext cx="917812" cy="794016"/>
      </dsp:txXfrm>
    </dsp:sp>
    <dsp:sp modelId="{B59EA406-6114-4988-9C9E-F40B56046001}">
      <dsp:nvSpPr>
        <dsp:cNvPr id="0" name=""/>
        <dsp:cNvSpPr/>
      </dsp:nvSpPr>
      <dsp:spPr>
        <a:xfrm>
          <a:off x="0" y="861770"/>
          <a:ext cx="1372826" cy="1187656"/>
        </a:xfrm>
        <a:prstGeom prst="hexagon">
          <a:avLst>
            <a:gd name="adj" fmla="val 2857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a:latin typeface="Comic Sans MS" panose="030F0702030302020204" pitchFamily="66" charset="0"/>
            </a:rPr>
            <a:t>Potato planting</a:t>
          </a:r>
          <a:endParaRPr lang="en-US" sz="1100" kern="1200" dirty="0">
            <a:latin typeface="Comic Sans MS" panose="030F0702030302020204" pitchFamily="66" charset="0"/>
          </a:endParaRPr>
        </a:p>
      </dsp:txBody>
      <dsp:txXfrm>
        <a:off x="227507" y="1058590"/>
        <a:ext cx="917812" cy="7940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D2800-F77C-47B1-B101-EAE8334FB5D8}">
      <dsp:nvSpPr>
        <dsp:cNvPr id="0" name=""/>
        <dsp:cNvSpPr/>
      </dsp:nvSpPr>
      <dsp:spPr>
        <a:xfrm>
          <a:off x="0" y="0"/>
          <a:ext cx="4697386" cy="4787066"/>
        </a:xfrm>
        <a:prstGeom prst="triangle">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37962BC-313B-4C58-A3DA-07A7D4E41E9A}">
      <dsp:nvSpPr>
        <dsp:cNvPr id="0" name=""/>
        <dsp:cNvSpPr/>
      </dsp:nvSpPr>
      <dsp:spPr>
        <a:xfrm>
          <a:off x="2348693" y="478911"/>
          <a:ext cx="3053300" cy="378196"/>
        </a:xfrm>
        <a:prstGeom prst="round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a:latin typeface="Comic Sans MS" panose="030F0702030302020204" pitchFamily="66" charset="0"/>
            </a:rPr>
            <a:t>Activities</a:t>
          </a:r>
        </a:p>
      </dsp:txBody>
      <dsp:txXfrm>
        <a:off x="2367155" y="497373"/>
        <a:ext cx="3016376" cy="341272"/>
      </dsp:txXfrm>
    </dsp:sp>
    <dsp:sp modelId="{2DB5B0DD-F59B-46C2-B871-CB9BB5DC9C7C}">
      <dsp:nvSpPr>
        <dsp:cNvPr id="0" name=""/>
        <dsp:cNvSpPr/>
      </dsp:nvSpPr>
      <dsp:spPr>
        <a:xfrm>
          <a:off x="2348693" y="904382"/>
          <a:ext cx="3053300" cy="378196"/>
        </a:xfrm>
        <a:prstGeom prst="round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latin typeface="Comic Sans MS" panose="030F0702030302020204" pitchFamily="66" charset="0"/>
            </a:rPr>
            <a:t>Willow peeling</a:t>
          </a:r>
        </a:p>
      </dsp:txBody>
      <dsp:txXfrm>
        <a:off x="2367155" y="922844"/>
        <a:ext cx="3016376" cy="341272"/>
      </dsp:txXfrm>
    </dsp:sp>
    <dsp:sp modelId="{1B40945D-1015-4226-8DC1-D3D9CF97661B}">
      <dsp:nvSpPr>
        <dsp:cNvPr id="0" name=""/>
        <dsp:cNvSpPr/>
      </dsp:nvSpPr>
      <dsp:spPr>
        <a:xfrm>
          <a:off x="2348693" y="1329854"/>
          <a:ext cx="3053300" cy="378196"/>
        </a:xfrm>
        <a:prstGeom prst="round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latin typeface="Comic Sans MS" panose="030F0702030302020204" pitchFamily="66" charset="0"/>
            </a:rPr>
            <a:t>Watering</a:t>
          </a:r>
          <a:r>
            <a:rPr lang="en-US" sz="1400" kern="1200" dirty="0"/>
            <a:t> </a:t>
          </a:r>
        </a:p>
      </dsp:txBody>
      <dsp:txXfrm>
        <a:off x="2367155" y="1348316"/>
        <a:ext cx="3016376" cy="341272"/>
      </dsp:txXfrm>
    </dsp:sp>
    <dsp:sp modelId="{352B786F-F322-472E-9896-A132120E1976}">
      <dsp:nvSpPr>
        <dsp:cNvPr id="0" name=""/>
        <dsp:cNvSpPr/>
      </dsp:nvSpPr>
      <dsp:spPr>
        <a:xfrm>
          <a:off x="2348693" y="1755325"/>
          <a:ext cx="3053300" cy="378196"/>
        </a:xfrm>
        <a:prstGeom prst="round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omic Sans MS" panose="030F0702030302020204" pitchFamily="66" charset="0"/>
            </a:rPr>
            <a:t>Potato </a:t>
          </a:r>
          <a:r>
            <a:rPr lang="en-US" sz="1400" kern="1200" dirty="0">
              <a:latin typeface="Comic Sans MS" panose="030F0702030302020204" pitchFamily="66" charset="0"/>
            </a:rPr>
            <a:t>picking/sorting</a:t>
          </a:r>
        </a:p>
      </dsp:txBody>
      <dsp:txXfrm>
        <a:off x="2367155" y="1773787"/>
        <a:ext cx="3016376" cy="341272"/>
      </dsp:txXfrm>
    </dsp:sp>
    <dsp:sp modelId="{D7F03FD9-F985-4B05-9612-D65C3DE4E12E}">
      <dsp:nvSpPr>
        <dsp:cNvPr id="0" name=""/>
        <dsp:cNvSpPr/>
      </dsp:nvSpPr>
      <dsp:spPr>
        <a:xfrm>
          <a:off x="2348693" y="2177490"/>
          <a:ext cx="3053300" cy="378196"/>
        </a:xfrm>
        <a:prstGeom prst="round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latin typeface="Comic Sans MS" panose="030F0702030302020204" pitchFamily="66" charset="0"/>
            </a:rPr>
            <a:t>Exploring herbs in the allotment</a:t>
          </a:r>
        </a:p>
      </dsp:txBody>
      <dsp:txXfrm>
        <a:off x="2367155" y="2195952"/>
        <a:ext cx="3016376" cy="341272"/>
      </dsp:txXfrm>
    </dsp:sp>
    <dsp:sp modelId="{2ECAA320-BEB0-4B0D-A936-24A2243DC6F2}">
      <dsp:nvSpPr>
        <dsp:cNvPr id="0" name=""/>
        <dsp:cNvSpPr/>
      </dsp:nvSpPr>
      <dsp:spPr>
        <a:xfrm>
          <a:off x="2348693" y="2606268"/>
          <a:ext cx="3053300" cy="378196"/>
        </a:xfrm>
        <a:prstGeom prst="round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latin typeface="Comic Sans MS" panose="030F0702030302020204" pitchFamily="66" charset="0"/>
            </a:rPr>
            <a:t>Strawberry picking</a:t>
          </a:r>
        </a:p>
      </dsp:txBody>
      <dsp:txXfrm>
        <a:off x="2367155" y="2624730"/>
        <a:ext cx="3016376" cy="341272"/>
      </dsp:txXfrm>
    </dsp:sp>
    <dsp:sp modelId="{06703587-3AEE-4CFC-850C-C46E951B8438}">
      <dsp:nvSpPr>
        <dsp:cNvPr id="0" name=""/>
        <dsp:cNvSpPr/>
      </dsp:nvSpPr>
      <dsp:spPr>
        <a:xfrm>
          <a:off x="2348693" y="3031740"/>
          <a:ext cx="3053300" cy="378196"/>
        </a:xfrm>
        <a:prstGeom prst="round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latin typeface="Comic Sans MS" panose="030F0702030302020204" pitchFamily="66" charset="0"/>
            </a:rPr>
            <a:t>Bug hunts</a:t>
          </a:r>
        </a:p>
      </dsp:txBody>
      <dsp:txXfrm>
        <a:off x="2367155" y="3050202"/>
        <a:ext cx="3016376" cy="341272"/>
      </dsp:txXfrm>
    </dsp:sp>
    <dsp:sp modelId="{DD21D952-7CA0-4107-96AD-19221B364B58}">
      <dsp:nvSpPr>
        <dsp:cNvPr id="0" name=""/>
        <dsp:cNvSpPr/>
      </dsp:nvSpPr>
      <dsp:spPr>
        <a:xfrm>
          <a:off x="2348693" y="3457211"/>
          <a:ext cx="3053300" cy="378196"/>
        </a:xfrm>
        <a:prstGeom prst="round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latin typeface="Comic Sans MS" panose="030F0702030302020204" pitchFamily="66" charset="0"/>
            </a:rPr>
            <a:t>Feeding the birds</a:t>
          </a:r>
        </a:p>
      </dsp:txBody>
      <dsp:txXfrm>
        <a:off x="2367155" y="3475673"/>
        <a:ext cx="3016376" cy="341272"/>
      </dsp:txXfrm>
    </dsp:sp>
    <dsp:sp modelId="{5B15A2BD-9CDF-462B-A318-B34D40647E98}">
      <dsp:nvSpPr>
        <dsp:cNvPr id="0" name=""/>
        <dsp:cNvSpPr/>
      </dsp:nvSpPr>
      <dsp:spPr>
        <a:xfrm>
          <a:off x="2348693" y="3882683"/>
          <a:ext cx="3053300" cy="378196"/>
        </a:xfrm>
        <a:prstGeom prst="round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latin typeface="Comic Sans MS" panose="030F0702030302020204" pitchFamily="66" charset="0"/>
            </a:rPr>
            <a:t>Exploring charcoal</a:t>
          </a:r>
        </a:p>
      </dsp:txBody>
      <dsp:txXfrm>
        <a:off x="2367155" y="3901145"/>
        <a:ext cx="3016376" cy="3412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CBE23E-3CF8-4308-90B7-6FCD20B4753D}">
      <dsp:nvSpPr>
        <dsp:cNvPr id="0" name=""/>
        <dsp:cNvSpPr/>
      </dsp:nvSpPr>
      <dsp:spPr>
        <a:xfrm rot="5400000">
          <a:off x="557106" y="1109972"/>
          <a:ext cx="3520964" cy="2181259"/>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b="1" kern="1200" dirty="0">
              <a:latin typeface="Comic Sans MS" panose="030F0702030302020204" pitchFamily="66" charset="0"/>
            </a:rPr>
            <a:t>Exploring Apples in the orchard</a:t>
          </a:r>
          <a:endParaRPr lang="en-GB" sz="1400" kern="1200" dirty="0">
            <a:latin typeface="Comic Sans MS" panose="030F0702030302020204" pitchFamily="66" charset="0"/>
          </a:endParaRPr>
        </a:p>
        <a:p>
          <a:pPr marL="114300" lvl="1" indent="-114300" algn="l" defTabSz="622300">
            <a:lnSpc>
              <a:spcPct val="90000"/>
            </a:lnSpc>
            <a:spcBef>
              <a:spcPct val="0"/>
            </a:spcBef>
            <a:spcAft>
              <a:spcPct val="15000"/>
            </a:spcAft>
            <a:buChar char="••"/>
          </a:pPr>
          <a:r>
            <a:rPr lang="en-US" sz="1400" b="1" kern="1200" dirty="0">
              <a:latin typeface="Comic Sans MS" panose="030F0702030302020204" pitchFamily="66" charset="0"/>
            </a:rPr>
            <a:t>Bird feeding</a:t>
          </a:r>
          <a:endParaRPr lang="en-GB" sz="1400" kern="1200" dirty="0">
            <a:latin typeface="Comic Sans MS" panose="030F0702030302020204" pitchFamily="66" charset="0"/>
          </a:endParaRPr>
        </a:p>
        <a:p>
          <a:pPr marL="114300" lvl="1" indent="-114300" algn="l" defTabSz="622300">
            <a:lnSpc>
              <a:spcPct val="90000"/>
            </a:lnSpc>
            <a:spcBef>
              <a:spcPct val="0"/>
            </a:spcBef>
            <a:spcAft>
              <a:spcPct val="15000"/>
            </a:spcAft>
            <a:buChar char="••"/>
          </a:pPr>
          <a:r>
            <a:rPr lang="en-US" sz="1400" b="1" kern="1200" dirty="0">
              <a:latin typeface="Comic Sans MS" panose="030F0702030302020204" pitchFamily="66" charset="0"/>
            </a:rPr>
            <a:t>Habitats (Hedgehogs)</a:t>
          </a:r>
          <a:endParaRPr lang="en-GB" sz="1400" kern="1200" dirty="0">
            <a:latin typeface="Comic Sans MS" panose="030F0702030302020204" pitchFamily="66" charset="0"/>
          </a:endParaRPr>
        </a:p>
        <a:p>
          <a:pPr marL="114300" lvl="1" indent="-114300" algn="l" defTabSz="622300">
            <a:lnSpc>
              <a:spcPct val="90000"/>
            </a:lnSpc>
            <a:spcBef>
              <a:spcPct val="0"/>
            </a:spcBef>
            <a:spcAft>
              <a:spcPct val="15000"/>
            </a:spcAft>
            <a:buChar char="••"/>
          </a:pPr>
          <a:r>
            <a:rPr lang="en-US" sz="1400" b="1" kern="1200" dirty="0">
              <a:latin typeface="Comic Sans MS" panose="030F0702030302020204" pitchFamily="66" charset="0"/>
            </a:rPr>
            <a:t>Introducing Compost</a:t>
          </a:r>
          <a:endParaRPr lang="en-GB" sz="1400" kern="1200" dirty="0">
            <a:latin typeface="Comic Sans MS" panose="030F0702030302020204" pitchFamily="66" charset="0"/>
          </a:endParaRPr>
        </a:p>
        <a:p>
          <a:pPr marL="114300" lvl="1" indent="-114300" algn="l" defTabSz="622300">
            <a:lnSpc>
              <a:spcPct val="90000"/>
            </a:lnSpc>
            <a:spcBef>
              <a:spcPct val="0"/>
            </a:spcBef>
            <a:spcAft>
              <a:spcPct val="15000"/>
            </a:spcAft>
            <a:buChar char="••"/>
          </a:pPr>
          <a:r>
            <a:rPr lang="en-US" sz="1400" b="1" kern="1200" dirty="0">
              <a:latin typeface="Comic Sans MS" panose="030F0702030302020204" pitchFamily="66" charset="0"/>
            </a:rPr>
            <a:t>Exploring ice</a:t>
          </a:r>
          <a:endParaRPr lang="en-GB" sz="1400" kern="1200" dirty="0">
            <a:latin typeface="Comic Sans MS" panose="030F0702030302020204" pitchFamily="66" charset="0"/>
          </a:endParaRPr>
        </a:p>
        <a:p>
          <a:pPr marL="114300" lvl="1" indent="-114300" algn="l" defTabSz="622300">
            <a:lnSpc>
              <a:spcPct val="90000"/>
            </a:lnSpc>
            <a:spcBef>
              <a:spcPct val="0"/>
            </a:spcBef>
            <a:spcAft>
              <a:spcPct val="15000"/>
            </a:spcAft>
            <a:buChar char="••"/>
          </a:pPr>
          <a:r>
            <a:rPr lang="en-US" sz="1400" b="1" kern="1200" dirty="0">
              <a:latin typeface="Comic Sans MS" panose="030F0702030302020204" pitchFamily="66" charset="0"/>
            </a:rPr>
            <a:t>Exploring pumpkins</a:t>
          </a:r>
          <a:endParaRPr lang="en-GB" sz="1400" kern="1200" dirty="0">
            <a:latin typeface="Comic Sans MS" panose="030F0702030302020204" pitchFamily="66" charset="0"/>
          </a:endParaRPr>
        </a:p>
        <a:p>
          <a:pPr marL="114300" lvl="1" indent="-114300" algn="l" defTabSz="622300">
            <a:lnSpc>
              <a:spcPct val="90000"/>
            </a:lnSpc>
            <a:spcBef>
              <a:spcPct val="0"/>
            </a:spcBef>
            <a:spcAft>
              <a:spcPct val="15000"/>
            </a:spcAft>
            <a:buChar char="••"/>
          </a:pPr>
          <a:r>
            <a:rPr lang="en-US" sz="1400" b="1" kern="1200" dirty="0">
              <a:latin typeface="Comic Sans MS" panose="030F0702030302020204" pitchFamily="66" charset="0"/>
            </a:rPr>
            <a:t>Autumn walk</a:t>
          </a:r>
          <a:endParaRPr lang="en-GB" sz="1400" kern="1200" dirty="0">
            <a:latin typeface="Comic Sans MS" panose="030F0702030302020204" pitchFamily="66" charset="0"/>
          </a:endParaRPr>
        </a:p>
        <a:p>
          <a:pPr marL="114300" lvl="1" indent="-114300" algn="l" defTabSz="622300">
            <a:lnSpc>
              <a:spcPct val="90000"/>
            </a:lnSpc>
            <a:spcBef>
              <a:spcPct val="0"/>
            </a:spcBef>
            <a:spcAft>
              <a:spcPct val="15000"/>
            </a:spcAft>
            <a:buChar char="••"/>
          </a:pPr>
          <a:r>
            <a:rPr lang="en-US" sz="1400" b="1" kern="1200" dirty="0">
              <a:latin typeface="Comic Sans MS" panose="030F0702030302020204" pitchFamily="66" charset="0"/>
            </a:rPr>
            <a:t>Painting with mud</a:t>
          </a:r>
          <a:endParaRPr lang="en-GB" sz="1400" kern="1200" dirty="0">
            <a:latin typeface="Comic Sans MS" panose="030F0702030302020204" pitchFamily="66" charset="0"/>
          </a:endParaRPr>
        </a:p>
        <a:p>
          <a:pPr marL="114300" lvl="1" indent="-114300" algn="l" defTabSz="622300">
            <a:lnSpc>
              <a:spcPct val="90000"/>
            </a:lnSpc>
            <a:spcBef>
              <a:spcPct val="0"/>
            </a:spcBef>
            <a:spcAft>
              <a:spcPct val="15000"/>
            </a:spcAft>
            <a:buChar char="••"/>
          </a:pPr>
          <a:r>
            <a:rPr lang="en-US" sz="1400" b="1" kern="1200" dirty="0">
              <a:latin typeface="Comic Sans MS" panose="030F0702030302020204" pitchFamily="66" charset="0"/>
            </a:rPr>
            <a:t>Leaf printing</a:t>
          </a:r>
          <a:endParaRPr lang="en-GB" sz="1400" kern="1200" dirty="0">
            <a:latin typeface="Comic Sans MS" panose="030F0702030302020204" pitchFamily="66" charset="0"/>
          </a:endParaRPr>
        </a:p>
        <a:p>
          <a:pPr marL="114300" lvl="1" indent="-114300" algn="l" defTabSz="622300">
            <a:lnSpc>
              <a:spcPct val="90000"/>
            </a:lnSpc>
            <a:spcBef>
              <a:spcPct val="0"/>
            </a:spcBef>
            <a:spcAft>
              <a:spcPct val="15000"/>
            </a:spcAft>
            <a:buChar char="••"/>
          </a:pPr>
          <a:r>
            <a:rPr lang="en-US" sz="1400" b="1" kern="1200" dirty="0">
              <a:latin typeface="Comic Sans MS" panose="030F0702030302020204" pitchFamily="66" charset="0"/>
            </a:rPr>
            <a:t>Making bird feeders </a:t>
          </a:r>
          <a:endParaRPr lang="en-GB" sz="1400" b="1" kern="1200" dirty="0">
            <a:latin typeface="Comic Sans MS" panose="030F0702030302020204" pitchFamily="66" charset="0"/>
          </a:endParaRPr>
        </a:p>
      </dsp:txBody>
      <dsp:txXfrm rot="-5400000">
        <a:off x="1226958" y="546600"/>
        <a:ext cx="2074779" cy="3308004"/>
      </dsp:txXfrm>
    </dsp:sp>
    <dsp:sp modelId="{C032A311-91E4-440E-9E16-8A327A307D3D}">
      <dsp:nvSpPr>
        <dsp:cNvPr id="0" name=""/>
        <dsp:cNvSpPr/>
      </dsp:nvSpPr>
      <dsp:spPr>
        <a:xfrm>
          <a:off x="0" y="0"/>
          <a:ext cx="1226958" cy="4401205"/>
        </a:xfrm>
        <a:prstGeom prst="roundRect">
          <a:avLst/>
        </a:prstGeom>
        <a:gradFill flip="none" rotWithShape="0">
          <a:gsLst>
            <a:gs pos="0">
              <a:schemeClr val="accent2">
                <a:hueOff val="0"/>
                <a:satOff val="0"/>
                <a:lumOff val="0"/>
                <a:shade val="30000"/>
                <a:satMod val="115000"/>
              </a:schemeClr>
            </a:gs>
            <a:gs pos="50000">
              <a:schemeClr val="accent2">
                <a:hueOff val="0"/>
                <a:satOff val="0"/>
                <a:lumOff val="0"/>
                <a:shade val="67500"/>
                <a:satMod val="115000"/>
              </a:schemeClr>
            </a:gs>
            <a:gs pos="100000">
              <a:schemeClr val="accent2">
                <a:hueOff val="0"/>
                <a:satOff val="0"/>
                <a:lumOff val="0"/>
                <a:shade val="100000"/>
                <a:satMod val="115000"/>
              </a:schemeClr>
            </a:gs>
          </a:gsLst>
          <a:lin ang="27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b="1" kern="1200" dirty="0">
              <a:latin typeface="Comic Sans MS" panose="030F0702030302020204" pitchFamily="66" charset="0"/>
            </a:rPr>
            <a:t>Activities</a:t>
          </a:r>
          <a:endParaRPr lang="en-GB" sz="1600" kern="1200" dirty="0">
            <a:latin typeface="Comic Sans MS" panose="030F0702030302020204" pitchFamily="66" charset="0"/>
          </a:endParaRPr>
        </a:p>
      </dsp:txBody>
      <dsp:txXfrm>
        <a:off x="59895" y="59895"/>
        <a:ext cx="1107168" cy="42814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22272F-4726-4D9E-A41B-021CC9DECDC7}">
      <dsp:nvSpPr>
        <dsp:cNvPr id="0" name=""/>
        <dsp:cNvSpPr/>
      </dsp:nvSpPr>
      <dsp:spPr>
        <a:xfrm>
          <a:off x="0" y="245077"/>
          <a:ext cx="4197927" cy="471510"/>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1" kern="1200" dirty="0" smtClean="0">
              <a:latin typeface="Comic Sans MS" panose="030F0702030302020204" pitchFamily="66" charset="0"/>
            </a:rPr>
            <a:t>Activities</a:t>
          </a:r>
          <a:endParaRPr lang="en-GB" sz="1800" b="1" kern="1200" dirty="0">
            <a:latin typeface="Comic Sans MS" panose="030F0702030302020204" pitchFamily="66" charset="0"/>
          </a:endParaRPr>
        </a:p>
      </dsp:txBody>
      <dsp:txXfrm>
        <a:off x="23017" y="268094"/>
        <a:ext cx="4151893" cy="425476"/>
      </dsp:txXfrm>
    </dsp:sp>
    <dsp:sp modelId="{B48600FF-8B48-475C-8F91-66A24036D1BE}">
      <dsp:nvSpPr>
        <dsp:cNvPr id="0" name=""/>
        <dsp:cNvSpPr/>
      </dsp:nvSpPr>
      <dsp:spPr>
        <a:xfrm>
          <a:off x="0" y="754027"/>
          <a:ext cx="4197927" cy="471510"/>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GB" sz="1300" kern="1200" dirty="0" smtClean="0">
              <a:latin typeface="Comic Sans MS" panose="030F0702030302020204" pitchFamily="66" charset="0"/>
            </a:rPr>
            <a:t>Planting potatoes. </a:t>
          </a:r>
          <a:endParaRPr lang="en-GB" sz="1300" kern="1200" dirty="0">
            <a:latin typeface="Comic Sans MS" panose="030F0702030302020204" pitchFamily="66" charset="0"/>
          </a:endParaRPr>
        </a:p>
      </dsp:txBody>
      <dsp:txXfrm>
        <a:off x="23017" y="777044"/>
        <a:ext cx="4151893" cy="425476"/>
      </dsp:txXfrm>
    </dsp:sp>
    <dsp:sp modelId="{782E9BF7-9A3B-42E3-9939-F81873556931}">
      <dsp:nvSpPr>
        <dsp:cNvPr id="0" name=""/>
        <dsp:cNvSpPr/>
      </dsp:nvSpPr>
      <dsp:spPr>
        <a:xfrm>
          <a:off x="0" y="1271289"/>
          <a:ext cx="4197927" cy="471510"/>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smtClean="0">
              <a:latin typeface="Comic Sans MS" panose="030F0702030302020204" pitchFamily="66" charset="0"/>
            </a:rPr>
            <a:t>Working in the allotment.</a:t>
          </a:r>
          <a:endParaRPr lang="en-GB" sz="1300" kern="1200" dirty="0">
            <a:latin typeface="Comic Sans MS" panose="030F0702030302020204" pitchFamily="66" charset="0"/>
          </a:endParaRPr>
        </a:p>
      </dsp:txBody>
      <dsp:txXfrm>
        <a:off x="23017" y="1294306"/>
        <a:ext cx="4151893" cy="425476"/>
      </dsp:txXfrm>
    </dsp:sp>
    <dsp:sp modelId="{EBEA9029-7592-41F8-BC4C-596CA9124CEC}">
      <dsp:nvSpPr>
        <dsp:cNvPr id="0" name=""/>
        <dsp:cNvSpPr/>
      </dsp:nvSpPr>
      <dsp:spPr>
        <a:xfrm>
          <a:off x="0" y="1771927"/>
          <a:ext cx="4197927" cy="471510"/>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smtClean="0">
              <a:latin typeface="Comic Sans MS" panose="030F0702030302020204" pitchFamily="66" charset="0"/>
            </a:rPr>
            <a:t>Watering.</a:t>
          </a:r>
          <a:r>
            <a:rPr lang="en-US" sz="1300" kern="1200" dirty="0" smtClean="0"/>
            <a:t> </a:t>
          </a:r>
          <a:endParaRPr lang="en-GB" sz="1300" kern="1200" dirty="0"/>
        </a:p>
      </dsp:txBody>
      <dsp:txXfrm>
        <a:off x="23017" y="1794944"/>
        <a:ext cx="4151893" cy="425476"/>
      </dsp:txXfrm>
    </dsp:sp>
    <dsp:sp modelId="{38E0F2BD-5736-49D0-9F58-0070F74D8DA8}">
      <dsp:nvSpPr>
        <dsp:cNvPr id="0" name=""/>
        <dsp:cNvSpPr/>
      </dsp:nvSpPr>
      <dsp:spPr>
        <a:xfrm>
          <a:off x="0" y="2280877"/>
          <a:ext cx="4197927" cy="471510"/>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smtClean="0">
              <a:latin typeface="Comic Sans MS" panose="030F0702030302020204" pitchFamily="66" charset="0"/>
            </a:rPr>
            <a:t>Exploring catkins and birds nests.  </a:t>
          </a:r>
          <a:endParaRPr lang="en-GB" sz="1300" kern="1200" dirty="0">
            <a:latin typeface="Comic Sans MS" panose="030F0702030302020204" pitchFamily="66" charset="0"/>
          </a:endParaRPr>
        </a:p>
      </dsp:txBody>
      <dsp:txXfrm>
        <a:off x="23017" y="2303894"/>
        <a:ext cx="4151893" cy="425476"/>
      </dsp:txXfrm>
    </dsp:sp>
    <dsp:sp modelId="{EF7281ED-696F-44B6-A530-5B5EEB57DE20}">
      <dsp:nvSpPr>
        <dsp:cNvPr id="0" name=""/>
        <dsp:cNvSpPr/>
      </dsp:nvSpPr>
      <dsp:spPr>
        <a:xfrm>
          <a:off x="0" y="2789827"/>
          <a:ext cx="4197927" cy="471510"/>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smtClean="0">
              <a:latin typeface="Comic Sans MS" panose="030F0702030302020204" pitchFamily="66" charset="0"/>
            </a:rPr>
            <a:t>Visiting the fire pit.  </a:t>
          </a:r>
          <a:endParaRPr lang="en-GB" sz="1300" kern="1200" dirty="0">
            <a:latin typeface="Comic Sans MS" panose="030F0702030302020204" pitchFamily="66" charset="0"/>
          </a:endParaRPr>
        </a:p>
      </dsp:txBody>
      <dsp:txXfrm>
        <a:off x="23017" y="2812844"/>
        <a:ext cx="4151893" cy="425476"/>
      </dsp:txXfrm>
    </dsp:sp>
    <dsp:sp modelId="{8C155A81-D5F5-4471-8AC1-E99F310F38EB}">
      <dsp:nvSpPr>
        <dsp:cNvPr id="0" name=""/>
        <dsp:cNvSpPr/>
      </dsp:nvSpPr>
      <dsp:spPr>
        <a:xfrm>
          <a:off x="0" y="3298777"/>
          <a:ext cx="4197927" cy="471510"/>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GB" sz="1300" kern="1200" dirty="0" smtClean="0">
              <a:latin typeface="Comic Sans MS" panose="030F0702030302020204" pitchFamily="66" charset="0"/>
            </a:rPr>
            <a:t>Exploring Rhubarb and tasting herbs. </a:t>
          </a:r>
          <a:endParaRPr lang="en-GB" sz="1300" kern="1200" dirty="0">
            <a:latin typeface="Comic Sans MS" panose="030F0702030302020204" pitchFamily="66" charset="0"/>
          </a:endParaRPr>
        </a:p>
      </dsp:txBody>
      <dsp:txXfrm>
        <a:off x="23017" y="3321794"/>
        <a:ext cx="4151893" cy="425476"/>
      </dsp:txXfrm>
    </dsp:sp>
    <dsp:sp modelId="{B1273477-4FBE-4B3F-86B9-C064811C09F3}">
      <dsp:nvSpPr>
        <dsp:cNvPr id="0" name=""/>
        <dsp:cNvSpPr/>
      </dsp:nvSpPr>
      <dsp:spPr>
        <a:xfrm>
          <a:off x="0" y="3807727"/>
          <a:ext cx="4197927" cy="471510"/>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GB" sz="1300" kern="1200" dirty="0" smtClean="0">
              <a:latin typeface="Comic Sans MS" panose="030F0702030302020204" pitchFamily="66" charset="0"/>
            </a:rPr>
            <a:t>Looking at the lifecycles of frogs and butterflies</a:t>
          </a:r>
          <a:r>
            <a:rPr lang="en-GB" sz="1300" kern="1200" dirty="0" smtClean="0"/>
            <a:t>. </a:t>
          </a:r>
          <a:endParaRPr lang="en-GB" sz="1300" kern="1200" dirty="0"/>
        </a:p>
      </dsp:txBody>
      <dsp:txXfrm>
        <a:off x="23017" y="3830744"/>
        <a:ext cx="4151893" cy="4254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E505F-6E3E-464C-99FC-89631DA4CBD3}">
      <dsp:nvSpPr>
        <dsp:cNvPr id="0" name=""/>
        <dsp:cNvSpPr/>
      </dsp:nvSpPr>
      <dsp:spPr>
        <a:xfrm>
          <a:off x="0" y="347153"/>
          <a:ext cx="1207943" cy="7247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a:t>Activities</a:t>
          </a:r>
          <a:endParaRPr lang="en-US" sz="1100" kern="1200"/>
        </a:p>
      </dsp:txBody>
      <dsp:txXfrm>
        <a:off x="0" y="347153"/>
        <a:ext cx="1207943" cy="724765"/>
      </dsp:txXfrm>
    </dsp:sp>
    <dsp:sp modelId="{175BC6C9-ED61-4253-8629-97FFE5C1E5A1}">
      <dsp:nvSpPr>
        <dsp:cNvPr id="0" name=""/>
        <dsp:cNvSpPr/>
      </dsp:nvSpPr>
      <dsp:spPr>
        <a:xfrm>
          <a:off x="1328737" y="347153"/>
          <a:ext cx="1207943" cy="7247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GB" sz="1100" kern="1200"/>
            <a:t>Picking potatoes</a:t>
          </a:r>
          <a:endParaRPr lang="en-US" sz="1100" kern="1200"/>
        </a:p>
      </dsp:txBody>
      <dsp:txXfrm>
        <a:off x="1328737" y="347153"/>
        <a:ext cx="1207943" cy="724765"/>
      </dsp:txXfrm>
    </dsp:sp>
    <dsp:sp modelId="{964E7972-3C64-4287-8B73-B32519D7AE17}">
      <dsp:nvSpPr>
        <dsp:cNvPr id="0" name=""/>
        <dsp:cNvSpPr/>
      </dsp:nvSpPr>
      <dsp:spPr>
        <a:xfrm>
          <a:off x="2657474" y="347153"/>
          <a:ext cx="1207943" cy="7247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GB" sz="1100" kern="1200"/>
            <a:t>Potato party</a:t>
          </a:r>
          <a:endParaRPr lang="en-US" sz="1100" kern="1200"/>
        </a:p>
      </dsp:txBody>
      <dsp:txXfrm>
        <a:off x="2657474" y="347153"/>
        <a:ext cx="1207943" cy="724765"/>
      </dsp:txXfrm>
    </dsp:sp>
    <dsp:sp modelId="{AE7C4373-DCAA-483B-997A-BFBC2A780FA4}">
      <dsp:nvSpPr>
        <dsp:cNvPr id="0" name=""/>
        <dsp:cNvSpPr/>
      </dsp:nvSpPr>
      <dsp:spPr>
        <a:xfrm>
          <a:off x="0" y="1192713"/>
          <a:ext cx="1207943" cy="7247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GB" sz="1100" kern="1200"/>
            <a:t>Making mint tea</a:t>
          </a:r>
          <a:endParaRPr lang="en-US" sz="1100" kern="1200"/>
        </a:p>
      </dsp:txBody>
      <dsp:txXfrm>
        <a:off x="0" y="1192713"/>
        <a:ext cx="1207943" cy="724765"/>
      </dsp:txXfrm>
    </dsp:sp>
    <dsp:sp modelId="{080196B3-FCE4-41D2-9F3F-D99C9E2BDFA1}">
      <dsp:nvSpPr>
        <dsp:cNvPr id="0" name=""/>
        <dsp:cNvSpPr/>
      </dsp:nvSpPr>
      <dsp:spPr>
        <a:xfrm>
          <a:off x="1328737" y="1192713"/>
          <a:ext cx="1207943" cy="7247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GB" sz="1100" kern="1200"/>
            <a:t>Making elderflower cordial</a:t>
          </a:r>
          <a:endParaRPr lang="en-US" sz="1100" kern="1200"/>
        </a:p>
      </dsp:txBody>
      <dsp:txXfrm>
        <a:off x="1328737" y="1192713"/>
        <a:ext cx="1207943" cy="724765"/>
      </dsp:txXfrm>
    </dsp:sp>
    <dsp:sp modelId="{A0FED2A0-E738-40C3-B6BD-DE8431F50A20}">
      <dsp:nvSpPr>
        <dsp:cNvPr id="0" name=""/>
        <dsp:cNvSpPr/>
      </dsp:nvSpPr>
      <dsp:spPr>
        <a:xfrm>
          <a:off x="2657474" y="1192713"/>
          <a:ext cx="1207943" cy="7247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GB" sz="1100" kern="1200"/>
            <a:t>Peeling willow</a:t>
          </a:r>
          <a:endParaRPr lang="en-US" sz="1100" kern="1200"/>
        </a:p>
      </dsp:txBody>
      <dsp:txXfrm>
        <a:off x="2657474" y="1192713"/>
        <a:ext cx="1207943" cy="724765"/>
      </dsp:txXfrm>
    </dsp:sp>
    <dsp:sp modelId="{0345E108-8127-4523-A9DE-6297E6601E86}">
      <dsp:nvSpPr>
        <dsp:cNvPr id="0" name=""/>
        <dsp:cNvSpPr/>
      </dsp:nvSpPr>
      <dsp:spPr>
        <a:xfrm>
          <a:off x="0" y="2038274"/>
          <a:ext cx="1207943" cy="7247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GB" sz="1100" kern="1200"/>
            <a:t>Creating with willow</a:t>
          </a:r>
          <a:endParaRPr lang="en-US" sz="1100" kern="1200"/>
        </a:p>
      </dsp:txBody>
      <dsp:txXfrm>
        <a:off x="0" y="2038274"/>
        <a:ext cx="1207943" cy="724765"/>
      </dsp:txXfrm>
    </dsp:sp>
    <dsp:sp modelId="{F4E473D2-C19E-4E5C-BA40-CB82C59D12EA}">
      <dsp:nvSpPr>
        <dsp:cNvPr id="0" name=""/>
        <dsp:cNvSpPr/>
      </dsp:nvSpPr>
      <dsp:spPr>
        <a:xfrm>
          <a:off x="1328737" y="2038274"/>
          <a:ext cx="1207943" cy="7247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GB" sz="1100" kern="1200"/>
            <a:t>Watering in the allotment</a:t>
          </a:r>
          <a:endParaRPr lang="en-US" sz="1100" kern="1200"/>
        </a:p>
      </dsp:txBody>
      <dsp:txXfrm>
        <a:off x="1328737" y="2038274"/>
        <a:ext cx="1207943" cy="724765"/>
      </dsp:txXfrm>
    </dsp:sp>
    <dsp:sp modelId="{78D2BCD9-AE2B-489A-9A61-6134447D3042}">
      <dsp:nvSpPr>
        <dsp:cNvPr id="0" name=""/>
        <dsp:cNvSpPr/>
      </dsp:nvSpPr>
      <dsp:spPr>
        <a:xfrm>
          <a:off x="2657474" y="2038274"/>
          <a:ext cx="1207943" cy="7247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GB" sz="1100" kern="1200"/>
            <a:t>Water activities in mud kitchen</a:t>
          </a:r>
          <a:endParaRPr lang="en-US" sz="1100" kern="1200"/>
        </a:p>
      </dsp:txBody>
      <dsp:txXfrm>
        <a:off x="2657474" y="2038274"/>
        <a:ext cx="1207943" cy="724765"/>
      </dsp:txXfrm>
    </dsp:sp>
    <dsp:sp modelId="{9BE1D0CF-A258-4255-918D-E7171113346D}">
      <dsp:nvSpPr>
        <dsp:cNvPr id="0" name=""/>
        <dsp:cNvSpPr/>
      </dsp:nvSpPr>
      <dsp:spPr>
        <a:xfrm>
          <a:off x="0" y="2883834"/>
          <a:ext cx="1207943" cy="7247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GB" sz="1100" kern="1200"/>
            <a:t>Life cycle of a ladybird (larvae-ladybirds and they live on the willow).</a:t>
          </a:r>
          <a:endParaRPr lang="en-US" sz="1100" kern="1200"/>
        </a:p>
      </dsp:txBody>
      <dsp:txXfrm>
        <a:off x="0" y="2883834"/>
        <a:ext cx="1207943" cy="724765"/>
      </dsp:txXfrm>
    </dsp:sp>
    <dsp:sp modelId="{657A5FA4-D99E-4322-9E33-E26AF4B7D4A4}">
      <dsp:nvSpPr>
        <dsp:cNvPr id="0" name=""/>
        <dsp:cNvSpPr/>
      </dsp:nvSpPr>
      <dsp:spPr>
        <a:xfrm>
          <a:off x="1328737" y="2883834"/>
          <a:ext cx="1207943" cy="7247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GB" sz="1100" kern="1200"/>
            <a:t>Bug hunt</a:t>
          </a:r>
          <a:endParaRPr lang="en-US" sz="1100" kern="1200"/>
        </a:p>
      </dsp:txBody>
      <dsp:txXfrm>
        <a:off x="1328737" y="2883834"/>
        <a:ext cx="1207943" cy="724765"/>
      </dsp:txXfrm>
    </dsp:sp>
    <dsp:sp modelId="{15A1E655-E75D-4A2B-A8A3-D955AE30F30A}">
      <dsp:nvSpPr>
        <dsp:cNvPr id="0" name=""/>
        <dsp:cNvSpPr/>
      </dsp:nvSpPr>
      <dsp:spPr>
        <a:xfrm>
          <a:off x="2657474" y="2883834"/>
          <a:ext cx="1207943" cy="7247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GB" sz="1100" kern="1200"/>
            <a:t>Transporting bark</a:t>
          </a:r>
          <a:endParaRPr lang="en-US" sz="1100" kern="1200"/>
        </a:p>
      </dsp:txBody>
      <dsp:txXfrm>
        <a:off x="2657474" y="2883834"/>
        <a:ext cx="1207943" cy="724765"/>
      </dsp:txXfrm>
    </dsp:sp>
    <dsp:sp modelId="{5145CE1D-156E-4496-A522-094867F08005}">
      <dsp:nvSpPr>
        <dsp:cNvPr id="0" name=""/>
        <dsp:cNvSpPr/>
      </dsp:nvSpPr>
      <dsp:spPr>
        <a:xfrm>
          <a:off x="664368" y="3729394"/>
          <a:ext cx="1207943" cy="7247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GB" sz="1100" kern="1200"/>
            <a:t>Trimming the willow tunnels</a:t>
          </a:r>
          <a:endParaRPr lang="en-US" sz="1100" kern="1200"/>
        </a:p>
      </dsp:txBody>
      <dsp:txXfrm>
        <a:off x="664368" y="3729394"/>
        <a:ext cx="1207943" cy="724765"/>
      </dsp:txXfrm>
    </dsp:sp>
    <dsp:sp modelId="{00A74121-FED8-4513-A031-7987DDC7B4ED}">
      <dsp:nvSpPr>
        <dsp:cNvPr id="0" name=""/>
        <dsp:cNvSpPr/>
      </dsp:nvSpPr>
      <dsp:spPr>
        <a:xfrm>
          <a:off x="1993106" y="3729394"/>
          <a:ext cx="1207943" cy="7247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GB" sz="1100" kern="1200"/>
            <a:t>Den building</a:t>
          </a:r>
          <a:endParaRPr lang="en-US" sz="1100" kern="1200"/>
        </a:p>
      </dsp:txBody>
      <dsp:txXfrm>
        <a:off x="1993106" y="3729394"/>
        <a:ext cx="1207943" cy="72476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160D8-2246-90A3-599D-2F7396752D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6196227-DC18-E0F8-E13B-81699ABBB3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4BC9843-BD04-F43F-F4C0-8A57374E9194}"/>
              </a:ext>
            </a:extLst>
          </p:cNvPr>
          <p:cNvSpPr>
            <a:spLocks noGrp="1"/>
          </p:cNvSpPr>
          <p:nvPr>
            <p:ph type="dt" sz="half" idx="10"/>
          </p:nvPr>
        </p:nvSpPr>
        <p:spPr/>
        <p:txBody>
          <a:bodyPr/>
          <a:lstStyle/>
          <a:p>
            <a:fld id="{E6FFA097-261A-4184-A63C-D4FDBD8183B5}" type="datetimeFigureOut">
              <a:rPr lang="en-GB" smtClean="0"/>
              <a:t>06/10/2023</a:t>
            </a:fld>
            <a:endParaRPr lang="en-GB"/>
          </a:p>
        </p:txBody>
      </p:sp>
      <p:sp>
        <p:nvSpPr>
          <p:cNvPr id="5" name="Footer Placeholder 4">
            <a:extLst>
              <a:ext uri="{FF2B5EF4-FFF2-40B4-BE49-F238E27FC236}">
                <a16:creationId xmlns:a16="http://schemas.microsoft.com/office/drawing/2014/main" id="{2BCAB768-AA48-E49C-3EBE-D01A8C598F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B3C9DB-F09E-F258-4410-9D6A7F622D5E}"/>
              </a:ext>
            </a:extLst>
          </p:cNvPr>
          <p:cNvSpPr>
            <a:spLocks noGrp="1"/>
          </p:cNvSpPr>
          <p:nvPr>
            <p:ph type="sldNum" sz="quarter" idx="12"/>
          </p:nvPr>
        </p:nvSpPr>
        <p:spPr/>
        <p:txBody>
          <a:bodyPr/>
          <a:lstStyle/>
          <a:p>
            <a:fld id="{3283E595-589C-4871-8F43-023B52EF03D6}" type="slidenum">
              <a:rPr lang="en-GB" smtClean="0"/>
              <a:t>‹#›</a:t>
            </a:fld>
            <a:endParaRPr lang="en-GB"/>
          </a:p>
        </p:txBody>
      </p:sp>
    </p:spTree>
    <p:extLst>
      <p:ext uri="{BB962C8B-B14F-4D97-AF65-F5344CB8AC3E}">
        <p14:creationId xmlns:p14="http://schemas.microsoft.com/office/powerpoint/2010/main" val="1007736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B6786-94C8-31A6-EFB1-68FF6E4A6EC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5725054-73DF-A0ED-67F5-F5F9D8433E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17D902-84D1-ED0E-0089-8C2F54EC9B38}"/>
              </a:ext>
            </a:extLst>
          </p:cNvPr>
          <p:cNvSpPr>
            <a:spLocks noGrp="1"/>
          </p:cNvSpPr>
          <p:nvPr>
            <p:ph type="dt" sz="half" idx="10"/>
          </p:nvPr>
        </p:nvSpPr>
        <p:spPr/>
        <p:txBody>
          <a:bodyPr/>
          <a:lstStyle/>
          <a:p>
            <a:fld id="{E6FFA097-261A-4184-A63C-D4FDBD8183B5}" type="datetimeFigureOut">
              <a:rPr lang="en-GB" smtClean="0"/>
              <a:t>06/10/2023</a:t>
            </a:fld>
            <a:endParaRPr lang="en-GB"/>
          </a:p>
        </p:txBody>
      </p:sp>
      <p:sp>
        <p:nvSpPr>
          <p:cNvPr id="5" name="Footer Placeholder 4">
            <a:extLst>
              <a:ext uri="{FF2B5EF4-FFF2-40B4-BE49-F238E27FC236}">
                <a16:creationId xmlns:a16="http://schemas.microsoft.com/office/drawing/2014/main" id="{93D3F706-5375-89AA-8067-499BEDBACF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1BD6CE-FA8C-7383-514C-B2AF569342CC}"/>
              </a:ext>
            </a:extLst>
          </p:cNvPr>
          <p:cNvSpPr>
            <a:spLocks noGrp="1"/>
          </p:cNvSpPr>
          <p:nvPr>
            <p:ph type="sldNum" sz="quarter" idx="12"/>
          </p:nvPr>
        </p:nvSpPr>
        <p:spPr/>
        <p:txBody>
          <a:bodyPr/>
          <a:lstStyle/>
          <a:p>
            <a:fld id="{3283E595-589C-4871-8F43-023B52EF03D6}" type="slidenum">
              <a:rPr lang="en-GB" smtClean="0"/>
              <a:t>‹#›</a:t>
            </a:fld>
            <a:endParaRPr lang="en-GB"/>
          </a:p>
        </p:txBody>
      </p:sp>
    </p:spTree>
    <p:extLst>
      <p:ext uri="{BB962C8B-B14F-4D97-AF65-F5344CB8AC3E}">
        <p14:creationId xmlns:p14="http://schemas.microsoft.com/office/powerpoint/2010/main" val="691794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E0F147-6DBA-123F-6626-65C5E8EAECB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328F78D-A3C5-6FC0-FE87-6E27A8FD38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581AA2-AFD5-FC52-F99C-AE67DD3F386C}"/>
              </a:ext>
            </a:extLst>
          </p:cNvPr>
          <p:cNvSpPr>
            <a:spLocks noGrp="1"/>
          </p:cNvSpPr>
          <p:nvPr>
            <p:ph type="dt" sz="half" idx="10"/>
          </p:nvPr>
        </p:nvSpPr>
        <p:spPr/>
        <p:txBody>
          <a:bodyPr/>
          <a:lstStyle/>
          <a:p>
            <a:fld id="{E6FFA097-261A-4184-A63C-D4FDBD8183B5}" type="datetimeFigureOut">
              <a:rPr lang="en-GB" smtClean="0"/>
              <a:t>06/10/2023</a:t>
            </a:fld>
            <a:endParaRPr lang="en-GB"/>
          </a:p>
        </p:txBody>
      </p:sp>
      <p:sp>
        <p:nvSpPr>
          <p:cNvPr id="5" name="Footer Placeholder 4">
            <a:extLst>
              <a:ext uri="{FF2B5EF4-FFF2-40B4-BE49-F238E27FC236}">
                <a16:creationId xmlns:a16="http://schemas.microsoft.com/office/drawing/2014/main" id="{A210F399-528B-AC0A-101B-4BA23E9E19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596CCA-0641-2E6D-C542-C878F38403F5}"/>
              </a:ext>
            </a:extLst>
          </p:cNvPr>
          <p:cNvSpPr>
            <a:spLocks noGrp="1"/>
          </p:cNvSpPr>
          <p:nvPr>
            <p:ph type="sldNum" sz="quarter" idx="12"/>
          </p:nvPr>
        </p:nvSpPr>
        <p:spPr/>
        <p:txBody>
          <a:bodyPr/>
          <a:lstStyle/>
          <a:p>
            <a:fld id="{3283E595-589C-4871-8F43-023B52EF03D6}" type="slidenum">
              <a:rPr lang="en-GB" smtClean="0"/>
              <a:t>‹#›</a:t>
            </a:fld>
            <a:endParaRPr lang="en-GB"/>
          </a:p>
        </p:txBody>
      </p:sp>
    </p:spTree>
    <p:extLst>
      <p:ext uri="{BB962C8B-B14F-4D97-AF65-F5344CB8AC3E}">
        <p14:creationId xmlns:p14="http://schemas.microsoft.com/office/powerpoint/2010/main" val="1906633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68A7B-F4DF-8AA1-7932-FCA8D46F16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642FA9D-2636-BB95-4E6D-3EB655BB1F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B4DF80-8096-1D9B-E646-E5D296EAC004}"/>
              </a:ext>
            </a:extLst>
          </p:cNvPr>
          <p:cNvSpPr>
            <a:spLocks noGrp="1"/>
          </p:cNvSpPr>
          <p:nvPr>
            <p:ph type="dt" sz="half" idx="10"/>
          </p:nvPr>
        </p:nvSpPr>
        <p:spPr/>
        <p:txBody>
          <a:bodyPr/>
          <a:lstStyle/>
          <a:p>
            <a:fld id="{E6FFA097-261A-4184-A63C-D4FDBD8183B5}" type="datetimeFigureOut">
              <a:rPr lang="en-GB" smtClean="0"/>
              <a:t>06/10/2023</a:t>
            </a:fld>
            <a:endParaRPr lang="en-GB"/>
          </a:p>
        </p:txBody>
      </p:sp>
      <p:sp>
        <p:nvSpPr>
          <p:cNvPr id="5" name="Footer Placeholder 4">
            <a:extLst>
              <a:ext uri="{FF2B5EF4-FFF2-40B4-BE49-F238E27FC236}">
                <a16:creationId xmlns:a16="http://schemas.microsoft.com/office/drawing/2014/main" id="{00938A99-FD7F-8253-F3AC-9B21B6C10A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2F2503-3CB6-4F73-3C5D-B53D4238F728}"/>
              </a:ext>
            </a:extLst>
          </p:cNvPr>
          <p:cNvSpPr>
            <a:spLocks noGrp="1"/>
          </p:cNvSpPr>
          <p:nvPr>
            <p:ph type="sldNum" sz="quarter" idx="12"/>
          </p:nvPr>
        </p:nvSpPr>
        <p:spPr/>
        <p:txBody>
          <a:bodyPr/>
          <a:lstStyle/>
          <a:p>
            <a:fld id="{3283E595-589C-4871-8F43-023B52EF03D6}" type="slidenum">
              <a:rPr lang="en-GB" smtClean="0"/>
              <a:t>‹#›</a:t>
            </a:fld>
            <a:endParaRPr lang="en-GB"/>
          </a:p>
        </p:txBody>
      </p:sp>
    </p:spTree>
    <p:extLst>
      <p:ext uri="{BB962C8B-B14F-4D97-AF65-F5344CB8AC3E}">
        <p14:creationId xmlns:p14="http://schemas.microsoft.com/office/powerpoint/2010/main" val="3325318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D1D74-2257-11E3-8E38-A3ED6AD554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8B6B46B-CF20-A8A3-6148-559747F965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A82703-BD1B-298F-5D94-793DA409297D}"/>
              </a:ext>
            </a:extLst>
          </p:cNvPr>
          <p:cNvSpPr>
            <a:spLocks noGrp="1"/>
          </p:cNvSpPr>
          <p:nvPr>
            <p:ph type="dt" sz="half" idx="10"/>
          </p:nvPr>
        </p:nvSpPr>
        <p:spPr/>
        <p:txBody>
          <a:bodyPr/>
          <a:lstStyle/>
          <a:p>
            <a:fld id="{E6FFA097-261A-4184-A63C-D4FDBD8183B5}" type="datetimeFigureOut">
              <a:rPr lang="en-GB" smtClean="0"/>
              <a:t>06/10/2023</a:t>
            </a:fld>
            <a:endParaRPr lang="en-GB"/>
          </a:p>
        </p:txBody>
      </p:sp>
      <p:sp>
        <p:nvSpPr>
          <p:cNvPr id="5" name="Footer Placeholder 4">
            <a:extLst>
              <a:ext uri="{FF2B5EF4-FFF2-40B4-BE49-F238E27FC236}">
                <a16:creationId xmlns:a16="http://schemas.microsoft.com/office/drawing/2014/main" id="{A016B5D1-93AC-3CBF-B1C4-81A45DCF3D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7F0734-27F2-7565-4A0E-5D713384490C}"/>
              </a:ext>
            </a:extLst>
          </p:cNvPr>
          <p:cNvSpPr>
            <a:spLocks noGrp="1"/>
          </p:cNvSpPr>
          <p:nvPr>
            <p:ph type="sldNum" sz="quarter" idx="12"/>
          </p:nvPr>
        </p:nvSpPr>
        <p:spPr/>
        <p:txBody>
          <a:bodyPr/>
          <a:lstStyle/>
          <a:p>
            <a:fld id="{3283E595-589C-4871-8F43-023B52EF03D6}" type="slidenum">
              <a:rPr lang="en-GB" smtClean="0"/>
              <a:t>‹#›</a:t>
            </a:fld>
            <a:endParaRPr lang="en-GB"/>
          </a:p>
        </p:txBody>
      </p:sp>
    </p:spTree>
    <p:extLst>
      <p:ext uri="{BB962C8B-B14F-4D97-AF65-F5344CB8AC3E}">
        <p14:creationId xmlns:p14="http://schemas.microsoft.com/office/powerpoint/2010/main" val="314491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A18E4-ABC9-8C77-AFEE-69EC20A8F5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E0FCE19-5119-6BA7-7384-E10ADADBFA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B9925C9-69DC-74B8-D38F-6C4A590E41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D4D4DE4-968A-8C86-1CD7-8EDC61BF2840}"/>
              </a:ext>
            </a:extLst>
          </p:cNvPr>
          <p:cNvSpPr>
            <a:spLocks noGrp="1"/>
          </p:cNvSpPr>
          <p:nvPr>
            <p:ph type="dt" sz="half" idx="10"/>
          </p:nvPr>
        </p:nvSpPr>
        <p:spPr/>
        <p:txBody>
          <a:bodyPr/>
          <a:lstStyle/>
          <a:p>
            <a:fld id="{E6FFA097-261A-4184-A63C-D4FDBD8183B5}" type="datetimeFigureOut">
              <a:rPr lang="en-GB" smtClean="0"/>
              <a:t>06/10/2023</a:t>
            </a:fld>
            <a:endParaRPr lang="en-GB"/>
          </a:p>
        </p:txBody>
      </p:sp>
      <p:sp>
        <p:nvSpPr>
          <p:cNvPr id="6" name="Footer Placeholder 5">
            <a:extLst>
              <a:ext uri="{FF2B5EF4-FFF2-40B4-BE49-F238E27FC236}">
                <a16:creationId xmlns:a16="http://schemas.microsoft.com/office/drawing/2014/main" id="{FC159A5C-E97A-EF25-279B-0C20CFB6D0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A182045-CC37-6D3C-97A2-C9D3940B4A2B}"/>
              </a:ext>
            </a:extLst>
          </p:cNvPr>
          <p:cNvSpPr>
            <a:spLocks noGrp="1"/>
          </p:cNvSpPr>
          <p:nvPr>
            <p:ph type="sldNum" sz="quarter" idx="12"/>
          </p:nvPr>
        </p:nvSpPr>
        <p:spPr/>
        <p:txBody>
          <a:bodyPr/>
          <a:lstStyle/>
          <a:p>
            <a:fld id="{3283E595-589C-4871-8F43-023B52EF03D6}" type="slidenum">
              <a:rPr lang="en-GB" smtClean="0"/>
              <a:t>‹#›</a:t>
            </a:fld>
            <a:endParaRPr lang="en-GB"/>
          </a:p>
        </p:txBody>
      </p:sp>
    </p:spTree>
    <p:extLst>
      <p:ext uri="{BB962C8B-B14F-4D97-AF65-F5344CB8AC3E}">
        <p14:creationId xmlns:p14="http://schemas.microsoft.com/office/powerpoint/2010/main" val="2772531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AA86F-F9B9-DC9D-13CC-3ADE448CDE8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050A5C1-C41D-17DF-E3E2-FC95069C02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F3FA3D-984A-2D98-338D-8C684A92D7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574E451-7037-E797-7C89-85ADDB3C2B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3A9F4E-32BA-CCD7-625C-EDFCABA067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7A86E4D-D455-09A4-4FC5-46303F06EACC}"/>
              </a:ext>
            </a:extLst>
          </p:cNvPr>
          <p:cNvSpPr>
            <a:spLocks noGrp="1"/>
          </p:cNvSpPr>
          <p:nvPr>
            <p:ph type="dt" sz="half" idx="10"/>
          </p:nvPr>
        </p:nvSpPr>
        <p:spPr/>
        <p:txBody>
          <a:bodyPr/>
          <a:lstStyle/>
          <a:p>
            <a:fld id="{E6FFA097-261A-4184-A63C-D4FDBD8183B5}" type="datetimeFigureOut">
              <a:rPr lang="en-GB" smtClean="0"/>
              <a:t>06/10/2023</a:t>
            </a:fld>
            <a:endParaRPr lang="en-GB"/>
          </a:p>
        </p:txBody>
      </p:sp>
      <p:sp>
        <p:nvSpPr>
          <p:cNvPr id="8" name="Footer Placeholder 7">
            <a:extLst>
              <a:ext uri="{FF2B5EF4-FFF2-40B4-BE49-F238E27FC236}">
                <a16:creationId xmlns:a16="http://schemas.microsoft.com/office/drawing/2014/main" id="{49092ED2-910D-3CB6-B293-6A265038CE9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4AB3EDC-C2AA-B967-659C-F4AE98199395}"/>
              </a:ext>
            </a:extLst>
          </p:cNvPr>
          <p:cNvSpPr>
            <a:spLocks noGrp="1"/>
          </p:cNvSpPr>
          <p:nvPr>
            <p:ph type="sldNum" sz="quarter" idx="12"/>
          </p:nvPr>
        </p:nvSpPr>
        <p:spPr/>
        <p:txBody>
          <a:bodyPr/>
          <a:lstStyle/>
          <a:p>
            <a:fld id="{3283E595-589C-4871-8F43-023B52EF03D6}" type="slidenum">
              <a:rPr lang="en-GB" smtClean="0"/>
              <a:t>‹#›</a:t>
            </a:fld>
            <a:endParaRPr lang="en-GB"/>
          </a:p>
        </p:txBody>
      </p:sp>
    </p:spTree>
    <p:extLst>
      <p:ext uri="{BB962C8B-B14F-4D97-AF65-F5344CB8AC3E}">
        <p14:creationId xmlns:p14="http://schemas.microsoft.com/office/powerpoint/2010/main" val="2020864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FAF48-68FE-616A-DF45-EC780C163EC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ECE1D81-F935-4984-5543-A61E8CAB1F0C}"/>
              </a:ext>
            </a:extLst>
          </p:cNvPr>
          <p:cNvSpPr>
            <a:spLocks noGrp="1"/>
          </p:cNvSpPr>
          <p:nvPr>
            <p:ph type="dt" sz="half" idx="10"/>
          </p:nvPr>
        </p:nvSpPr>
        <p:spPr/>
        <p:txBody>
          <a:bodyPr/>
          <a:lstStyle/>
          <a:p>
            <a:fld id="{E6FFA097-261A-4184-A63C-D4FDBD8183B5}" type="datetimeFigureOut">
              <a:rPr lang="en-GB" smtClean="0"/>
              <a:t>06/10/2023</a:t>
            </a:fld>
            <a:endParaRPr lang="en-GB"/>
          </a:p>
        </p:txBody>
      </p:sp>
      <p:sp>
        <p:nvSpPr>
          <p:cNvPr id="4" name="Footer Placeholder 3">
            <a:extLst>
              <a:ext uri="{FF2B5EF4-FFF2-40B4-BE49-F238E27FC236}">
                <a16:creationId xmlns:a16="http://schemas.microsoft.com/office/drawing/2014/main" id="{B3572921-D489-6520-A29D-7008E66D5FF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0A276DA-FDF7-CDAA-1F0B-DB862CD2C2DA}"/>
              </a:ext>
            </a:extLst>
          </p:cNvPr>
          <p:cNvSpPr>
            <a:spLocks noGrp="1"/>
          </p:cNvSpPr>
          <p:nvPr>
            <p:ph type="sldNum" sz="quarter" idx="12"/>
          </p:nvPr>
        </p:nvSpPr>
        <p:spPr/>
        <p:txBody>
          <a:bodyPr/>
          <a:lstStyle/>
          <a:p>
            <a:fld id="{3283E595-589C-4871-8F43-023B52EF03D6}" type="slidenum">
              <a:rPr lang="en-GB" smtClean="0"/>
              <a:t>‹#›</a:t>
            </a:fld>
            <a:endParaRPr lang="en-GB"/>
          </a:p>
        </p:txBody>
      </p:sp>
    </p:spTree>
    <p:extLst>
      <p:ext uri="{BB962C8B-B14F-4D97-AF65-F5344CB8AC3E}">
        <p14:creationId xmlns:p14="http://schemas.microsoft.com/office/powerpoint/2010/main" val="806062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75349-53FA-C9FD-3EF0-B80B9C6C1582}"/>
              </a:ext>
            </a:extLst>
          </p:cNvPr>
          <p:cNvSpPr>
            <a:spLocks noGrp="1"/>
          </p:cNvSpPr>
          <p:nvPr>
            <p:ph type="dt" sz="half" idx="10"/>
          </p:nvPr>
        </p:nvSpPr>
        <p:spPr/>
        <p:txBody>
          <a:bodyPr/>
          <a:lstStyle/>
          <a:p>
            <a:fld id="{E6FFA097-261A-4184-A63C-D4FDBD8183B5}" type="datetimeFigureOut">
              <a:rPr lang="en-GB" smtClean="0"/>
              <a:t>06/10/2023</a:t>
            </a:fld>
            <a:endParaRPr lang="en-GB"/>
          </a:p>
        </p:txBody>
      </p:sp>
      <p:sp>
        <p:nvSpPr>
          <p:cNvPr id="3" name="Footer Placeholder 2">
            <a:extLst>
              <a:ext uri="{FF2B5EF4-FFF2-40B4-BE49-F238E27FC236}">
                <a16:creationId xmlns:a16="http://schemas.microsoft.com/office/drawing/2014/main" id="{1B623700-23BA-E3A4-9E31-7688781D0C5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BC34F7E-7196-20D5-7706-85DD7BEC85D8}"/>
              </a:ext>
            </a:extLst>
          </p:cNvPr>
          <p:cNvSpPr>
            <a:spLocks noGrp="1"/>
          </p:cNvSpPr>
          <p:nvPr>
            <p:ph type="sldNum" sz="quarter" idx="12"/>
          </p:nvPr>
        </p:nvSpPr>
        <p:spPr/>
        <p:txBody>
          <a:bodyPr/>
          <a:lstStyle/>
          <a:p>
            <a:fld id="{3283E595-589C-4871-8F43-023B52EF03D6}" type="slidenum">
              <a:rPr lang="en-GB" smtClean="0"/>
              <a:t>‹#›</a:t>
            </a:fld>
            <a:endParaRPr lang="en-GB"/>
          </a:p>
        </p:txBody>
      </p:sp>
    </p:spTree>
    <p:extLst>
      <p:ext uri="{BB962C8B-B14F-4D97-AF65-F5344CB8AC3E}">
        <p14:creationId xmlns:p14="http://schemas.microsoft.com/office/powerpoint/2010/main" val="1996496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FF173-AC78-D6AC-01B4-6E0E995527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084AE2-10F8-988D-4434-40493EBE47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9E6F319-478B-F999-DCE1-76A6341903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B99861-2199-78D3-46D1-321EDF6E4470}"/>
              </a:ext>
            </a:extLst>
          </p:cNvPr>
          <p:cNvSpPr>
            <a:spLocks noGrp="1"/>
          </p:cNvSpPr>
          <p:nvPr>
            <p:ph type="dt" sz="half" idx="10"/>
          </p:nvPr>
        </p:nvSpPr>
        <p:spPr/>
        <p:txBody>
          <a:bodyPr/>
          <a:lstStyle/>
          <a:p>
            <a:fld id="{E6FFA097-261A-4184-A63C-D4FDBD8183B5}" type="datetimeFigureOut">
              <a:rPr lang="en-GB" smtClean="0"/>
              <a:t>06/10/2023</a:t>
            </a:fld>
            <a:endParaRPr lang="en-GB"/>
          </a:p>
        </p:txBody>
      </p:sp>
      <p:sp>
        <p:nvSpPr>
          <p:cNvPr id="6" name="Footer Placeholder 5">
            <a:extLst>
              <a:ext uri="{FF2B5EF4-FFF2-40B4-BE49-F238E27FC236}">
                <a16:creationId xmlns:a16="http://schemas.microsoft.com/office/drawing/2014/main" id="{024B27E4-EA6F-9327-4988-88EF8AFBA0D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DBBA29-6CD1-D855-C3C0-0672A49B2C54}"/>
              </a:ext>
            </a:extLst>
          </p:cNvPr>
          <p:cNvSpPr>
            <a:spLocks noGrp="1"/>
          </p:cNvSpPr>
          <p:nvPr>
            <p:ph type="sldNum" sz="quarter" idx="12"/>
          </p:nvPr>
        </p:nvSpPr>
        <p:spPr/>
        <p:txBody>
          <a:bodyPr/>
          <a:lstStyle/>
          <a:p>
            <a:fld id="{3283E595-589C-4871-8F43-023B52EF03D6}" type="slidenum">
              <a:rPr lang="en-GB" smtClean="0"/>
              <a:t>‹#›</a:t>
            </a:fld>
            <a:endParaRPr lang="en-GB"/>
          </a:p>
        </p:txBody>
      </p:sp>
    </p:spTree>
    <p:extLst>
      <p:ext uri="{BB962C8B-B14F-4D97-AF65-F5344CB8AC3E}">
        <p14:creationId xmlns:p14="http://schemas.microsoft.com/office/powerpoint/2010/main" val="3296515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3E592-FF2B-9842-91BC-D3B6F81ABB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D07A409-8DCD-8AB6-8ADB-A3BC6859A2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A0986C1-E344-4D15-4185-1BA02E0102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FFA56C-5988-D1F2-42DC-EEA41657C727}"/>
              </a:ext>
            </a:extLst>
          </p:cNvPr>
          <p:cNvSpPr>
            <a:spLocks noGrp="1"/>
          </p:cNvSpPr>
          <p:nvPr>
            <p:ph type="dt" sz="half" idx="10"/>
          </p:nvPr>
        </p:nvSpPr>
        <p:spPr/>
        <p:txBody>
          <a:bodyPr/>
          <a:lstStyle/>
          <a:p>
            <a:fld id="{E6FFA097-261A-4184-A63C-D4FDBD8183B5}" type="datetimeFigureOut">
              <a:rPr lang="en-GB" smtClean="0"/>
              <a:t>06/10/2023</a:t>
            </a:fld>
            <a:endParaRPr lang="en-GB"/>
          </a:p>
        </p:txBody>
      </p:sp>
      <p:sp>
        <p:nvSpPr>
          <p:cNvPr id="6" name="Footer Placeholder 5">
            <a:extLst>
              <a:ext uri="{FF2B5EF4-FFF2-40B4-BE49-F238E27FC236}">
                <a16:creationId xmlns:a16="http://schemas.microsoft.com/office/drawing/2014/main" id="{8C79790A-2A2B-2E46-4156-0B409351A35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05F0B6-A6EE-173C-9D48-0D856E98339F}"/>
              </a:ext>
            </a:extLst>
          </p:cNvPr>
          <p:cNvSpPr>
            <a:spLocks noGrp="1"/>
          </p:cNvSpPr>
          <p:nvPr>
            <p:ph type="sldNum" sz="quarter" idx="12"/>
          </p:nvPr>
        </p:nvSpPr>
        <p:spPr/>
        <p:txBody>
          <a:bodyPr/>
          <a:lstStyle/>
          <a:p>
            <a:fld id="{3283E595-589C-4871-8F43-023B52EF03D6}" type="slidenum">
              <a:rPr lang="en-GB" smtClean="0"/>
              <a:t>‹#›</a:t>
            </a:fld>
            <a:endParaRPr lang="en-GB"/>
          </a:p>
        </p:txBody>
      </p:sp>
    </p:spTree>
    <p:extLst>
      <p:ext uri="{BB962C8B-B14F-4D97-AF65-F5344CB8AC3E}">
        <p14:creationId xmlns:p14="http://schemas.microsoft.com/office/powerpoint/2010/main" val="1575548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3D853D-A0F5-58EA-7269-CD54499D6F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FCC41BF-5C1E-97A5-1F24-346FC7B2BC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94D43F-E638-2C75-E1FF-C5E9798FC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FFA097-261A-4184-A63C-D4FDBD8183B5}" type="datetimeFigureOut">
              <a:rPr lang="en-GB" smtClean="0"/>
              <a:t>06/10/2023</a:t>
            </a:fld>
            <a:endParaRPr lang="en-GB"/>
          </a:p>
        </p:txBody>
      </p:sp>
      <p:sp>
        <p:nvSpPr>
          <p:cNvPr id="5" name="Footer Placeholder 4">
            <a:extLst>
              <a:ext uri="{FF2B5EF4-FFF2-40B4-BE49-F238E27FC236}">
                <a16:creationId xmlns:a16="http://schemas.microsoft.com/office/drawing/2014/main" id="{6C277CA3-6411-A6CF-DAAB-F9E7743A08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4169962-8DE5-E8F3-2B20-3E9FB06942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83E595-589C-4871-8F43-023B52EF03D6}" type="slidenum">
              <a:rPr lang="en-GB" smtClean="0"/>
              <a:t>‹#›</a:t>
            </a:fld>
            <a:endParaRPr lang="en-GB"/>
          </a:p>
        </p:txBody>
      </p:sp>
    </p:spTree>
    <p:extLst>
      <p:ext uri="{BB962C8B-B14F-4D97-AF65-F5344CB8AC3E}">
        <p14:creationId xmlns:p14="http://schemas.microsoft.com/office/powerpoint/2010/main" val="3079161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g"/><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JPG"/><Relationship Id="rId7" Type="http://schemas.openxmlformats.org/officeDocument/2006/relationships/diagramColors" Target="../diagrams/colors2.xml"/><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JPG"/><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A sign in the woods&#10;&#10;Description automatically generated">
            <a:extLst>
              <a:ext uri="{FF2B5EF4-FFF2-40B4-BE49-F238E27FC236}">
                <a16:creationId xmlns:a16="http://schemas.microsoft.com/office/drawing/2014/main" id="{56524D99-7E8D-CDC8-4237-7EB2EC695F6B}"/>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8814" b="16186"/>
          <a:stretch/>
        </p:blipFill>
        <p:spPr>
          <a:xfrm>
            <a:off x="20" y="10"/>
            <a:ext cx="12191980" cy="6857990"/>
          </a:xfrm>
          <a:prstGeom prst="rect">
            <a:avLst/>
          </a:prstGeom>
          <a:blipFill dpi="0" rotWithShape="1">
            <a:blip r:embed="rId3"/>
            <a:srcRect/>
            <a:tile tx="0" ty="0" sx="100000" sy="100000" flip="none" algn="tl"/>
          </a:blipFill>
          <a:ln>
            <a:solidFill>
              <a:srgbClr val="5E3435"/>
            </a:solidFill>
          </a:ln>
        </p:spPr>
      </p:pic>
      <p:sp>
        <p:nvSpPr>
          <p:cNvPr id="10" name="Rectangle 9">
            <a:extLst>
              <a:ext uri="{FF2B5EF4-FFF2-40B4-BE49-F238E27FC236}">
                <a16:creationId xmlns:a16="http://schemas.microsoft.com/office/drawing/2014/main" id="{3B432D73-5C38-474F-AF96-A3228731BF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BEAEB67-0C62-0467-396C-9A24B5FDAA2F}"/>
              </a:ext>
            </a:extLst>
          </p:cNvPr>
          <p:cNvSpPr/>
          <p:nvPr/>
        </p:nvSpPr>
        <p:spPr>
          <a:xfrm>
            <a:off x="2461846" y="3429001"/>
            <a:ext cx="7709096" cy="15494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lnSpc>
                <a:spcPct val="107000"/>
              </a:lnSpc>
              <a:spcAft>
                <a:spcPts val="800"/>
              </a:spcAft>
            </a:pPr>
            <a:r>
              <a:rPr lang="en-US" sz="3600" b="1" dirty="0">
                <a:ln w="12700" cmpd="sng">
                  <a:solidFill>
                    <a:srgbClr val="92D050"/>
                  </a:solidFill>
                  <a:prstDash val="solid"/>
                </a:ln>
                <a:solidFill>
                  <a:schemeClr val="bg1"/>
                </a:solidFill>
                <a:effectLst>
                  <a:outerShdw blurRad="50800" dist="38100" dir="2700000" algn="tl" rotWithShape="0">
                    <a:prstClr val="black">
                      <a:alpha val="40000"/>
                    </a:prstClr>
                  </a:outerShdw>
                </a:effectLst>
                <a:latin typeface="Comic Sans MS" panose="030F0702030302020204" pitchFamily="66" charset="0"/>
                <a:ea typeface="Calibri" panose="020F0502020204030204" pitchFamily="34" charset="0"/>
                <a:cs typeface="Times New Roman" panose="02020603050405020304" pitchFamily="18" charset="0"/>
              </a:rPr>
              <a:t>EYFS Forest School Curriculum</a:t>
            </a:r>
            <a:endParaRPr lang="en-GB" sz="3600" b="1" dirty="0">
              <a:ln w="12700" cmpd="sng">
                <a:solidFill>
                  <a:srgbClr val="92D050"/>
                </a:solidFill>
                <a:prstDash val="solid"/>
              </a:ln>
              <a:solidFill>
                <a:schemeClr val="bg1"/>
              </a:solidFill>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5488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group of spools of wire in a forest&#10;&#10;Description automatically generated">
            <a:extLst>
              <a:ext uri="{FF2B5EF4-FFF2-40B4-BE49-F238E27FC236}">
                <a16:creationId xmlns:a16="http://schemas.microsoft.com/office/drawing/2014/main" id="{E34B5D9D-0DBA-3869-7E68-8A1F5FEA9E03}"/>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l="9270" r="48551"/>
          <a:stretch/>
        </p:blipFill>
        <p:spPr>
          <a:xfrm rot="5400000">
            <a:off x="2667641" y="-2666359"/>
            <a:ext cx="6856718" cy="12192000"/>
          </a:xfrm>
          <a:prstGeom prst="rect">
            <a:avLst/>
          </a:prstGeom>
        </p:spPr>
      </p:pic>
      <p:sp>
        <p:nvSpPr>
          <p:cNvPr id="9" name="TextBox 8">
            <a:extLst>
              <a:ext uri="{FF2B5EF4-FFF2-40B4-BE49-F238E27FC236}">
                <a16:creationId xmlns:a16="http://schemas.microsoft.com/office/drawing/2014/main" id="{030D4D1C-90EC-7586-5762-E8E4CF16E132}"/>
              </a:ext>
            </a:extLst>
          </p:cNvPr>
          <p:cNvSpPr txBox="1"/>
          <p:nvPr/>
        </p:nvSpPr>
        <p:spPr>
          <a:xfrm>
            <a:off x="711201" y="377371"/>
            <a:ext cx="10435771" cy="584775"/>
          </a:xfrm>
          <a:prstGeom prst="rect">
            <a:avLst/>
          </a:prstGeom>
          <a:noFill/>
        </p:spPr>
        <p:txBody>
          <a:bodyPr wrap="square" rtlCol="0">
            <a:spAutoFit/>
          </a:bodyPr>
          <a:lstStyle/>
          <a:p>
            <a:r>
              <a:rPr lang="en-US" sz="3200" dirty="0">
                <a:latin typeface="Comic Sans MS" panose="030F0702030302020204" pitchFamily="66" charset="0"/>
              </a:rPr>
              <a:t>Forest School- Spring Term Reception Curriculum</a:t>
            </a:r>
            <a:endParaRPr lang="en-GB" sz="3200" dirty="0"/>
          </a:p>
        </p:txBody>
      </p:sp>
      <p:sp>
        <p:nvSpPr>
          <p:cNvPr id="10" name="TextBox 9">
            <a:extLst>
              <a:ext uri="{FF2B5EF4-FFF2-40B4-BE49-F238E27FC236}">
                <a16:creationId xmlns:a16="http://schemas.microsoft.com/office/drawing/2014/main" id="{A72AACA7-9460-25F8-A61F-168C96D18CA3}"/>
              </a:ext>
            </a:extLst>
          </p:cNvPr>
          <p:cNvSpPr txBox="1"/>
          <p:nvPr/>
        </p:nvSpPr>
        <p:spPr>
          <a:xfrm>
            <a:off x="566057" y="1683657"/>
            <a:ext cx="2801257" cy="4801314"/>
          </a:xfrm>
          <a:prstGeom prst="rect">
            <a:avLst/>
          </a:prstGeom>
          <a:solidFill>
            <a:srgbClr val="92D050">
              <a:alpha val="60000"/>
            </a:srgbClr>
          </a:solidFill>
        </p:spPr>
        <p:txBody>
          <a:bodyPr wrap="square" rtlCol="0">
            <a:spAutoFit/>
          </a:bodyPr>
          <a:lstStyle/>
          <a:p>
            <a:r>
              <a:rPr lang="en-US" b="1" dirty="0">
                <a:latin typeface="Comic Sans MS" panose="030F0702030302020204" pitchFamily="66" charset="0"/>
              </a:rPr>
              <a:t>Vocabulary </a:t>
            </a:r>
          </a:p>
          <a:p>
            <a:r>
              <a:rPr lang="en-US" dirty="0">
                <a:latin typeface="Comic Sans MS" panose="030F0702030302020204" pitchFamily="66" charset="0"/>
              </a:rPr>
              <a:t>Winter </a:t>
            </a:r>
          </a:p>
          <a:p>
            <a:r>
              <a:rPr lang="en-US" dirty="0">
                <a:latin typeface="Comic Sans MS" panose="030F0702030302020204" pitchFamily="66" charset="0"/>
              </a:rPr>
              <a:t>Spring</a:t>
            </a:r>
          </a:p>
          <a:p>
            <a:r>
              <a:rPr lang="en-US" dirty="0">
                <a:latin typeface="Comic Sans MS" panose="030F0702030302020204" pitchFamily="66" charset="0"/>
              </a:rPr>
              <a:t>Life Cycle</a:t>
            </a:r>
          </a:p>
          <a:p>
            <a:r>
              <a:rPr lang="en-US" dirty="0">
                <a:latin typeface="Comic Sans MS" panose="030F0702030302020204" pitchFamily="66" charset="0"/>
              </a:rPr>
              <a:t>Planting </a:t>
            </a:r>
          </a:p>
          <a:p>
            <a:r>
              <a:rPr lang="en-US" dirty="0">
                <a:latin typeface="Comic Sans MS" panose="030F0702030302020204" pitchFamily="66" charset="0"/>
              </a:rPr>
              <a:t>Sowing</a:t>
            </a:r>
          </a:p>
          <a:p>
            <a:r>
              <a:rPr lang="en-US" dirty="0">
                <a:latin typeface="Comic Sans MS" panose="030F0702030302020204" pitchFamily="66" charset="0"/>
              </a:rPr>
              <a:t>Chitting</a:t>
            </a:r>
          </a:p>
          <a:p>
            <a:r>
              <a:rPr lang="en-US" dirty="0">
                <a:latin typeface="Comic Sans MS" panose="030F0702030302020204" pitchFamily="66" charset="0"/>
              </a:rPr>
              <a:t>Male and Female Catkins</a:t>
            </a:r>
          </a:p>
          <a:p>
            <a:r>
              <a:rPr lang="en-US" dirty="0">
                <a:latin typeface="Comic Sans MS" panose="030F0702030302020204" pitchFamily="66" charset="0"/>
              </a:rPr>
              <a:t>Changes</a:t>
            </a:r>
          </a:p>
          <a:p>
            <a:r>
              <a:rPr lang="en-US" dirty="0">
                <a:latin typeface="Comic Sans MS" panose="030F0702030302020204" pitchFamily="66" charset="0"/>
              </a:rPr>
              <a:t>Frogs</a:t>
            </a:r>
          </a:p>
          <a:p>
            <a:r>
              <a:rPr lang="en-US" dirty="0">
                <a:latin typeface="Comic Sans MS" panose="030F0702030302020204" pitchFamily="66" charset="0"/>
              </a:rPr>
              <a:t>Frog spawn</a:t>
            </a:r>
          </a:p>
          <a:p>
            <a:r>
              <a:rPr lang="en-US" dirty="0">
                <a:latin typeface="Comic Sans MS" panose="030F0702030302020204" pitchFamily="66" charset="0"/>
              </a:rPr>
              <a:t>Bark</a:t>
            </a:r>
          </a:p>
          <a:p>
            <a:r>
              <a:rPr lang="en-US" dirty="0">
                <a:latin typeface="Comic Sans MS" panose="030F0702030302020204" pitchFamily="66" charset="0"/>
              </a:rPr>
              <a:t>Fire Pit</a:t>
            </a:r>
          </a:p>
          <a:p>
            <a:r>
              <a:rPr lang="en-US" dirty="0">
                <a:latin typeface="Comic Sans MS" panose="030F0702030302020204" pitchFamily="66" charset="0"/>
              </a:rPr>
              <a:t>Flint</a:t>
            </a:r>
          </a:p>
          <a:p>
            <a:r>
              <a:rPr lang="en-US" dirty="0">
                <a:latin typeface="Comic Sans MS" panose="030F0702030302020204" pitchFamily="66" charset="0"/>
              </a:rPr>
              <a:t>Temperature</a:t>
            </a:r>
          </a:p>
          <a:p>
            <a:r>
              <a:rPr lang="en-US" dirty="0">
                <a:latin typeface="Comic Sans MS" panose="030F0702030302020204" pitchFamily="66" charset="0"/>
              </a:rPr>
              <a:t>Thorns</a:t>
            </a:r>
          </a:p>
          <a:p>
            <a:r>
              <a:rPr lang="en-US" dirty="0">
                <a:latin typeface="Comic Sans MS" panose="030F0702030302020204" pitchFamily="66" charset="0"/>
              </a:rPr>
              <a:t>Nettles </a:t>
            </a:r>
          </a:p>
        </p:txBody>
      </p:sp>
      <p:sp>
        <p:nvSpPr>
          <p:cNvPr id="11" name="TextBox 10">
            <a:extLst>
              <a:ext uri="{FF2B5EF4-FFF2-40B4-BE49-F238E27FC236}">
                <a16:creationId xmlns:a16="http://schemas.microsoft.com/office/drawing/2014/main" id="{B59C6FE1-9A10-3CBC-43F3-50C17C524413}"/>
              </a:ext>
            </a:extLst>
          </p:cNvPr>
          <p:cNvSpPr txBox="1"/>
          <p:nvPr/>
        </p:nvSpPr>
        <p:spPr>
          <a:xfrm>
            <a:off x="4368800" y="1683657"/>
            <a:ext cx="2960914" cy="4524315"/>
          </a:xfrm>
          <a:prstGeom prst="rect">
            <a:avLst/>
          </a:prstGeom>
          <a:solidFill>
            <a:srgbClr val="FFFF00">
              <a:alpha val="30000"/>
            </a:srgbClr>
          </a:solidFill>
        </p:spPr>
        <p:txBody>
          <a:bodyPr wrap="square" rtlCol="0">
            <a:spAutoFit/>
          </a:bodyPr>
          <a:lstStyle/>
          <a:p>
            <a:r>
              <a:rPr lang="en-US" b="1" dirty="0">
                <a:latin typeface="Comic Sans MS" panose="030F0702030302020204" pitchFamily="66" charset="0"/>
              </a:rPr>
              <a:t>Activities</a:t>
            </a:r>
          </a:p>
          <a:p>
            <a:r>
              <a:rPr lang="en-US" dirty="0">
                <a:latin typeface="Comic Sans MS" panose="030F0702030302020204" pitchFamily="66" charset="0"/>
              </a:rPr>
              <a:t>Bark rubbings</a:t>
            </a:r>
          </a:p>
          <a:p>
            <a:r>
              <a:rPr lang="en-US" dirty="0">
                <a:latin typeface="Comic Sans MS" panose="030F0702030302020204" pitchFamily="66" charset="0"/>
              </a:rPr>
              <a:t>Exploring Catkins and looking at male/female</a:t>
            </a:r>
          </a:p>
          <a:p>
            <a:r>
              <a:rPr lang="en-US" dirty="0">
                <a:latin typeface="Comic Sans MS" panose="030F0702030302020204" pitchFamily="66" charset="0"/>
              </a:rPr>
              <a:t>Fire pit</a:t>
            </a:r>
          </a:p>
          <a:p>
            <a:r>
              <a:rPr lang="en-US" dirty="0">
                <a:latin typeface="Comic Sans MS" panose="030F0702030302020204" pitchFamily="66" charset="0"/>
              </a:rPr>
              <a:t>Bird Feeding</a:t>
            </a:r>
          </a:p>
          <a:p>
            <a:r>
              <a:rPr lang="en-US" dirty="0">
                <a:latin typeface="Comic Sans MS" panose="030F0702030302020204" pitchFamily="66" charset="0"/>
              </a:rPr>
              <a:t>Cooking with herbs</a:t>
            </a:r>
          </a:p>
          <a:p>
            <a:r>
              <a:rPr lang="en-US" dirty="0">
                <a:latin typeface="Comic Sans MS" panose="030F0702030302020204" pitchFamily="66" charset="0"/>
              </a:rPr>
              <a:t>Working and looking after the allotment</a:t>
            </a:r>
          </a:p>
          <a:p>
            <a:r>
              <a:rPr lang="en-US" dirty="0">
                <a:latin typeface="Comic Sans MS" panose="030F0702030302020204" pitchFamily="66" charset="0"/>
              </a:rPr>
              <a:t>Chitting potatoes</a:t>
            </a:r>
          </a:p>
          <a:p>
            <a:r>
              <a:rPr lang="en-US" dirty="0">
                <a:latin typeface="Comic Sans MS" panose="030F0702030302020204" pitchFamily="66" charset="0"/>
              </a:rPr>
              <a:t>Watering in the allotment</a:t>
            </a:r>
          </a:p>
          <a:p>
            <a:r>
              <a:rPr lang="en-US" dirty="0">
                <a:latin typeface="Comic Sans MS" panose="030F0702030302020204" pitchFamily="66" charset="0"/>
              </a:rPr>
              <a:t>Insect and beetle identification</a:t>
            </a:r>
          </a:p>
          <a:p>
            <a:r>
              <a:rPr lang="en-US" dirty="0">
                <a:latin typeface="Comic Sans MS" panose="030F0702030302020204" pitchFamily="66" charset="0"/>
              </a:rPr>
              <a:t>Cooking with Rhubarb</a:t>
            </a:r>
          </a:p>
          <a:p>
            <a:r>
              <a:rPr lang="en-US" dirty="0">
                <a:latin typeface="Comic Sans MS" panose="030F0702030302020204" pitchFamily="66" charset="0"/>
              </a:rPr>
              <a:t>Identifying thorns </a:t>
            </a:r>
          </a:p>
          <a:p>
            <a:endParaRPr lang="en-GB" dirty="0"/>
          </a:p>
        </p:txBody>
      </p:sp>
      <p:sp>
        <p:nvSpPr>
          <p:cNvPr id="13" name="TextBox 12">
            <a:extLst>
              <a:ext uri="{FF2B5EF4-FFF2-40B4-BE49-F238E27FC236}">
                <a16:creationId xmlns:a16="http://schemas.microsoft.com/office/drawing/2014/main" id="{733C9497-8574-CD24-937F-1F5F7978994C}"/>
              </a:ext>
            </a:extLst>
          </p:cNvPr>
          <p:cNvSpPr txBox="1"/>
          <p:nvPr/>
        </p:nvSpPr>
        <p:spPr>
          <a:xfrm>
            <a:off x="7734591" y="1683657"/>
            <a:ext cx="3962400" cy="5355312"/>
          </a:xfrm>
          <a:prstGeom prst="rect">
            <a:avLst/>
          </a:prstGeom>
          <a:solidFill>
            <a:srgbClr val="00B0F0">
              <a:alpha val="50000"/>
            </a:srgbClr>
          </a:solidFill>
        </p:spPr>
        <p:txBody>
          <a:bodyPr wrap="square" rtlCol="0">
            <a:spAutoFit/>
          </a:bodyPr>
          <a:lstStyle/>
          <a:p>
            <a:r>
              <a:rPr lang="en-US" b="1" dirty="0">
                <a:latin typeface="Comic Sans MS" panose="030F0702030302020204" pitchFamily="66" charset="0"/>
              </a:rPr>
              <a:t>Outcomes and Health and self-care</a:t>
            </a:r>
          </a:p>
          <a:p>
            <a:r>
              <a:rPr lang="en-US" dirty="0">
                <a:latin typeface="Comic Sans MS" panose="030F0702030302020204" pitchFamily="66" charset="0"/>
              </a:rPr>
              <a:t>We will learn about and notice the changes from winter to spring and be able to discuss this. </a:t>
            </a:r>
          </a:p>
          <a:p>
            <a:r>
              <a:rPr lang="en-US" dirty="0">
                <a:latin typeface="Comic Sans MS" panose="030F0702030302020204" pitchFamily="66" charset="0"/>
              </a:rPr>
              <a:t>We will discuss animal changes from winter – spring. </a:t>
            </a:r>
          </a:p>
          <a:p>
            <a:r>
              <a:rPr lang="en-US" dirty="0">
                <a:latin typeface="Comic Sans MS" panose="030F0702030302020204" pitchFamily="66" charset="0"/>
              </a:rPr>
              <a:t>We will look after the allotment understanding it needs to be cared for and watering plants is important. </a:t>
            </a:r>
          </a:p>
          <a:p>
            <a:r>
              <a:rPr lang="en-US" dirty="0">
                <a:latin typeface="Comic Sans MS" panose="030F0702030302020204" pitchFamily="66" charset="0"/>
              </a:rPr>
              <a:t>We will cook with ingredients grown from our allotment. </a:t>
            </a:r>
          </a:p>
          <a:p>
            <a:r>
              <a:rPr lang="en-US" dirty="0">
                <a:latin typeface="Comic Sans MS" panose="030F0702030302020204" pitchFamily="66" charset="0"/>
              </a:rPr>
              <a:t>We will respect the natural world around us. </a:t>
            </a:r>
          </a:p>
          <a:p>
            <a:r>
              <a:rPr lang="en-US" dirty="0">
                <a:latin typeface="Comic Sans MS" panose="030F0702030302020204" pitchFamily="66" charset="0"/>
              </a:rPr>
              <a:t>We will understand the safety around thorns and nettles.</a:t>
            </a:r>
          </a:p>
          <a:p>
            <a:r>
              <a:rPr lang="en-US" dirty="0">
                <a:latin typeface="Comic Sans MS" panose="030F0702030302020204" pitchFamily="66" charset="0"/>
              </a:rPr>
              <a:t>We will continue to develop our gross and fine motor skills. </a:t>
            </a:r>
            <a:endParaRPr lang="en-GB" dirty="0">
              <a:latin typeface="Comic Sans MS" panose="030F0702030302020204" pitchFamily="66" charset="0"/>
            </a:endParaRPr>
          </a:p>
        </p:txBody>
      </p:sp>
    </p:spTree>
    <p:extLst>
      <p:ext uri="{BB962C8B-B14F-4D97-AF65-F5344CB8AC3E}">
        <p14:creationId xmlns:p14="http://schemas.microsoft.com/office/powerpoint/2010/main" val="3729608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plant&#10;&#10;Description automatically generated">
            <a:extLst>
              <a:ext uri="{FF2B5EF4-FFF2-40B4-BE49-F238E27FC236}">
                <a16:creationId xmlns:a16="http://schemas.microsoft.com/office/drawing/2014/main" id="{EBA4BE49-280D-8B21-A313-DE614DD971A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t="16244" b="8770"/>
          <a:stretch/>
        </p:blipFill>
        <p:spPr>
          <a:xfrm>
            <a:off x="20" y="-85804"/>
            <a:ext cx="12191980" cy="6856718"/>
          </a:xfrm>
          <a:prstGeom prst="rect">
            <a:avLst/>
          </a:prstGeom>
        </p:spPr>
      </p:pic>
      <p:sp>
        <p:nvSpPr>
          <p:cNvPr id="4" name="TextBox 3">
            <a:extLst>
              <a:ext uri="{FF2B5EF4-FFF2-40B4-BE49-F238E27FC236}">
                <a16:creationId xmlns:a16="http://schemas.microsoft.com/office/drawing/2014/main" id="{B6E61D13-4869-DAD6-A676-DF4AB7816751}"/>
              </a:ext>
            </a:extLst>
          </p:cNvPr>
          <p:cNvSpPr txBox="1"/>
          <p:nvPr/>
        </p:nvSpPr>
        <p:spPr>
          <a:xfrm>
            <a:off x="319314" y="0"/>
            <a:ext cx="11364686" cy="646331"/>
          </a:xfrm>
          <a:prstGeom prst="rect">
            <a:avLst/>
          </a:prstGeom>
          <a:noFill/>
        </p:spPr>
        <p:txBody>
          <a:bodyPr wrap="square" rtlCol="0">
            <a:spAutoFit/>
          </a:bodyPr>
          <a:lstStyle/>
          <a:p>
            <a:r>
              <a:rPr lang="en-US" sz="3600" dirty="0">
                <a:latin typeface="Comic Sans MS" panose="030F0702030302020204" pitchFamily="66" charset="0"/>
              </a:rPr>
              <a:t>Forest School Summer Term Reception Curriculum  </a:t>
            </a:r>
            <a:endParaRPr lang="en-GB" sz="3600" dirty="0">
              <a:latin typeface="Comic Sans MS" panose="030F0702030302020204" pitchFamily="66" charset="0"/>
            </a:endParaRPr>
          </a:p>
        </p:txBody>
      </p:sp>
      <p:sp>
        <p:nvSpPr>
          <p:cNvPr id="5" name="TextBox 4">
            <a:extLst>
              <a:ext uri="{FF2B5EF4-FFF2-40B4-BE49-F238E27FC236}">
                <a16:creationId xmlns:a16="http://schemas.microsoft.com/office/drawing/2014/main" id="{24FDEDB2-975D-695C-F94C-1A1A07D4AACC}"/>
              </a:ext>
            </a:extLst>
          </p:cNvPr>
          <p:cNvSpPr txBox="1"/>
          <p:nvPr/>
        </p:nvSpPr>
        <p:spPr>
          <a:xfrm>
            <a:off x="516783" y="1349829"/>
            <a:ext cx="2815771" cy="5355312"/>
          </a:xfrm>
          <a:prstGeom prst="rect">
            <a:avLst/>
          </a:prstGeom>
          <a:solidFill>
            <a:srgbClr val="00FFCC">
              <a:alpha val="28000"/>
            </a:srgbClr>
          </a:solidFill>
        </p:spPr>
        <p:txBody>
          <a:bodyPr wrap="square" rtlCol="0">
            <a:spAutoFit/>
          </a:bodyPr>
          <a:lstStyle/>
          <a:p>
            <a:r>
              <a:rPr lang="en-US" b="1" dirty="0">
                <a:latin typeface="Comic Sans MS" panose="030F0702030302020204" pitchFamily="66" charset="0"/>
              </a:rPr>
              <a:t>Vocabulary</a:t>
            </a:r>
          </a:p>
          <a:p>
            <a:r>
              <a:rPr lang="en-US" dirty="0">
                <a:latin typeface="Comic Sans MS" panose="030F0702030302020204" pitchFamily="66" charset="0"/>
              </a:rPr>
              <a:t>Spring</a:t>
            </a:r>
          </a:p>
          <a:p>
            <a:r>
              <a:rPr lang="en-US" dirty="0">
                <a:latin typeface="Comic Sans MS" panose="030F0702030302020204" pitchFamily="66" charset="0"/>
              </a:rPr>
              <a:t>Summer</a:t>
            </a:r>
          </a:p>
          <a:p>
            <a:r>
              <a:rPr lang="en-US" dirty="0">
                <a:latin typeface="Comic Sans MS" panose="030F0702030302020204" pitchFamily="66" charset="0"/>
              </a:rPr>
              <a:t>Heat </a:t>
            </a:r>
          </a:p>
          <a:p>
            <a:r>
              <a:rPr lang="en-US" dirty="0">
                <a:latin typeface="Comic Sans MS" panose="030F0702030302020204" pitchFamily="66" charset="0"/>
              </a:rPr>
              <a:t>Safety </a:t>
            </a:r>
          </a:p>
          <a:p>
            <a:r>
              <a:rPr lang="en-US" dirty="0">
                <a:latin typeface="Comic Sans MS" panose="030F0702030302020204" pitchFamily="66" charset="0"/>
              </a:rPr>
              <a:t>Growth</a:t>
            </a:r>
          </a:p>
          <a:p>
            <a:r>
              <a:rPr lang="en-US" dirty="0">
                <a:latin typeface="Comic Sans MS" panose="030F0702030302020204" pitchFamily="66" charset="0"/>
              </a:rPr>
              <a:t>Hydrate</a:t>
            </a:r>
          </a:p>
          <a:p>
            <a:r>
              <a:rPr lang="en-US" dirty="0">
                <a:latin typeface="Comic Sans MS" panose="030F0702030302020204" pitchFamily="66" charset="0"/>
              </a:rPr>
              <a:t>Cook</a:t>
            </a:r>
          </a:p>
          <a:p>
            <a:r>
              <a:rPr lang="en-US" dirty="0">
                <a:latin typeface="Comic Sans MS" panose="030F0702030302020204" pitchFamily="66" charset="0"/>
              </a:rPr>
              <a:t>Ingredients </a:t>
            </a:r>
          </a:p>
          <a:p>
            <a:r>
              <a:rPr lang="en-US" dirty="0">
                <a:latin typeface="Comic Sans MS" panose="030F0702030302020204" pitchFamily="66" charset="0"/>
              </a:rPr>
              <a:t>Compost</a:t>
            </a:r>
          </a:p>
          <a:p>
            <a:r>
              <a:rPr lang="en-US" dirty="0">
                <a:latin typeface="Comic Sans MS" panose="030F0702030302020204" pitchFamily="66" charset="0"/>
              </a:rPr>
              <a:t>Sprout</a:t>
            </a:r>
          </a:p>
          <a:p>
            <a:r>
              <a:rPr lang="en-US" dirty="0">
                <a:latin typeface="Comic Sans MS" panose="030F0702030302020204" pitchFamily="66" charset="0"/>
              </a:rPr>
              <a:t>Sun safety</a:t>
            </a:r>
          </a:p>
          <a:p>
            <a:r>
              <a:rPr lang="en-US" dirty="0">
                <a:latin typeface="Comic Sans MS" panose="030F0702030302020204" pitchFamily="66" charset="0"/>
              </a:rPr>
              <a:t>Shade</a:t>
            </a:r>
          </a:p>
          <a:p>
            <a:r>
              <a:rPr lang="en-US" dirty="0">
                <a:latin typeface="Comic Sans MS" panose="030F0702030302020204" pitchFamily="66" charset="0"/>
              </a:rPr>
              <a:t>Height</a:t>
            </a:r>
          </a:p>
          <a:p>
            <a:r>
              <a:rPr lang="en-US" dirty="0">
                <a:latin typeface="Comic Sans MS" panose="030F0702030302020204" pitchFamily="66" charset="0"/>
              </a:rPr>
              <a:t>Fruit</a:t>
            </a:r>
          </a:p>
          <a:p>
            <a:r>
              <a:rPr lang="en-US" dirty="0">
                <a:latin typeface="Comic Sans MS" panose="030F0702030302020204" pitchFamily="66" charset="0"/>
              </a:rPr>
              <a:t>Vegetables</a:t>
            </a:r>
          </a:p>
          <a:p>
            <a:r>
              <a:rPr lang="en-US" dirty="0">
                <a:latin typeface="Comic Sans MS" panose="030F0702030302020204" pitchFamily="66" charset="0"/>
              </a:rPr>
              <a:t>Herbs</a:t>
            </a:r>
          </a:p>
          <a:p>
            <a:r>
              <a:rPr lang="en-US" dirty="0">
                <a:latin typeface="Comic Sans MS" panose="030F0702030302020204" pitchFamily="66" charset="0"/>
              </a:rPr>
              <a:t>Climbing</a:t>
            </a:r>
          </a:p>
          <a:p>
            <a:r>
              <a:rPr lang="en-US" dirty="0">
                <a:latin typeface="Comic Sans MS" panose="030F0702030302020204" pitchFamily="66" charset="0"/>
              </a:rPr>
              <a:t>Elderflower </a:t>
            </a:r>
          </a:p>
        </p:txBody>
      </p:sp>
      <p:sp>
        <p:nvSpPr>
          <p:cNvPr id="6" name="TextBox 5">
            <a:extLst>
              <a:ext uri="{FF2B5EF4-FFF2-40B4-BE49-F238E27FC236}">
                <a16:creationId xmlns:a16="http://schemas.microsoft.com/office/drawing/2014/main" id="{9C3B355A-226B-D7C8-4928-A12034A9805D}"/>
              </a:ext>
            </a:extLst>
          </p:cNvPr>
          <p:cNvSpPr txBox="1"/>
          <p:nvPr/>
        </p:nvSpPr>
        <p:spPr>
          <a:xfrm>
            <a:off x="4049486" y="1190171"/>
            <a:ext cx="2815771" cy="5078313"/>
          </a:xfrm>
          <a:prstGeom prst="rect">
            <a:avLst/>
          </a:prstGeom>
          <a:solidFill>
            <a:srgbClr val="FF3399">
              <a:alpha val="34000"/>
            </a:srgbClr>
          </a:solidFill>
        </p:spPr>
        <p:txBody>
          <a:bodyPr wrap="square" rtlCol="0">
            <a:spAutoFit/>
          </a:bodyPr>
          <a:lstStyle/>
          <a:p>
            <a:r>
              <a:rPr lang="en-US" b="1" dirty="0">
                <a:latin typeface="Comic Sans MS" panose="030F0702030302020204" pitchFamily="66" charset="0"/>
              </a:rPr>
              <a:t>Activities</a:t>
            </a:r>
          </a:p>
          <a:p>
            <a:r>
              <a:rPr lang="en-US" dirty="0">
                <a:latin typeface="Comic Sans MS" panose="030F0702030302020204" pitchFamily="66" charset="0"/>
              </a:rPr>
              <a:t>Potato picking</a:t>
            </a:r>
          </a:p>
          <a:p>
            <a:r>
              <a:rPr lang="en-US" dirty="0">
                <a:latin typeface="Comic Sans MS" panose="030F0702030302020204" pitchFamily="66" charset="0"/>
              </a:rPr>
              <a:t>Potato Party</a:t>
            </a:r>
          </a:p>
          <a:p>
            <a:r>
              <a:rPr lang="en-US" dirty="0">
                <a:latin typeface="Comic Sans MS" panose="030F0702030302020204" pitchFamily="66" charset="0"/>
              </a:rPr>
              <a:t>Building dens for shade</a:t>
            </a:r>
          </a:p>
          <a:p>
            <a:r>
              <a:rPr lang="en-US" dirty="0">
                <a:latin typeface="Comic Sans MS" panose="030F0702030302020204" pitchFamily="66" charset="0"/>
              </a:rPr>
              <a:t>Working with willow</a:t>
            </a:r>
          </a:p>
          <a:p>
            <a:r>
              <a:rPr lang="en-US" dirty="0">
                <a:latin typeface="Comic Sans MS" panose="030F0702030302020204" pitchFamily="66" charset="0"/>
              </a:rPr>
              <a:t>Making Elderflower Cordial</a:t>
            </a:r>
          </a:p>
          <a:p>
            <a:r>
              <a:rPr lang="en-US" dirty="0">
                <a:latin typeface="Comic Sans MS" panose="030F0702030302020204" pitchFamily="66" charset="0"/>
              </a:rPr>
              <a:t>Trying fruits, we have grown such as strawberries etc. </a:t>
            </a:r>
          </a:p>
          <a:p>
            <a:r>
              <a:rPr lang="en-US" dirty="0">
                <a:latin typeface="Comic Sans MS" panose="030F0702030302020204" pitchFamily="66" charset="0"/>
              </a:rPr>
              <a:t>Climbing trees</a:t>
            </a:r>
          </a:p>
          <a:p>
            <a:r>
              <a:rPr lang="en-US" dirty="0">
                <a:latin typeface="Comic Sans MS" panose="030F0702030302020204" pitchFamily="66" charset="0"/>
              </a:rPr>
              <a:t>Composting</a:t>
            </a:r>
          </a:p>
          <a:p>
            <a:r>
              <a:rPr lang="en-US" dirty="0">
                <a:latin typeface="Comic Sans MS" panose="030F0702030302020204" pitchFamily="66" charset="0"/>
              </a:rPr>
              <a:t>Fire pit</a:t>
            </a:r>
          </a:p>
          <a:p>
            <a:r>
              <a:rPr lang="en-US" dirty="0">
                <a:latin typeface="Comic Sans MS" panose="030F0702030302020204" pitchFamily="66" charset="0"/>
              </a:rPr>
              <a:t>Art with mud, bark and leaves </a:t>
            </a:r>
          </a:p>
          <a:p>
            <a:r>
              <a:rPr lang="en-US" dirty="0">
                <a:latin typeface="Comic Sans MS" panose="030F0702030302020204" pitchFamily="66" charset="0"/>
              </a:rPr>
              <a:t>Mud kitchen party</a:t>
            </a:r>
          </a:p>
          <a:p>
            <a:r>
              <a:rPr lang="en-US" dirty="0">
                <a:latin typeface="Comic Sans MS" panose="030F0702030302020204" pitchFamily="66" charset="0"/>
              </a:rPr>
              <a:t>Cooking in the Fire pit with Marina.</a:t>
            </a:r>
          </a:p>
        </p:txBody>
      </p:sp>
      <p:sp>
        <p:nvSpPr>
          <p:cNvPr id="7" name="TextBox 6">
            <a:extLst>
              <a:ext uri="{FF2B5EF4-FFF2-40B4-BE49-F238E27FC236}">
                <a16:creationId xmlns:a16="http://schemas.microsoft.com/office/drawing/2014/main" id="{1B19286A-50D9-3210-1D7A-8A5326B4A69D}"/>
              </a:ext>
            </a:extLst>
          </p:cNvPr>
          <p:cNvSpPr txBox="1"/>
          <p:nvPr/>
        </p:nvSpPr>
        <p:spPr>
          <a:xfrm>
            <a:off x="7286171" y="1349829"/>
            <a:ext cx="4223658" cy="5078313"/>
          </a:xfrm>
          <a:prstGeom prst="rect">
            <a:avLst/>
          </a:prstGeom>
          <a:solidFill>
            <a:srgbClr val="FFFF00">
              <a:alpha val="30000"/>
            </a:srgbClr>
          </a:solidFill>
        </p:spPr>
        <p:txBody>
          <a:bodyPr wrap="square" rtlCol="0">
            <a:spAutoFit/>
          </a:bodyPr>
          <a:lstStyle/>
          <a:p>
            <a:r>
              <a:rPr lang="en-US" b="1" dirty="0">
                <a:latin typeface="Comic Sans MS" panose="030F0702030302020204" pitchFamily="66" charset="0"/>
              </a:rPr>
              <a:t>Outcomes and Health and self-care</a:t>
            </a:r>
          </a:p>
          <a:p>
            <a:r>
              <a:rPr lang="en-US" dirty="0">
                <a:latin typeface="Comic Sans MS" panose="030F0702030302020204" pitchFamily="66" charset="0"/>
              </a:rPr>
              <a:t>We will learn and discuss the changes from spring to summer.</a:t>
            </a:r>
          </a:p>
          <a:p>
            <a:r>
              <a:rPr lang="en-US" dirty="0">
                <a:latin typeface="Comic Sans MS" panose="030F0702030302020204" pitchFamily="66" charset="0"/>
              </a:rPr>
              <a:t>We will understand using vegetables, herbs and fruits to make food and be willing to taste something new.</a:t>
            </a:r>
          </a:p>
          <a:p>
            <a:r>
              <a:rPr lang="en-US" dirty="0">
                <a:latin typeface="Comic Sans MS" panose="030F0702030302020204" pitchFamily="66" charset="0"/>
              </a:rPr>
              <a:t>We will develop our large motor skills climbing various outdoor structures such as trees, rocks and hills showing safety and problem solving. </a:t>
            </a:r>
          </a:p>
          <a:p>
            <a:r>
              <a:rPr lang="en-US" dirty="0">
                <a:latin typeface="Comic Sans MS" panose="030F0702030302020204" pitchFamily="66" charset="0"/>
              </a:rPr>
              <a:t>We will understand the importance of keeping safe in the sun and how shade and being hydrated helps us. </a:t>
            </a:r>
          </a:p>
          <a:p>
            <a:r>
              <a:rPr lang="en-US" dirty="0">
                <a:latin typeface="Comic Sans MS" panose="030F0702030302020204" pitchFamily="66" charset="0"/>
              </a:rPr>
              <a:t>We will use a wide variety of natural materials to construct and model for a purpose. </a:t>
            </a:r>
          </a:p>
          <a:p>
            <a:endParaRPr lang="en-US" dirty="0">
              <a:latin typeface="Comic Sans MS" panose="030F0702030302020204" pitchFamily="66" charset="0"/>
            </a:endParaRPr>
          </a:p>
          <a:p>
            <a:endParaRPr lang="en-GB" dirty="0"/>
          </a:p>
        </p:txBody>
      </p:sp>
    </p:spTree>
    <p:extLst>
      <p:ext uri="{BB962C8B-B14F-4D97-AF65-F5344CB8AC3E}">
        <p14:creationId xmlns:p14="http://schemas.microsoft.com/office/powerpoint/2010/main" val="292170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742736B-1326-450B-9240-348937388E6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ign in the woods&#10;&#10;Description automatically generated">
            <a:extLst>
              <a:ext uri="{FF2B5EF4-FFF2-40B4-BE49-F238E27FC236}">
                <a16:creationId xmlns:a16="http://schemas.microsoft.com/office/drawing/2014/main" id="{84046B56-3514-54ED-3355-635BAE953C2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4126" b="2"/>
          <a:stretch/>
        </p:blipFill>
        <p:spPr>
          <a:xfrm>
            <a:off x="471944" y="555217"/>
            <a:ext cx="4268712" cy="3339221"/>
          </a:xfrm>
          <a:prstGeom prst="rect">
            <a:avLst/>
          </a:prstGeom>
        </p:spPr>
      </p:pic>
      <p:pic>
        <p:nvPicPr>
          <p:cNvPr id="5" name="Picture 4" descr="A wheelbarrow on the ground&#10;&#10;Description automatically generated">
            <a:extLst>
              <a:ext uri="{FF2B5EF4-FFF2-40B4-BE49-F238E27FC236}">
                <a16:creationId xmlns:a16="http://schemas.microsoft.com/office/drawing/2014/main" id="{B1BCE639-FCCE-23B5-B6F7-FD6CF14715F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18469" b="2"/>
          <a:stretch/>
        </p:blipFill>
        <p:spPr>
          <a:xfrm rot="5400000">
            <a:off x="388293" y="4163232"/>
            <a:ext cx="2226786" cy="2048359"/>
          </a:xfrm>
          <a:prstGeom prst="rect">
            <a:avLst/>
          </a:prstGeom>
        </p:spPr>
      </p:pic>
      <p:pic>
        <p:nvPicPr>
          <p:cNvPr id="7" name="Picture 6" descr="A yard with trees and a house&#10;&#10;Description automatically generated">
            <a:extLst>
              <a:ext uri="{FF2B5EF4-FFF2-40B4-BE49-F238E27FC236}">
                <a16:creationId xmlns:a16="http://schemas.microsoft.com/office/drawing/2014/main" id="{7C88EAB3-6753-22C3-11CD-EDBC39A579E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18611" b="-6"/>
          <a:stretch/>
        </p:blipFill>
        <p:spPr>
          <a:xfrm rot="5400000">
            <a:off x="2599314" y="4159464"/>
            <a:ext cx="2228761" cy="2053923"/>
          </a:xfrm>
          <a:prstGeom prst="rect">
            <a:avLst/>
          </a:prstGeom>
        </p:spPr>
      </p:pic>
      <p:pic>
        <p:nvPicPr>
          <p:cNvPr id="9" name="Picture 8" descr="A tree with vines growing over it&#10;&#10;Description automatically generated">
            <a:extLst>
              <a:ext uri="{FF2B5EF4-FFF2-40B4-BE49-F238E27FC236}">
                <a16:creationId xmlns:a16="http://schemas.microsoft.com/office/drawing/2014/main" id="{7FBC44DF-9BA3-59CC-7B46-AA1751EB100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1408"/>
          <a:stretch/>
        </p:blipFill>
        <p:spPr>
          <a:xfrm>
            <a:off x="4933183" y="555218"/>
            <a:ext cx="6786873" cy="5745588"/>
          </a:xfrm>
          <a:prstGeom prst="rect">
            <a:avLst/>
          </a:prstGeom>
        </p:spPr>
      </p:pic>
      <p:sp>
        <p:nvSpPr>
          <p:cNvPr id="10" name="TextBox 9">
            <a:extLst>
              <a:ext uri="{FF2B5EF4-FFF2-40B4-BE49-F238E27FC236}">
                <a16:creationId xmlns:a16="http://schemas.microsoft.com/office/drawing/2014/main" id="{3057A31D-1E6A-6EBE-CEFA-79C7AC272084}"/>
              </a:ext>
            </a:extLst>
          </p:cNvPr>
          <p:cNvSpPr txBox="1"/>
          <p:nvPr/>
        </p:nvSpPr>
        <p:spPr>
          <a:xfrm>
            <a:off x="2423886" y="5965371"/>
            <a:ext cx="7081381" cy="461665"/>
          </a:xfrm>
          <a:prstGeom prst="rect">
            <a:avLst/>
          </a:prstGeom>
          <a:solidFill>
            <a:srgbClr val="92D050"/>
          </a:solidFill>
        </p:spPr>
        <p:txBody>
          <a:bodyPr wrap="square" rtlCol="0">
            <a:spAutoFit/>
          </a:bodyPr>
          <a:lstStyle/>
          <a:p>
            <a:r>
              <a:rPr lang="en-US" sz="2400" dirty="0">
                <a:latin typeface="Comic Sans MS" panose="030F0702030302020204" pitchFamily="66" charset="0"/>
              </a:rPr>
              <a:t>The Sue Hedley Nursery School Forest School </a:t>
            </a:r>
            <a:endParaRPr lang="en-GB" sz="2400" dirty="0">
              <a:latin typeface="Comic Sans MS" panose="030F0702030302020204" pitchFamily="66" charset="0"/>
            </a:endParaRPr>
          </a:p>
        </p:txBody>
      </p:sp>
    </p:spTree>
    <p:extLst>
      <p:ext uri="{BB962C8B-B14F-4D97-AF65-F5344CB8AC3E}">
        <p14:creationId xmlns:p14="http://schemas.microsoft.com/office/powerpoint/2010/main" val="4102470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Slide Background">
            <a:extLst>
              <a:ext uri="{FF2B5EF4-FFF2-40B4-BE49-F238E27FC236}">
                <a16:creationId xmlns:a16="http://schemas.microsoft.com/office/drawing/2014/main" id="{9F7D5CDA-D291-4307-BF55-1381FED2963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4A779128-5861-2230-2329-6B687CD870B6}"/>
              </a:ext>
            </a:extLst>
          </p:cNvPr>
          <p:cNvSpPr>
            <a:spLocks noGrp="1"/>
          </p:cNvSpPr>
          <p:nvPr>
            <p:ph type="title"/>
          </p:nvPr>
        </p:nvSpPr>
        <p:spPr>
          <a:xfrm>
            <a:off x="761800" y="762001"/>
            <a:ext cx="5334197" cy="1307868"/>
          </a:xfrm>
        </p:spPr>
        <p:txBody>
          <a:bodyPr vert="horz" lIns="91440" tIns="45720" rIns="91440" bIns="45720" rtlCol="0" anchor="ctr">
            <a:normAutofit fontScale="90000"/>
          </a:bodyPr>
          <a:lstStyle/>
          <a:p>
            <a:pPr>
              <a:spcAft>
                <a:spcPts val="800"/>
              </a:spcAft>
            </a:pPr>
            <a:r>
              <a:rPr lang="en-US" sz="1300" dirty="0">
                <a:effectLst/>
                <a:latin typeface="Comic Sans MS" panose="030F0702030302020204" pitchFamily="66" charset="0"/>
              </a:rPr>
              <a:t>Children at The Sue Hedley Nursery School visit our very own Forest School once a week. What was once baron land has become a wonderful outdoor learning space which children continue to develop and grow learning and having hands on experiences throughout all seasons and weather. Our very own Sue Hedley whose vision enabled this to happen explains,</a:t>
            </a:r>
            <a:br>
              <a:rPr lang="en-US" sz="1300" dirty="0">
                <a:effectLst/>
                <a:latin typeface="Comic Sans MS" panose="030F0702030302020204" pitchFamily="66" charset="0"/>
              </a:rPr>
            </a:br>
            <a:endParaRPr lang="en-US" sz="1300" dirty="0">
              <a:latin typeface="Comic Sans MS" panose="030F0702030302020204" pitchFamily="66" charset="0"/>
            </a:endParaRPr>
          </a:p>
        </p:txBody>
      </p:sp>
      <p:sp>
        <p:nvSpPr>
          <p:cNvPr id="9" name="Text Placeholder 8">
            <a:extLst>
              <a:ext uri="{FF2B5EF4-FFF2-40B4-BE49-F238E27FC236}">
                <a16:creationId xmlns:a16="http://schemas.microsoft.com/office/drawing/2014/main" id="{53C98DA3-72B1-C188-F9CA-AE178A8DE508}"/>
              </a:ext>
            </a:extLst>
          </p:cNvPr>
          <p:cNvSpPr>
            <a:spLocks noGrp="1"/>
          </p:cNvSpPr>
          <p:nvPr>
            <p:ph type="body" sz="half" idx="2"/>
          </p:nvPr>
        </p:nvSpPr>
        <p:spPr>
          <a:xfrm>
            <a:off x="761800" y="2470244"/>
            <a:ext cx="5334197" cy="3769835"/>
          </a:xfrm>
        </p:spPr>
        <p:txBody>
          <a:bodyPr vert="horz" lIns="91440" tIns="45720" rIns="91440" bIns="45720" rtlCol="0" anchor="ctr">
            <a:normAutofit/>
          </a:bodyPr>
          <a:lstStyle/>
          <a:p>
            <a:pPr>
              <a:spcAft>
                <a:spcPts val="800"/>
              </a:spcAft>
            </a:pPr>
            <a:r>
              <a:rPr lang="en-US" sz="1400" i="1" dirty="0"/>
              <a:t>“</a:t>
            </a:r>
            <a:r>
              <a:rPr lang="en-US" sz="1400" i="1" dirty="0">
                <a:latin typeface="Comic Sans MS" panose="030F0702030302020204" pitchFamily="66" charset="0"/>
              </a:rPr>
              <a:t>The inspiration of our Forest ‘Field of Dreams’ was first developed from a whole school visit to Denmark to experience and observe children from a very young age (2-7 years old) exploring the awe and wonder of the natural and outside world in a safe but ‘free’ environment.</a:t>
            </a:r>
          </a:p>
          <a:p>
            <a:pPr>
              <a:spcAft>
                <a:spcPts val="800"/>
              </a:spcAft>
            </a:pPr>
            <a:r>
              <a:rPr lang="en-US" sz="1400" i="1" dirty="0">
                <a:latin typeface="Comic Sans MS" panose="030F0702030302020204" pitchFamily="66" charset="0"/>
              </a:rPr>
              <a:t>We believe the fundamental principles and values of the Forest School classroom children can be in a world of freedom where they can plan-do-review their experiences. Somewhere they can pursue their endless curiosity, endless energy, endless enthusiasm and their need to play.  This feeds their natural ability to be explorers and discoverers, taking responsibility with endless fascination. </a:t>
            </a:r>
          </a:p>
          <a:p>
            <a:pPr>
              <a:spcAft>
                <a:spcPts val="800"/>
              </a:spcAft>
            </a:pPr>
            <a:r>
              <a:rPr lang="en-US" sz="1400" i="1" dirty="0">
                <a:latin typeface="Comic Sans MS" panose="030F0702030302020204" pitchFamily="66" charset="0"/>
              </a:rPr>
              <a:t>Forest School truly is a kingdom for children where they can have their field of dreams and who they want to </a:t>
            </a:r>
            <a:r>
              <a:rPr lang="en-US" sz="1400" i="1" dirty="0" smtClean="0">
                <a:latin typeface="Comic Sans MS" panose="030F0702030302020204" pitchFamily="66" charset="0"/>
              </a:rPr>
              <a:t>be.” </a:t>
            </a:r>
            <a:endParaRPr lang="en-US" sz="1400" i="1" dirty="0">
              <a:latin typeface="Comic Sans MS" panose="030F0702030302020204" pitchFamily="66" charset="0"/>
            </a:endParaRPr>
          </a:p>
          <a:p>
            <a:pPr algn="just">
              <a:spcAft>
                <a:spcPts val="800"/>
              </a:spcAft>
            </a:pPr>
            <a:r>
              <a:rPr lang="en-US" sz="1400" b="1" i="1" dirty="0">
                <a:latin typeface="Comic Sans MS" panose="030F0702030302020204" pitchFamily="66" charset="0"/>
              </a:rPr>
              <a:t>Sue Hedley (2023) </a:t>
            </a:r>
          </a:p>
          <a:p>
            <a:pPr indent="-228600">
              <a:buFont typeface="Arial" panose="020B0604020202020204" pitchFamily="34" charset="0"/>
              <a:buChar char="•"/>
            </a:pPr>
            <a:endParaRPr lang="en-US" sz="1400" dirty="0"/>
          </a:p>
        </p:txBody>
      </p:sp>
      <p:pic>
        <p:nvPicPr>
          <p:cNvPr id="11" name="Picture Placeholder 10" descr="A wooden shed with a fence and plants&#10;&#10;Description automatically generated">
            <a:extLst>
              <a:ext uri="{FF2B5EF4-FFF2-40B4-BE49-F238E27FC236}">
                <a16:creationId xmlns:a16="http://schemas.microsoft.com/office/drawing/2014/main" id="{0C8E1509-A6D8-E0AD-5ED5-98E2D4127109}"/>
              </a:ext>
            </a:extLst>
          </p:cNvPr>
          <p:cNvPicPr>
            <a:picLocks noGrp="1" noChangeAspect="1"/>
          </p:cNvPicPr>
          <p:nvPr>
            <p:ph type="pic" idx="1"/>
          </p:nvPr>
        </p:nvPicPr>
        <p:blipFill rotWithShape="1">
          <a:blip r:embed="rId2" cstate="hqprint">
            <a:extLst>
              <a:ext uri="{28A0092B-C50C-407E-A947-70E740481C1C}">
                <a14:useLocalDpi xmlns:a14="http://schemas.microsoft.com/office/drawing/2010/main" val="0"/>
              </a:ext>
            </a:extLst>
          </a:blip>
          <a:srcRect r="3424" b="2"/>
          <a:stretch/>
        </p:blipFill>
        <p:spPr>
          <a:xfrm rot="5400000">
            <a:off x="6090456" y="756455"/>
            <a:ext cx="6868886" cy="5334204"/>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54351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6" name="Picture 5" descr="Close-up of a fall leaf">
            <a:extLst>
              <a:ext uri="{FF2B5EF4-FFF2-40B4-BE49-F238E27FC236}">
                <a16:creationId xmlns:a16="http://schemas.microsoft.com/office/drawing/2014/main" id="{9E4D2B53-D94E-6CBC-5645-90D257C03E95}"/>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t="15199" b="532"/>
          <a:stretch/>
        </p:blipFill>
        <p:spPr>
          <a:xfrm>
            <a:off x="1598" y="14229"/>
            <a:ext cx="12191980" cy="6958804"/>
          </a:xfrm>
          <a:prstGeom prst="rect">
            <a:avLst/>
          </a:prstGeom>
        </p:spPr>
      </p:pic>
      <p:sp>
        <p:nvSpPr>
          <p:cNvPr id="14" name="Title 13">
            <a:extLst>
              <a:ext uri="{FF2B5EF4-FFF2-40B4-BE49-F238E27FC236}">
                <a16:creationId xmlns:a16="http://schemas.microsoft.com/office/drawing/2014/main" id="{CEE02EB2-57A5-71B1-B240-9AE3E2EE8BCE}"/>
              </a:ext>
            </a:extLst>
          </p:cNvPr>
          <p:cNvSpPr>
            <a:spLocks noGrp="1"/>
          </p:cNvSpPr>
          <p:nvPr>
            <p:ph type="title"/>
          </p:nvPr>
        </p:nvSpPr>
        <p:spPr>
          <a:xfrm>
            <a:off x="839788" y="127398"/>
            <a:ext cx="10515600" cy="1325563"/>
          </a:xfrm>
        </p:spPr>
        <p:style>
          <a:lnRef idx="3">
            <a:schemeClr val="lt1"/>
          </a:lnRef>
          <a:fillRef idx="1">
            <a:schemeClr val="accent2"/>
          </a:fillRef>
          <a:effectRef idx="1">
            <a:schemeClr val="accent2"/>
          </a:effectRef>
          <a:fontRef idx="minor">
            <a:schemeClr val="lt1"/>
          </a:fontRef>
        </p:style>
        <p:txBody>
          <a:bodyPr>
            <a:normAutofit/>
          </a:bodyPr>
          <a:lstStyle/>
          <a:p>
            <a:pPr algn="ctr"/>
            <a:r>
              <a:rPr lang="en-US" sz="4000" dirty="0">
                <a:latin typeface="Comic Sans MS" panose="030F0702030302020204" pitchFamily="66" charset="0"/>
              </a:rPr>
              <a:t>Forest </a:t>
            </a:r>
            <a:r>
              <a:rPr lang="en-US" sz="4000" dirty="0" smtClean="0">
                <a:latin typeface="Comic Sans MS" panose="030F0702030302020204" pitchFamily="66" charset="0"/>
              </a:rPr>
              <a:t>School</a:t>
            </a:r>
            <a:br>
              <a:rPr lang="en-US" sz="4000" dirty="0" smtClean="0">
                <a:latin typeface="Comic Sans MS" panose="030F0702030302020204" pitchFamily="66" charset="0"/>
              </a:rPr>
            </a:br>
            <a:r>
              <a:rPr lang="en-US" sz="4000" dirty="0" smtClean="0">
                <a:latin typeface="Comic Sans MS" panose="030F0702030302020204" pitchFamily="66" charset="0"/>
              </a:rPr>
              <a:t>Autumn </a:t>
            </a:r>
            <a:r>
              <a:rPr lang="en-US" sz="4000" dirty="0">
                <a:latin typeface="Comic Sans MS" panose="030F0702030302020204" pitchFamily="66" charset="0"/>
              </a:rPr>
              <a:t>Term </a:t>
            </a:r>
            <a:r>
              <a:rPr lang="en-US" sz="4000" dirty="0" smtClean="0">
                <a:latin typeface="Comic Sans MS" panose="030F0702030302020204" pitchFamily="66" charset="0"/>
              </a:rPr>
              <a:t>Two Year Old </a:t>
            </a:r>
            <a:r>
              <a:rPr lang="en-US" sz="4000" dirty="0">
                <a:latin typeface="Comic Sans MS" panose="030F0702030302020204" pitchFamily="66" charset="0"/>
              </a:rPr>
              <a:t>C</a:t>
            </a:r>
            <a:r>
              <a:rPr lang="en-US" sz="4000" dirty="0" smtClean="0">
                <a:latin typeface="Comic Sans MS" panose="030F0702030302020204" pitchFamily="66" charset="0"/>
              </a:rPr>
              <a:t>urriculum </a:t>
            </a:r>
            <a:endParaRPr lang="en-GB" sz="4000" dirty="0">
              <a:latin typeface="Comic Sans MS" panose="030F0702030302020204" pitchFamily="66" charset="0"/>
            </a:endParaRPr>
          </a:p>
        </p:txBody>
      </p:sp>
      <p:sp>
        <p:nvSpPr>
          <p:cNvPr id="16" name="Content Placeholder 15">
            <a:extLst>
              <a:ext uri="{FF2B5EF4-FFF2-40B4-BE49-F238E27FC236}">
                <a16:creationId xmlns:a16="http://schemas.microsoft.com/office/drawing/2014/main" id="{33A8E17F-39BC-79C9-CF0D-94516299251A}"/>
              </a:ext>
            </a:extLst>
          </p:cNvPr>
          <p:cNvSpPr>
            <a:spLocks noGrp="1"/>
          </p:cNvSpPr>
          <p:nvPr>
            <p:ph sz="half" idx="2"/>
          </p:nvPr>
        </p:nvSpPr>
        <p:spPr>
          <a:xfrm>
            <a:off x="707581" y="1842327"/>
            <a:ext cx="1859167" cy="3707362"/>
          </a:xfrm>
        </p:spPr>
        <p:style>
          <a:lnRef idx="2">
            <a:schemeClr val="dk1"/>
          </a:lnRef>
          <a:fillRef idx="1">
            <a:schemeClr val="lt1"/>
          </a:fillRef>
          <a:effectRef idx="0">
            <a:schemeClr val="dk1"/>
          </a:effectRef>
          <a:fontRef idx="minor">
            <a:schemeClr val="dk1"/>
          </a:fontRef>
        </p:style>
        <p:txBody>
          <a:bodyPr>
            <a:normAutofit fontScale="70000" lnSpcReduction="20000"/>
          </a:bodyPr>
          <a:lstStyle/>
          <a:p>
            <a:pPr marL="0" indent="0">
              <a:buNone/>
            </a:pPr>
            <a:endParaRPr lang="en-US" sz="2400" dirty="0" smtClean="0">
              <a:latin typeface="Comic Sans MS" panose="030F0702030302020204" pitchFamily="66" charset="0"/>
            </a:endParaRPr>
          </a:p>
          <a:p>
            <a:pPr marL="0" indent="0" algn="ctr">
              <a:buNone/>
            </a:pPr>
            <a:r>
              <a:rPr lang="en-US" sz="2900" b="1" dirty="0" smtClean="0">
                <a:latin typeface="Comic Sans MS" panose="030F0702030302020204" pitchFamily="66" charset="0"/>
              </a:rPr>
              <a:t>Vocabulary</a:t>
            </a:r>
            <a:endParaRPr lang="en-GB" sz="2900" b="1" dirty="0">
              <a:latin typeface="Comic Sans MS" panose="030F0702030302020204" pitchFamily="66" charset="0"/>
            </a:endParaRPr>
          </a:p>
          <a:p>
            <a:endParaRPr lang="en-US" sz="2200" dirty="0" smtClean="0">
              <a:latin typeface="Comic Sans MS" panose="030F0702030302020204" pitchFamily="66" charset="0"/>
            </a:endParaRPr>
          </a:p>
          <a:p>
            <a:r>
              <a:rPr lang="en-US" sz="2200" dirty="0" smtClean="0">
                <a:latin typeface="Comic Sans MS" panose="030F0702030302020204" pitchFamily="66" charset="0"/>
              </a:rPr>
              <a:t>Tree</a:t>
            </a:r>
            <a:endParaRPr lang="en-US" sz="2200" dirty="0">
              <a:latin typeface="Comic Sans MS" panose="030F0702030302020204" pitchFamily="66" charset="0"/>
            </a:endParaRPr>
          </a:p>
          <a:p>
            <a:r>
              <a:rPr lang="en-US" sz="2200" dirty="0">
                <a:latin typeface="Comic Sans MS" panose="030F0702030302020204" pitchFamily="66" charset="0"/>
              </a:rPr>
              <a:t>Leaves</a:t>
            </a:r>
          </a:p>
          <a:p>
            <a:r>
              <a:rPr lang="en-US" sz="2200" dirty="0">
                <a:latin typeface="Comic Sans MS" panose="030F0702030302020204" pitchFamily="66" charset="0"/>
              </a:rPr>
              <a:t>Apple</a:t>
            </a:r>
          </a:p>
          <a:p>
            <a:r>
              <a:rPr lang="en-US" sz="2200" dirty="0">
                <a:latin typeface="Comic Sans MS" panose="030F0702030302020204" pitchFamily="66" charset="0"/>
              </a:rPr>
              <a:t>Wet</a:t>
            </a:r>
          </a:p>
          <a:p>
            <a:r>
              <a:rPr lang="en-US" sz="2200" dirty="0">
                <a:latin typeface="Comic Sans MS" panose="030F0702030302020204" pitchFamily="66" charset="0"/>
              </a:rPr>
              <a:t>Cold</a:t>
            </a:r>
          </a:p>
          <a:p>
            <a:r>
              <a:rPr lang="en-US" sz="2200" dirty="0">
                <a:latin typeface="Comic Sans MS" panose="030F0702030302020204" pitchFamily="66" charset="0"/>
              </a:rPr>
              <a:t>Frost</a:t>
            </a:r>
          </a:p>
          <a:p>
            <a:r>
              <a:rPr lang="en-US" sz="2200" dirty="0">
                <a:latin typeface="Comic Sans MS" panose="030F0702030302020204" pitchFamily="66" charset="0"/>
              </a:rPr>
              <a:t>Ice</a:t>
            </a:r>
          </a:p>
          <a:p>
            <a:r>
              <a:rPr lang="en-US" sz="2200" dirty="0">
                <a:latin typeface="Comic Sans MS" panose="030F0702030302020204" pitchFamily="66" charset="0"/>
              </a:rPr>
              <a:t>Birds</a:t>
            </a:r>
          </a:p>
          <a:p>
            <a:r>
              <a:rPr lang="en-US" sz="2200" dirty="0">
                <a:latin typeface="Comic Sans MS" panose="030F0702030302020204" pitchFamily="66" charset="0"/>
              </a:rPr>
              <a:t>Mud</a:t>
            </a:r>
          </a:p>
          <a:p>
            <a:endParaRPr lang="en-US" sz="2200" dirty="0">
              <a:latin typeface="Comic Sans MS" panose="030F0702030302020204" pitchFamily="66" charset="0"/>
            </a:endParaRPr>
          </a:p>
          <a:p>
            <a:endParaRPr lang="en-GB" dirty="0"/>
          </a:p>
        </p:txBody>
      </p:sp>
      <p:sp>
        <p:nvSpPr>
          <p:cNvPr id="17" name="Text Placeholder 16">
            <a:extLst>
              <a:ext uri="{FF2B5EF4-FFF2-40B4-BE49-F238E27FC236}">
                <a16:creationId xmlns:a16="http://schemas.microsoft.com/office/drawing/2014/main" id="{B79B8831-B179-1682-0C32-98B0A2C7FEF4}"/>
              </a:ext>
            </a:extLst>
          </p:cNvPr>
          <p:cNvSpPr>
            <a:spLocks noGrp="1"/>
          </p:cNvSpPr>
          <p:nvPr>
            <p:ph type="body" sz="quarter" idx="3"/>
          </p:nvPr>
        </p:nvSpPr>
        <p:spPr>
          <a:xfrm>
            <a:off x="6172199" y="1842327"/>
            <a:ext cx="1484745" cy="441832"/>
          </a:xfrm>
        </p:spPr>
        <p:style>
          <a:lnRef idx="3">
            <a:schemeClr val="lt1"/>
          </a:lnRef>
          <a:fillRef idx="1">
            <a:schemeClr val="accent2"/>
          </a:fillRef>
          <a:effectRef idx="1">
            <a:schemeClr val="accent2"/>
          </a:effectRef>
          <a:fontRef idx="minor">
            <a:schemeClr val="lt1"/>
          </a:fontRef>
        </p:style>
        <p:txBody>
          <a:bodyPr>
            <a:normAutofit fontScale="92500"/>
          </a:bodyPr>
          <a:lstStyle/>
          <a:p>
            <a:pPr algn="ctr"/>
            <a:r>
              <a:rPr lang="en-US" dirty="0">
                <a:latin typeface="Comic Sans MS" panose="030F0702030302020204" pitchFamily="66" charset="0"/>
              </a:rPr>
              <a:t>Activities</a:t>
            </a:r>
            <a:endParaRPr lang="en-GB" dirty="0">
              <a:latin typeface="Comic Sans MS" panose="030F0702030302020204" pitchFamily="66" charset="0"/>
            </a:endParaRPr>
          </a:p>
        </p:txBody>
      </p:sp>
      <p:graphicFrame>
        <p:nvGraphicFramePr>
          <p:cNvPr id="23" name="Content Placeholder 17">
            <a:extLst>
              <a:ext uri="{FF2B5EF4-FFF2-40B4-BE49-F238E27FC236}">
                <a16:creationId xmlns:a16="http://schemas.microsoft.com/office/drawing/2014/main" id="{BDBBE335-D68B-A0DE-5F97-F8C8E8F282A8}"/>
              </a:ext>
            </a:extLst>
          </p:cNvPr>
          <p:cNvGraphicFramePr>
            <a:graphicFrameLocks noGrp="1"/>
          </p:cNvGraphicFramePr>
          <p:nvPr>
            <p:ph sz="quarter" idx="4"/>
            <p:extLst>
              <p:ext uri="{D42A27DB-BD31-4B8C-83A1-F6EECF244321}">
                <p14:modId xmlns:p14="http://schemas.microsoft.com/office/powerpoint/2010/main" val="425647551"/>
              </p:ext>
            </p:extLst>
          </p:nvPr>
        </p:nvGraphicFramePr>
        <p:xfrm>
          <a:off x="6172200" y="2300576"/>
          <a:ext cx="5183188"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extBox 18">
            <a:extLst>
              <a:ext uri="{FF2B5EF4-FFF2-40B4-BE49-F238E27FC236}">
                <a16:creationId xmlns:a16="http://schemas.microsoft.com/office/drawing/2014/main" id="{92C36322-D468-EB1A-9161-9CEAD30521D9}"/>
              </a:ext>
            </a:extLst>
          </p:cNvPr>
          <p:cNvSpPr txBox="1"/>
          <p:nvPr/>
        </p:nvSpPr>
        <p:spPr>
          <a:xfrm>
            <a:off x="3058897" y="2304867"/>
            <a:ext cx="2621153" cy="286232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latin typeface="Comic Sans MS" panose="030F0702030302020204" pitchFamily="66" charset="0"/>
              </a:rPr>
              <a:t>Health and Self-care</a:t>
            </a:r>
          </a:p>
          <a:p>
            <a:endParaRPr lang="en-US" b="1" dirty="0">
              <a:latin typeface="Comic Sans MS" panose="030F0702030302020204" pitchFamily="66" charset="0"/>
            </a:endParaRPr>
          </a:p>
          <a:p>
            <a:pPr algn="ctr"/>
            <a:r>
              <a:rPr lang="en-US" dirty="0">
                <a:latin typeface="Comic Sans MS" panose="030F0702030302020204" pitchFamily="66" charset="0"/>
              </a:rPr>
              <a:t>As </a:t>
            </a:r>
            <a:r>
              <a:rPr lang="en-US" dirty="0" smtClean="0">
                <a:latin typeface="Comic Sans MS" panose="030F0702030302020204" pitchFamily="66" charset="0"/>
              </a:rPr>
              <a:t>Two Year Old’s </a:t>
            </a:r>
            <a:r>
              <a:rPr lang="en-US" dirty="0">
                <a:latin typeface="Comic Sans MS" panose="030F0702030302020204" pitchFamily="66" charset="0"/>
              </a:rPr>
              <a:t>we </a:t>
            </a:r>
            <a:r>
              <a:rPr lang="en-US" dirty="0" smtClean="0">
                <a:latin typeface="Comic Sans MS" panose="030F0702030302020204" pitchFamily="66" charset="0"/>
              </a:rPr>
              <a:t>learn </a:t>
            </a:r>
            <a:r>
              <a:rPr lang="en-US" dirty="0">
                <a:latin typeface="Comic Sans MS" panose="030F0702030302020204" pitchFamily="66" charset="0"/>
              </a:rPr>
              <a:t>to help with getting ready for Forest School and begin to learn </a:t>
            </a:r>
            <a:r>
              <a:rPr lang="en-US" dirty="0" smtClean="0">
                <a:latin typeface="Comic Sans MS" panose="030F0702030302020204" pitchFamily="66" charset="0"/>
              </a:rPr>
              <a:t>about </a:t>
            </a:r>
            <a:r>
              <a:rPr lang="en-US" dirty="0">
                <a:latin typeface="Comic Sans MS" panose="030F0702030302020204" pitchFamily="66" charset="0"/>
              </a:rPr>
              <a:t>the weather changes we may need extra clothing to keep warm</a:t>
            </a:r>
            <a:r>
              <a:rPr lang="en-US" dirty="0"/>
              <a:t>. </a:t>
            </a:r>
            <a:endParaRPr lang="en-GB" dirty="0"/>
          </a:p>
        </p:txBody>
      </p:sp>
      <p:sp>
        <p:nvSpPr>
          <p:cNvPr id="20" name="TextBox 19">
            <a:extLst>
              <a:ext uri="{FF2B5EF4-FFF2-40B4-BE49-F238E27FC236}">
                <a16:creationId xmlns:a16="http://schemas.microsoft.com/office/drawing/2014/main" id="{1FC2BC8E-7BAD-D7DD-9DB2-9B2A3A98D08E}"/>
              </a:ext>
            </a:extLst>
          </p:cNvPr>
          <p:cNvSpPr txBox="1"/>
          <p:nvPr/>
        </p:nvSpPr>
        <p:spPr>
          <a:xfrm>
            <a:off x="387928" y="5985164"/>
            <a:ext cx="11142086"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latin typeface="Comic Sans MS" panose="030F0702030302020204" pitchFamily="66" charset="0"/>
              </a:rPr>
              <a:t>Outcomes: </a:t>
            </a:r>
            <a:r>
              <a:rPr lang="en-US" dirty="0">
                <a:latin typeface="Comic Sans MS" panose="030F0702030302020204" pitchFamily="66" charset="0"/>
              </a:rPr>
              <a:t>Children will explore their outside natural world through hands on active experiences. Children will observe autumnal and winter seasonal changes and their effects.</a:t>
            </a:r>
            <a:endParaRPr lang="en-GB" dirty="0">
              <a:latin typeface="Comic Sans MS" panose="030F0702030302020204" pitchFamily="66" charset="0"/>
            </a:endParaRPr>
          </a:p>
        </p:txBody>
      </p:sp>
    </p:spTree>
    <p:extLst>
      <p:ext uri="{BB962C8B-B14F-4D97-AF65-F5344CB8AC3E}">
        <p14:creationId xmlns:p14="http://schemas.microsoft.com/office/powerpoint/2010/main" val="2837842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descr="Close up of a plant with white and green leaves&#10;&#10;Description automatically generated">
            <a:extLst>
              <a:ext uri="{FF2B5EF4-FFF2-40B4-BE49-F238E27FC236}">
                <a16:creationId xmlns:a16="http://schemas.microsoft.com/office/drawing/2014/main" id="{E66B460D-FE10-3B16-B295-1449912FE92C}"/>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t="6240" b="18760"/>
          <a:stretch/>
        </p:blipFill>
        <p:spPr>
          <a:xfrm>
            <a:off x="20" y="-27562"/>
            <a:ext cx="12191980" cy="6982543"/>
          </a:xfrm>
          <a:prstGeom prst="rect">
            <a:avLst/>
          </a:prstGeom>
        </p:spPr>
      </p:pic>
      <p:sp>
        <p:nvSpPr>
          <p:cNvPr id="7" name="Title 6">
            <a:extLst>
              <a:ext uri="{FF2B5EF4-FFF2-40B4-BE49-F238E27FC236}">
                <a16:creationId xmlns:a16="http://schemas.microsoft.com/office/drawing/2014/main" id="{954FEACC-14E2-4A02-085D-187B2070E8F5}"/>
              </a:ext>
            </a:extLst>
          </p:cNvPr>
          <p:cNvSpPr>
            <a:spLocks noGrp="1"/>
          </p:cNvSpPr>
          <p:nvPr>
            <p:ph type="title"/>
          </p:nvPr>
        </p:nvSpPr>
        <p:spPr>
          <a:xfrm>
            <a:off x="838200" y="168509"/>
            <a:ext cx="10515600" cy="1325563"/>
          </a:xfrm>
        </p:spPr>
        <p:style>
          <a:lnRef idx="3">
            <a:schemeClr val="lt1"/>
          </a:lnRef>
          <a:fillRef idx="1">
            <a:schemeClr val="accent6"/>
          </a:fillRef>
          <a:effectRef idx="1">
            <a:schemeClr val="accent6"/>
          </a:effectRef>
          <a:fontRef idx="minor">
            <a:schemeClr val="lt1"/>
          </a:fontRef>
        </p:style>
        <p:txBody>
          <a:bodyPr>
            <a:normAutofit/>
          </a:bodyPr>
          <a:lstStyle/>
          <a:p>
            <a:pPr algn="ctr"/>
            <a:r>
              <a:rPr lang="en-US" sz="4000" dirty="0">
                <a:effectLst>
                  <a:outerShdw blurRad="38100" dist="38100" dir="2700000" algn="tl">
                    <a:srgbClr val="000000">
                      <a:alpha val="43137"/>
                    </a:srgbClr>
                  </a:outerShdw>
                </a:effectLst>
                <a:latin typeface="Comic Sans MS" panose="030F0702030302020204" pitchFamily="66" charset="0"/>
              </a:rPr>
              <a:t>Forest </a:t>
            </a:r>
            <a:r>
              <a:rPr lang="en-US" sz="4000" dirty="0" smtClean="0">
                <a:effectLst>
                  <a:outerShdw blurRad="38100" dist="38100" dir="2700000" algn="tl">
                    <a:srgbClr val="000000">
                      <a:alpha val="43137"/>
                    </a:srgbClr>
                  </a:outerShdw>
                </a:effectLst>
                <a:latin typeface="Comic Sans MS" panose="030F0702030302020204" pitchFamily="66" charset="0"/>
              </a:rPr>
              <a:t>School </a:t>
            </a:r>
            <a:br>
              <a:rPr lang="en-US" sz="4000" dirty="0" smtClean="0">
                <a:effectLst>
                  <a:outerShdw blurRad="38100" dist="38100" dir="2700000" algn="tl">
                    <a:srgbClr val="000000">
                      <a:alpha val="43137"/>
                    </a:srgbClr>
                  </a:outerShdw>
                </a:effectLst>
                <a:latin typeface="Comic Sans MS" panose="030F0702030302020204" pitchFamily="66" charset="0"/>
              </a:rPr>
            </a:br>
            <a:r>
              <a:rPr lang="en-US" sz="4000" dirty="0" smtClean="0">
                <a:effectLst>
                  <a:outerShdw blurRad="38100" dist="38100" dir="2700000" algn="tl">
                    <a:srgbClr val="000000">
                      <a:alpha val="43137"/>
                    </a:srgbClr>
                  </a:outerShdw>
                </a:effectLst>
                <a:latin typeface="Comic Sans MS" panose="030F0702030302020204" pitchFamily="66" charset="0"/>
              </a:rPr>
              <a:t>Spring Term Two Year Old Curriculum </a:t>
            </a:r>
            <a:endParaRPr lang="en-GB" sz="4000" dirty="0">
              <a:effectLst>
                <a:outerShdw blurRad="38100" dist="38100" dir="2700000" algn="tl">
                  <a:srgbClr val="000000">
                    <a:alpha val="43137"/>
                  </a:srgbClr>
                </a:outerShdw>
              </a:effectLst>
            </a:endParaRPr>
          </a:p>
        </p:txBody>
      </p:sp>
      <p:sp>
        <p:nvSpPr>
          <p:cNvPr id="20" name="Content Placeholder 19">
            <a:extLst>
              <a:ext uri="{FF2B5EF4-FFF2-40B4-BE49-F238E27FC236}">
                <a16:creationId xmlns:a16="http://schemas.microsoft.com/office/drawing/2014/main" id="{3D725CC0-AB5A-4B52-119D-38DF7CAF7DE7}"/>
              </a:ext>
            </a:extLst>
          </p:cNvPr>
          <p:cNvSpPr>
            <a:spLocks noGrp="1"/>
          </p:cNvSpPr>
          <p:nvPr>
            <p:ph sz="half" idx="1"/>
          </p:nvPr>
        </p:nvSpPr>
        <p:spPr>
          <a:xfrm>
            <a:off x="838200" y="1660546"/>
            <a:ext cx="1901372" cy="3909798"/>
          </a:xfrm>
        </p:spPr>
        <p:style>
          <a:lnRef idx="2">
            <a:schemeClr val="dk1"/>
          </a:lnRef>
          <a:fillRef idx="1">
            <a:schemeClr val="lt1"/>
          </a:fillRef>
          <a:effectRef idx="0">
            <a:schemeClr val="dk1"/>
          </a:effectRef>
          <a:fontRef idx="minor">
            <a:schemeClr val="dk1"/>
          </a:fontRef>
        </p:style>
        <p:txBody>
          <a:bodyPr>
            <a:normAutofit fontScale="77500" lnSpcReduction="20000"/>
          </a:bodyPr>
          <a:lstStyle/>
          <a:p>
            <a:pPr marL="0" lvl="0" indent="0" algn="ctr">
              <a:lnSpc>
                <a:spcPct val="107000"/>
              </a:lnSpc>
              <a:spcAft>
                <a:spcPts val="800"/>
              </a:spcAft>
              <a:buNone/>
              <a:tabLst>
                <a:tab pos="457200" algn="l"/>
              </a:tabLst>
            </a:pPr>
            <a:r>
              <a:rPr lang="en-US" sz="1800" b="1" kern="100" dirty="0">
                <a:effectLst/>
                <a:latin typeface="Comic Sans MS" panose="030F0702030302020204" pitchFamily="66" charset="0"/>
                <a:ea typeface="Calibri" panose="020F0502020204030204" pitchFamily="34" charset="0"/>
                <a:cs typeface="Times New Roman" panose="02020603050405020304" pitchFamily="18" charset="0"/>
              </a:rPr>
              <a:t>Vocabulary </a:t>
            </a:r>
            <a:endParaRPr lang="en-GB" sz="1800" kern="100"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0000"/>
              </a:lnSpc>
              <a:spcAft>
                <a:spcPts val="800"/>
              </a:spcAft>
              <a:buFont typeface="Arial" panose="020B0604020202020204" pitchFamily="34" charset="0"/>
              <a:buChar char="•"/>
              <a:tabLst>
                <a:tab pos="457200" algn="l"/>
              </a:tabLst>
            </a:pPr>
            <a:r>
              <a:rPr lang="en-US" sz="1600" kern="100" dirty="0" smtClean="0">
                <a:effectLst/>
                <a:latin typeface="Comic Sans MS" panose="030F0702030302020204" pitchFamily="66" charset="0"/>
                <a:ea typeface="Calibri" panose="020F0502020204030204" pitchFamily="34" charset="0"/>
                <a:cs typeface="Times New Roman" panose="02020603050405020304" pitchFamily="18" charset="0"/>
              </a:rPr>
              <a:t>Sun</a:t>
            </a:r>
            <a:endParaRPr lang="en-GB" sz="1600" kern="100" dirty="0">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0000"/>
              </a:lnSpc>
              <a:spcAft>
                <a:spcPts val="800"/>
              </a:spcAft>
              <a:buFont typeface="Arial" panose="020B0604020202020204" pitchFamily="34" charset="0"/>
              <a:buChar char="•"/>
              <a:tabLst>
                <a:tab pos="457200" algn="l"/>
              </a:tabLst>
            </a:pPr>
            <a:r>
              <a:rPr lang="en-US" sz="1600" kern="100" dirty="0" smtClean="0">
                <a:effectLst/>
                <a:latin typeface="Comic Sans MS" panose="030F0702030302020204" pitchFamily="66" charset="0"/>
                <a:ea typeface="Calibri" panose="020F0502020204030204" pitchFamily="34" charset="0"/>
                <a:cs typeface="Times New Roman" panose="02020603050405020304" pitchFamily="18" charset="0"/>
              </a:rPr>
              <a:t>Buds</a:t>
            </a:r>
            <a:endParaRPr lang="en-GB" sz="1600" kern="100"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0000"/>
              </a:lnSpc>
              <a:spcAft>
                <a:spcPts val="800"/>
              </a:spcAft>
              <a:buFont typeface="Arial" panose="020B0604020202020204" pitchFamily="34" charset="0"/>
              <a:buChar char="•"/>
              <a:tabLst>
                <a:tab pos="457200" algn="l"/>
              </a:tabLst>
            </a:pPr>
            <a:r>
              <a:rPr lang="en-US" sz="1600" kern="100" dirty="0">
                <a:effectLst/>
                <a:latin typeface="Comic Sans MS" panose="030F0702030302020204" pitchFamily="66" charset="0"/>
                <a:ea typeface="Calibri" panose="020F0502020204030204" pitchFamily="34" charset="0"/>
                <a:cs typeface="Times New Roman" panose="02020603050405020304" pitchFamily="18" charset="0"/>
              </a:rPr>
              <a:t>Daffodils</a:t>
            </a:r>
            <a:endParaRPr lang="en-GB" sz="1600" kern="100"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0000"/>
              </a:lnSpc>
              <a:spcAft>
                <a:spcPts val="800"/>
              </a:spcAft>
              <a:buFont typeface="Arial" panose="020B0604020202020204" pitchFamily="34" charset="0"/>
              <a:buChar char="•"/>
              <a:tabLst>
                <a:tab pos="457200" algn="l"/>
              </a:tabLst>
            </a:pPr>
            <a:r>
              <a:rPr lang="en-US" sz="1600" kern="100" dirty="0">
                <a:effectLst/>
                <a:latin typeface="Comic Sans MS" panose="030F0702030302020204" pitchFamily="66" charset="0"/>
                <a:ea typeface="Calibri" panose="020F0502020204030204" pitchFamily="34" charset="0"/>
                <a:cs typeface="Times New Roman" panose="02020603050405020304" pitchFamily="18" charset="0"/>
              </a:rPr>
              <a:t>Nettles</a:t>
            </a:r>
            <a:endParaRPr lang="en-GB" sz="1600" kern="100"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0000"/>
              </a:lnSpc>
              <a:spcAft>
                <a:spcPts val="800"/>
              </a:spcAft>
              <a:buFont typeface="Arial" panose="020B0604020202020204" pitchFamily="34" charset="0"/>
              <a:buChar char="•"/>
              <a:tabLst>
                <a:tab pos="457200" algn="l"/>
              </a:tabLst>
            </a:pPr>
            <a:r>
              <a:rPr lang="en-US" sz="1600" kern="100" dirty="0">
                <a:effectLst/>
                <a:latin typeface="Comic Sans MS" panose="030F0702030302020204" pitchFamily="66" charset="0"/>
                <a:ea typeface="Calibri" panose="020F0502020204030204" pitchFamily="34" charset="0"/>
                <a:cs typeface="Times New Roman" panose="02020603050405020304" pitchFamily="18" charset="0"/>
              </a:rPr>
              <a:t>Sticks</a:t>
            </a:r>
            <a:endParaRPr lang="en-GB" sz="1600" kern="100"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0000"/>
              </a:lnSpc>
              <a:spcAft>
                <a:spcPts val="800"/>
              </a:spcAft>
              <a:buFont typeface="Arial" panose="020B0604020202020204" pitchFamily="34" charset="0"/>
              <a:buChar char="•"/>
              <a:tabLst>
                <a:tab pos="457200" algn="l"/>
              </a:tabLst>
            </a:pPr>
            <a:r>
              <a:rPr lang="en-US" sz="1600" kern="100" dirty="0">
                <a:effectLst/>
                <a:latin typeface="Comic Sans MS" panose="030F0702030302020204" pitchFamily="66" charset="0"/>
                <a:ea typeface="Calibri" panose="020F0502020204030204" pitchFamily="34" charset="0"/>
                <a:cs typeface="Times New Roman" panose="02020603050405020304" pitchFamily="18" charset="0"/>
              </a:rPr>
              <a:t>Leaves</a:t>
            </a:r>
            <a:endParaRPr lang="en-GB" sz="1600" kern="100"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0000"/>
              </a:lnSpc>
              <a:spcAft>
                <a:spcPts val="800"/>
              </a:spcAft>
              <a:buFont typeface="Arial" panose="020B0604020202020204" pitchFamily="34" charset="0"/>
              <a:buChar char="•"/>
              <a:tabLst>
                <a:tab pos="457200" algn="l"/>
              </a:tabLst>
            </a:pPr>
            <a:r>
              <a:rPr lang="en-US" sz="1600" kern="100" dirty="0" smtClean="0">
                <a:effectLst/>
                <a:latin typeface="Comic Sans MS" panose="030F0702030302020204" pitchFamily="66" charset="0"/>
                <a:ea typeface="Calibri" panose="020F0502020204030204" pitchFamily="34" charset="0"/>
                <a:cs typeface="Times New Roman" panose="02020603050405020304" pitchFamily="18" charset="0"/>
              </a:rPr>
              <a:t>Grow</a:t>
            </a:r>
          </a:p>
          <a:p>
            <a:pPr marL="342900" lvl="0" indent="-342900">
              <a:lnSpc>
                <a:spcPct val="100000"/>
              </a:lnSpc>
              <a:spcAft>
                <a:spcPts val="800"/>
              </a:spcAft>
              <a:buFont typeface="Arial" panose="020B0604020202020204" pitchFamily="34" charset="0"/>
              <a:buChar char="•"/>
              <a:tabLst>
                <a:tab pos="457200" algn="l"/>
              </a:tabLst>
            </a:pPr>
            <a:r>
              <a:rPr lang="en-US" sz="1600" kern="100" dirty="0" smtClean="0">
                <a:latin typeface="Comic Sans MS" panose="030F0702030302020204" pitchFamily="66" charset="0"/>
                <a:ea typeface="Calibri" panose="020F0502020204030204" pitchFamily="34" charset="0"/>
                <a:cs typeface="Times New Roman" panose="02020603050405020304" pitchFamily="18" charset="0"/>
              </a:rPr>
              <a:t>Worms</a:t>
            </a:r>
          </a:p>
          <a:p>
            <a:pPr marL="342900" lvl="0" indent="-342900">
              <a:lnSpc>
                <a:spcPct val="100000"/>
              </a:lnSpc>
              <a:spcAft>
                <a:spcPts val="800"/>
              </a:spcAft>
              <a:buFont typeface="Arial" panose="020B0604020202020204" pitchFamily="34" charset="0"/>
              <a:buChar char="•"/>
              <a:tabLst>
                <a:tab pos="457200" algn="l"/>
              </a:tabLst>
            </a:pPr>
            <a:r>
              <a:rPr lang="en-US" sz="1600" kern="100" dirty="0" smtClean="0">
                <a:effectLst/>
                <a:latin typeface="Comic Sans MS" panose="030F0702030302020204" pitchFamily="66" charset="0"/>
                <a:ea typeface="Calibri" panose="020F0502020204030204" pitchFamily="34" charset="0"/>
                <a:cs typeface="Times New Roman" panose="02020603050405020304" pitchFamily="18" charset="0"/>
              </a:rPr>
              <a:t>Dig</a:t>
            </a:r>
            <a:endParaRPr lang="en-GB" sz="1600" kern="100" dirty="0">
              <a:effectLst/>
              <a:latin typeface="Comic Sans MS" panose="030F0702030302020204" pitchFamily="66" charset="0"/>
              <a:ea typeface="Calibri" panose="020F0502020204030204" pitchFamily="34" charset="0"/>
              <a:cs typeface="Times New Roman" panose="02020603050405020304" pitchFamily="18" charset="0"/>
            </a:endParaRPr>
          </a:p>
          <a:p>
            <a:endParaRPr lang="en-GB" dirty="0"/>
          </a:p>
        </p:txBody>
      </p:sp>
      <p:graphicFrame>
        <p:nvGraphicFramePr>
          <p:cNvPr id="26" name="Content Placeholder 20">
            <a:extLst>
              <a:ext uri="{FF2B5EF4-FFF2-40B4-BE49-F238E27FC236}">
                <a16:creationId xmlns:a16="http://schemas.microsoft.com/office/drawing/2014/main" id="{3D6D280E-0B0F-85BA-2A9B-949843C8CD68}"/>
              </a:ext>
            </a:extLst>
          </p:cNvPr>
          <p:cNvGraphicFramePr>
            <a:graphicFrameLocks noGrp="1"/>
          </p:cNvGraphicFramePr>
          <p:nvPr>
            <p:ph sz="half" idx="2"/>
            <p:extLst>
              <p:ext uri="{D42A27DB-BD31-4B8C-83A1-F6EECF244321}">
                <p14:modId xmlns:p14="http://schemas.microsoft.com/office/powerpoint/2010/main" val="4159372291"/>
              </p:ext>
            </p:extLst>
          </p:nvPr>
        </p:nvGraphicFramePr>
        <p:xfrm>
          <a:off x="7192644" y="1443942"/>
          <a:ext cx="3896755"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TextBox 14">
            <a:extLst>
              <a:ext uri="{FF2B5EF4-FFF2-40B4-BE49-F238E27FC236}">
                <a16:creationId xmlns:a16="http://schemas.microsoft.com/office/drawing/2014/main" id="{875D23FB-2260-C7B2-2F74-17140E25CE59}"/>
              </a:ext>
            </a:extLst>
          </p:cNvPr>
          <p:cNvSpPr txBox="1"/>
          <p:nvPr/>
        </p:nvSpPr>
        <p:spPr>
          <a:xfrm>
            <a:off x="3236686" y="1828800"/>
            <a:ext cx="2438400" cy="646331"/>
          </a:xfrm>
          <a:prstGeom prst="rect">
            <a:avLst/>
          </a:prstGeom>
          <a:noFill/>
        </p:spPr>
        <p:txBody>
          <a:bodyPr wrap="square" rtlCol="0">
            <a:spAutoFit/>
          </a:bodyPr>
          <a:lstStyle/>
          <a:p>
            <a:endParaRPr lang="en-US" dirty="0"/>
          </a:p>
          <a:p>
            <a:endParaRPr lang="en-GB" dirty="0"/>
          </a:p>
        </p:txBody>
      </p:sp>
      <p:sp>
        <p:nvSpPr>
          <p:cNvPr id="22" name="TextBox 21">
            <a:extLst>
              <a:ext uri="{FF2B5EF4-FFF2-40B4-BE49-F238E27FC236}">
                <a16:creationId xmlns:a16="http://schemas.microsoft.com/office/drawing/2014/main" id="{62B5C61F-D740-EC97-D972-CDA75E395D16}"/>
              </a:ext>
            </a:extLst>
          </p:cNvPr>
          <p:cNvSpPr txBox="1"/>
          <p:nvPr/>
        </p:nvSpPr>
        <p:spPr>
          <a:xfrm>
            <a:off x="3078476" y="2016135"/>
            <a:ext cx="2596609" cy="264687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800" b="1"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Health and Self-care</a:t>
            </a:r>
          </a:p>
          <a:p>
            <a:endParaRPr lang="en-GB" sz="18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tabLst>
                <a:tab pos="457200" algn="l"/>
              </a:tabLst>
            </a:pPr>
            <a:r>
              <a:rPr lang="en-US" sz="1600"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Learn about carrying sticks safely.</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sz="1600"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Supported and encouraged to take safe risks, (slippy, jumping etc.)</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sz="1600"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Nettle and thorn awareness</a:t>
            </a:r>
            <a:r>
              <a:rPr lang="en-US" sz="1800" b="1"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D0BAEFD1-8EF8-26BC-11EE-09C5A15918C9}"/>
              </a:ext>
            </a:extLst>
          </p:cNvPr>
          <p:cNvSpPr txBox="1"/>
          <p:nvPr/>
        </p:nvSpPr>
        <p:spPr>
          <a:xfrm>
            <a:off x="329628" y="5745149"/>
            <a:ext cx="11532724" cy="103502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Outcomes:</a:t>
            </a:r>
            <a:endParaRPr lang="en-GB" sz="1400" dirty="0">
              <a:effectLst/>
              <a:latin typeface="Times New Roman" panose="02020603050405020304" pitchFamily="18" charset="0"/>
              <a:ea typeface="Times New Roman" panose="02020603050405020304" pitchFamily="18" charset="0"/>
            </a:endParaRPr>
          </a:p>
          <a:p>
            <a:r>
              <a:rPr lang="en-US" sz="1400"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Children will observe and notice the changes in their environment as the seasons change. Children will be introduced to the allotment and begin to learn how things grow. Children will be supported in carrying out safe risks and elements of safety. </a:t>
            </a:r>
            <a:endParaRPr lang="en-GB" sz="14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386722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trawberry growing on a plant&#10;&#10;Description automatically generated">
            <a:extLst>
              <a:ext uri="{FF2B5EF4-FFF2-40B4-BE49-F238E27FC236}">
                <a16:creationId xmlns:a16="http://schemas.microsoft.com/office/drawing/2014/main" id="{3A88944D-6ECD-2D3F-6877-FC86A1365414}"/>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7628" b="17386"/>
          <a:stretch/>
        </p:blipFill>
        <p:spPr>
          <a:xfrm>
            <a:off x="20" y="1282"/>
            <a:ext cx="12191980" cy="6856718"/>
          </a:xfrm>
          <a:prstGeom prst="rect">
            <a:avLst/>
          </a:prstGeom>
        </p:spPr>
      </p:pic>
      <p:sp>
        <p:nvSpPr>
          <p:cNvPr id="4" name="Title 3">
            <a:extLst>
              <a:ext uri="{FF2B5EF4-FFF2-40B4-BE49-F238E27FC236}">
                <a16:creationId xmlns:a16="http://schemas.microsoft.com/office/drawing/2014/main" id="{0D6449C5-82DF-71DF-810F-1262F53D2487}"/>
              </a:ext>
            </a:extLst>
          </p:cNvPr>
          <p:cNvSpPr>
            <a:spLocks noGrp="1"/>
          </p:cNvSpPr>
          <p:nvPr>
            <p:ph type="title"/>
          </p:nvPr>
        </p:nvSpPr>
        <p:spPr>
          <a:xfrm>
            <a:off x="838200" y="198438"/>
            <a:ext cx="10515600" cy="1152062"/>
          </a:xfrm>
        </p:spPr>
        <p:style>
          <a:lnRef idx="3">
            <a:schemeClr val="lt1"/>
          </a:lnRef>
          <a:fillRef idx="1">
            <a:schemeClr val="accent4"/>
          </a:fillRef>
          <a:effectRef idx="1">
            <a:schemeClr val="accent4"/>
          </a:effectRef>
          <a:fontRef idx="minor">
            <a:schemeClr val="lt1"/>
          </a:fontRef>
        </p:style>
        <p:txBody>
          <a:bodyPr>
            <a:normAutofit fontScale="90000"/>
          </a:bodyPr>
          <a:lstStyle/>
          <a:p>
            <a:pPr algn="ctr"/>
            <a:r>
              <a:rPr lang="en-US" sz="4000" dirty="0">
                <a:effectLst>
                  <a:outerShdw blurRad="38100" dist="38100" dir="2700000" algn="tl">
                    <a:srgbClr val="000000">
                      <a:alpha val="43137"/>
                    </a:srgbClr>
                  </a:outerShdw>
                </a:effectLst>
                <a:latin typeface="Comic Sans MS" panose="030F0702030302020204" pitchFamily="66" charset="0"/>
              </a:rPr>
              <a:t>Forest </a:t>
            </a:r>
            <a:r>
              <a:rPr lang="en-US" sz="4000" dirty="0" smtClean="0">
                <a:effectLst>
                  <a:outerShdw blurRad="38100" dist="38100" dir="2700000" algn="tl">
                    <a:srgbClr val="000000">
                      <a:alpha val="43137"/>
                    </a:srgbClr>
                  </a:outerShdw>
                </a:effectLst>
                <a:latin typeface="Comic Sans MS" panose="030F0702030302020204" pitchFamily="66" charset="0"/>
              </a:rPr>
              <a:t>School </a:t>
            </a:r>
            <a:br>
              <a:rPr lang="en-US" sz="4000" dirty="0" smtClean="0">
                <a:effectLst>
                  <a:outerShdw blurRad="38100" dist="38100" dir="2700000" algn="tl">
                    <a:srgbClr val="000000">
                      <a:alpha val="43137"/>
                    </a:srgbClr>
                  </a:outerShdw>
                </a:effectLst>
                <a:latin typeface="Comic Sans MS" panose="030F0702030302020204" pitchFamily="66" charset="0"/>
              </a:rPr>
            </a:br>
            <a:r>
              <a:rPr lang="en-US" sz="4000" dirty="0" smtClean="0">
                <a:effectLst>
                  <a:outerShdw blurRad="38100" dist="38100" dir="2700000" algn="tl">
                    <a:srgbClr val="000000">
                      <a:alpha val="43137"/>
                    </a:srgbClr>
                  </a:outerShdw>
                </a:effectLst>
                <a:latin typeface="Comic Sans MS" panose="030F0702030302020204" pitchFamily="66" charset="0"/>
              </a:rPr>
              <a:t>Summer </a:t>
            </a:r>
            <a:r>
              <a:rPr lang="en-US" sz="4000" dirty="0">
                <a:effectLst>
                  <a:outerShdw blurRad="38100" dist="38100" dir="2700000" algn="tl">
                    <a:srgbClr val="000000">
                      <a:alpha val="43137"/>
                    </a:srgbClr>
                  </a:outerShdw>
                </a:effectLst>
                <a:latin typeface="Comic Sans MS" panose="030F0702030302020204" pitchFamily="66" charset="0"/>
              </a:rPr>
              <a:t>Term </a:t>
            </a:r>
            <a:r>
              <a:rPr lang="en-US" sz="4000" dirty="0" smtClean="0">
                <a:effectLst>
                  <a:outerShdw blurRad="38100" dist="38100" dir="2700000" algn="tl">
                    <a:srgbClr val="000000">
                      <a:alpha val="43137"/>
                    </a:srgbClr>
                  </a:outerShdw>
                </a:effectLst>
                <a:latin typeface="Comic Sans MS" panose="030F0702030302020204" pitchFamily="66" charset="0"/>
              </a:rPr>
              <a:t>Two Year Old </a:t>
            </a:r>
            <a:r>
              <a:rPr lang="en-US" sz="4000" dirty="0">
                <a:effectLst>
                  <a:outerShdw blurRad="38100" dist="38100" dir="2700000" algn="tl">
                    <a:srgbClr val="000000">
                      <a:alpha val="43137"/>
                    </a:srgbClr>
                  </a:outerShdw>
                </a:effectLst>
                <a:latin typeface="Comic Sans MS" panose="030F0702030302020204" pitchFamily="66" charset="0"/>
              </a:rPr>
              <a:t>C</a:t>
            </a:r>
            <a:r>
              <a:rPr lang="en-US" sz="4000" dirty="0" smtClean="0">
                <a:effectLst>
                  <a:outerShdw blurRad="38100" dist="38100" dir="2700000" algn="tl">
                    <a:srgbClr val="000000">
                      <a:alpha val="43137"/>
                    </a:srgbClr>
                  </a:outerShdw>
                </a:effectLst>
                <a:latin typeface="Comic Sans MS" panose="030F0702030302020204" pitchFamily="66" charset="0"/>
              </a:rPr>
              <a:t>urriculum </a:t>
            </a:r>
            <a:endParaRPr lang="en-GB" sz="4000" dirty="0"/>
          </a:p>
        </p:txBody>
      </p:sp>
      <p:sp>
        <p:nvSpPr>
          <p:cNvPr id="5" name="Content Placeholder 4">
            <a:extLst>
              <a:ext uri="{FF2B5EF4-FFF2-40B4-BE49-F238E27FC236}">
                <a16:creationId xmlns:a16="http://schemas.microsoft.com/office/drawing/2014/main" id="{273F92E0-FBE5-2F13-58E3-3213CFA663E7}"/>
              </a:ext>
            </a:extLst>
          </p:cNvPr>
          <p:cNvSpPr>
            <a:spLocks noGrp="1"/>
          </p:cNvSpPr>
          <p:nvPr>
            <p:ph sz="half" idx="1"/>
          </p:nvPr>
        </p:nvSpPr>
        <p:spPr>
          <a:xfrm>
            <a:off x="838200" y="1825624"/>
            <a:ext cx="2417618" cy="4167213"/>
          </a:xfrm>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r>
              <a:rPr lang="en-US" sz="1900" b="1" dirty="0">
                <a:latin typeface="Comic Sans MS" panose="030F0702030302020204" pitchFamily="66" charset="0"/>
              </a:rPr>
              <a:t>Vocabulary</a:t>
            </a:r>
            <a:r>
              <a:rPr lang="en-US" b="1" dirty="0">
                <a:latin typeface="Comic Sans MS" panose="030F0702030302020204" pitchFamily="66" charset="0"/>
              </a:rPr>
              <a:t> </a:t>
            </a:r>
          </a:p>
          <a:p>
            <a:r>
              <a:rPr lang="en-US" sz="1700" dirty="0">
                <a:latin typeface="Comic Sans MS" panose="030F0702030302020204" pitchFamily="66" charset="0"/>
              </a:rPr>
              <a:t>Willow</a:t>
            </a:r>
          </a:p>
          <a:p>
            <a:r>
              <a:rPr lang="en-US" sz="1700" dirty="0">
                <a:latin typeface="Comic Sans MS" panose="030F0702030302020204" pitchFamily="66" charset="0"/>
              </a:rPr>
              <a:t>Hot</a:t>
            </a:r>
          </a:p>
          <a:p>
            <a:r>
              <a:rPr lang="en-US" sz="1700" dirty="0" smtClean="0">
                <a:latin typeface="Comic Sans MS" panose="030F0702030302020204" pitchFamily="66" charset="0"/>
              </a:rPr>
              <a:t>Water</a:t>
            </a:r>
            <a:endParaRPr lang="en-US" sz="1700" dirty="0">
              <a:latin typeface="Comic Sans MS" panose="030F0702030302020204" pitchFamily="66" charset="0"/>
            </a:endParaRPr>
          </a:p>
          <a:p>
            <a:r>
              <a:rPr lang="en-US" sz="1700" dirty="0">
                <a:latin typeface="Comic Sans MS" panose="030F0702030302020204" pitchFamily="66" charset="0"/>
              </a:rPr>
              <a:t>Feed</a:t>
            </a:r>
          </a:p>
          <a:p>
            <a:r>
              <a:rPr lang="en-US" sz="1700" dirty="0">
                <a:latin typeface="Comic Sans MS" panose="030F0702030302020204" pitchFamily="66" charset="0"/>
              </a:rPr>
              <a:t>Jump</a:t>
            </a:r>
          </a:p>
          <a:p>
            <a:r>
              <a:rPr lang="en-US" sz="1700" dirty="0" smtClean="0">
                <a:latin typeface="Comic Sans MS" panose="030F0702030302020204" pitchFamily="66" charset="0"/>
              </a:rPr>
              <a:t>Safe</a:t>
            </a:r>
            <a:endParaRPr lang="en-US" sz="1700" dirty="0">
              <a:latin typeface="Comic Sans MS" panose="030F0702030302020204" pitchFamily="66" charset="0"/>
            </a:endParaRPr>
          </a:p>
          <a:p>
            <a:r>
              <a:rPr lang="en-US" sz="1700" dirty="0">
                <a:latin typeface="Comic Sans MS" panose="030F0702030302020204" pitchFamily="66" charset="0"/>
              </a:rPr>
              <a:t>Fire/fire pit</a:t>
            </a:r>
          </a:p>
          <a:p>
            <a:r>
              <a:rPr lang="en-US" sz="1700" dirty="0">
                <a:latin typeface="Comic Sans MS" panose="030F0702030302020204" pitchFamily="66" charset="0"/>
              </a:rPr>
              <a:t>Smoke</a:t>
            </a:r>
          </a:p>
          <a:p>
            <a:r>
              <a:rPr lang="en-US" sz="1700" dirty="0">
                <a:latin typeface="Comic Sans MS" panose="030F0702030302020204" pitchFamily="66" charset="0"/>
              </a:rPr>
              <a:t>Swivel</a:t>
            </a:r>
          </a:p>
          <a:p>
            <a:r>
              <a:rPr lang="en-US" sz="1700" dirty="0">
                <a:latin typeface="Comic Sans MS" panose="030F0702030302020204" pitchFamily="66" charset="0"/>
              </a:rPr>
              <a:t>Red flag/danger</a:t>
            </a:r>
          </a:p>
          <a:p>
            <a:endParaRPr lang="en-US" dirty="0"/>
          </a:p>
          <a:p>
            <a:endParaRPr lang="en-GB" dirty="0"/>
          </a:p>
        </p:txBody>
      </p:sp>
      <p:graphicFrame>
        <p:nvGraphicFramePr>
          <p:cNvPr id="8" name="Content Placeholder 5">
            <a:extLst>
              <a:ext uri="{FF2B5EF4-FFF2-40B4-BE49-F238E27FC236}">
                <a16:creationId xmlns:a16="http://schemas.microsoft.com/office/drawing/2014/main" id="{962F5207-B2A7-DA96-9F8F-2FE4D7220E07}"/>
              </a:ext>
            </a:extLst>
          </p:cNvPr>
          <p:cNvGraphicFramePr>
            <a:graphicFrameLocks noGrp="1"/>
          </p:cNvGraphicFramePr>
          <p:nvPr>
            <p:ph sz="half" idx="2"/>
            <p:extLst>
              <p:ext uri="{D42A27DB-BD31-4B8C-83A1-F6EECF244321}">
                <p14:modId xmlns:p14="http://schemas.microsoft.com/office/powerpoint/2010/main" val="928418926"/>
              </p:ext>
            </p:extLst>
          </p:nvPr>
        </p:nvGraphicFramePr>
        <p:xfrm>
          <a:off x="3390314" y="1350499"/>
          <a:ext cx="5401994" cy="4787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92DF8FDD-7BD6-D126-F3CE-2964D13A806D}"/>
              </a:ext>
            </a:extLst>
          </p:cNvPr>
          <p:cNvSpPr txBox="1"/>
          <p:nvPr/>
        </p:nvSpPr>
        <p:spPr>
          <a:xfrm>
            <a:off x="9155190" y="1674805"/>
            <a:ext cx="2673927" cy="42165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smtClean="0">
                <a:latin typeface="Comic Sans MS" panose="030F0702030302020204" pitchFamily="66" charset="0"/>
              </a:rPr>
              <a:t>Outcomes</a:t>
            </a:r>
            <a:endParaRPr lang="en-US" sz="1600" b="1" dirty="0">
              <a:latin typeface="Comic Sans MS" panose="030F0702030302020204" pitchFamily="66" charset="0"/>
            </a:endParaRPr>
          </a:p>
          <a:p>
            <a:pPr marL="285750" indent="-285750">
              <a:buFont typeface="Arial" panose="020B0604020202020204" pitchFamily="34" charset="0"/>
              <a:buChar char="•"/>
            </a:pPr>
            <a:r>
              <a:rPr lang="en-US" sz="1400" dirty="0">
                <a:latin typeface="Comic Sans MS" panose="030F0702030302020204" pitchFamily="66" charset="0"/>
              </a:rPr>
              <a:t>We will observe changes from spring to summer and the growth that occurs in our Forest School.</a:t>
            </a:r>
          </a:p>
          <a:p>
            <a:pPr marL="285750" indent="-285750">
              <a:buFont typeface="Arial" panose="020B0604020202020204" pitchFamily="34" charset="0"/>
              <a:buChar char="•"/>
            </a:pPr>
            <a:r>
              <a:rPr lang="en-US" sz="1400" dirty="0">
                <a:latin typeface="Comic Sans MS" panose="030F0702030302020204" pitchFamily="66" charset="0"/>
              </a:rPr>
              <a:t>We will use our knowledge of safety through our daily activities of Forest School, using the Fire Pit and watching out for red flags knowing that it could mean danger. </a:t>
            </a:r>
          </a:p>
          <a:p>
            <a:pPr marL="285750" indent="-285750">
              <a:buFont typeface="Arial" panose="020B0604020202020204" pitchFamily="34" charset="0"/>
              <a:buChar char="•"/>
            </a:pPr>
            <a:r>
              <a:rPr lang="en-US" sz="1400" dirty="0">
                <a:latin typeface="Comic Sans MS" panose="030F0702030302020204" pitchFamily="66" charset="0"/>
              </a:rPr>
              <a:t>Be able to start making decisions about appropriate risk taking. </a:t>
            </a:r>
          </a:p>
          <a:p>
            <a:pPr marL="285750" indent="-285750">
              <a:buFont typeface="Arial" panose="020B0604020202020204" pitchFamily="34" charset="0"/>
              <a:buChar char="•"/>
            </a:pPr>
            <a:r>
              <a:rPr lang="en-US" sz="1400" dirty="0">
                <a:latin typeface="Comic Sans MS" panose="030F0702030302020204" pitchFamily="66" charset="0"/>
              </a:rPr>
              <a:t>We will see our results from growing our own vegetables</a:t>
            </a:r>
            <a:r>
              <a:rPr lang="en-US" sz="1400" b="1" dirty="0">
                <a:latin typeface="Comic Sans MS" panose="030F0702030302020204" pitchFamily="66" charset="0"/>
              </a:rPr>
              <a:t>. </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801902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holding a plate of dirt">
            <a:extLst>
              <a:ext uri="{FF2B5EF4-FFF2-40B4-BE49-F238E27FC236}">
                <a16:creationId xmlns:a16="http://schemas.microsoft.com/office/drawing/2014/main" id="{BFEA3874-44DF-E8D0-3489-25B858C4DBBF}"/>
              </a:ext>
            </a:extLst>
          </p:cNvPr>
          <p:cNvPicPr>
            <a:picLocks noGrp="1" noChangeAspect="1"/>
          </p:cNvPicPr>
          <p:nvPr>
            <p:ph sz="half" idx="4294967295"/>
          </p:nvPr>
        </p:nvPicPr>
        <p:blipFill rotWithShape="1">
          <a:blip r:embed="rId2">
            <a:alphaModFix amt="70000"/>
            <a:extLst>
              <a:ext uri="{28A0092B-C50C-407E-A947-70E740481C1C}">
                <a14:useLocalDpi xmlns:a14="http://schemas.microsoft.com/office/drawing/2010/main" val="0"/>
              </a:ext>
            </a:extLst>
          </a:blip>
          <a:srcRect l="13276" r="44537"/>
          <a:stretch/>
        </p:blipFill>
        <p:spPr>
          <a:xfrm rot="5400000">
            <a:off x="2659627" y="-2674373"/>
            <a:ext cx="6872744" cy="12192001"/>
          </a:xfrm>
          <a:prstGeom prst="rect">
            <a:avLst/>
          </a:prstGeom>
        </p:spPr>
      </p:pic>
      <p:sp>
        <p:nvSpPr>
          <p:cNvPr id="33" name="Rectangle 32">
            <a:extLst>
              <a:ext uri="{FF2B5EF4-FFF2-40B4-BE49-F238E27FC236}">
                <a16:creationId xmlns:a16="http://schemas.microsoft.com/office/drawing/2014/main" id="{3B432D73-5C38-474F-AF96-A3228731BF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243BA94-52B4-4FE5-2ABA-6384C2C14FDB}"/>
              </a:ext>
            </a:extLst>
          </p:cNvPr>
          <p:cNvSpPr txBox="1"/>
          <p:nvPr/>
        </p:nvSpPr>
        <p:spPr>
          <a:xfrm>
            <a:off x="740229" y="275771"/>
            <a:ext cx="11219542" cy="1277273"/>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spcAft>
                <a:spcPts val="600"/>
              </a:spcAft>
            </a:pPr>
            <a:r>
              <a:rPr lang="en-US" sz="3600" dirty="0">
                <a:latin typeface="Comic Sans MS" panose="030F0702030302020204" pitchFamily="66" charset="0"/>
              </a:rPr>
              <a:t>Forest </a:t>
            </a:r>
            <a:r>
              <a:rPr lang="en-US" sz="3600" dirty="0" smtClean="0">
                <a:latin typeface="Comic Sans MS" panose="030F0702030302020204" pitchFamily="66" charset="0"/>
              </a:rPr>
              <a:t>School</a:t>
            </a:r>
          </a:p>
          <a:p>
            <a:pPr algn="ctr">
              <a:spcAft>
                <a:spcPts val="600"/>
              </a:spcAft>
            </a:pPr>
            <a:r>
              <a:rPr lang="en-US" sz="3600" dirty="0" smtClean="0">
                <a:latin typeface="Comic Sans MS" panose="030F0702030302020204" pitchFamily="66" charset="0"/>
              </a:rPr>
              <a:t>Autumn </a:t>
            </a:r>
            <a:r>
              <a:rPr lang="en-US" sz="3600" dirty="0">
                <a:latin typeface="Comic Sans MS" panose="030F0702030302020204" pitchFamily="66" charset="0"/>
              </a:rPr>
              <a:t>Term Nursery Curriculum </a:t>
            </a:r>
            <a:endParaRPr lang="en-GB" sz="3600" dirty="0"/>
          </a:p>
        </p:txBody>
      </p:sp>
      <p:sp>
        <p:nvSpPr>
          <p:cNvPr id="24" name="TextBox 23">
            <a:extLst>
              <a:ext uri="{FF2B5EF4-FFF2-40B4-BE49-F238E27FC236}">
                <a16:creationId xmlns:a16="http://schemas.microsoft.com/office/drawing/2014/main" id="{794285B3-8D02-23A2-731B-C1CBF06E53D8}"/>
              </a:ext>
            </a:extLst>
          </p:cNvPr>
          <p:cNvSpPr txBox="1"/>
          <p:nvPr/>
        </p:nvSpPr>
        <p:spPr>
          <a:xfrm>
            <a:off x="1026887" y="1649867"/>
            <a:ext cx="1658124" cy="461664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smtClean="0">
                <a:latin typeface="Comic Sans MS" panose="030F0702030302020204" pitchFamily="66" charset="0"/>
              </a:rPr>
              <a:t>Vocabulary</a:t>
            </a:r>
          </a:p>
          <a:p>
            <a:pPr algn="ctr"/>
            <a:endParaRPr lang="en-US" b="1" dirty="0">
              <a:latin typeface="Comic Sans MS" panose="030F0702030302020204" pitchFamily="66" charset="0"/>
            </a:endParaRPr>
          </a:p>
          <a:p>
            <a:pPr marL="342900" indent="-342900">
              <a:buFont typeface="Arial" panose="020B0604020202020204" pitchFamily="34" charset="0"/>
              <a:buChar char="•"/>
            </a:pPr>
            <a:r>
              <a:rPr lang="en-US" sz="1600" dirty="0">
                <a:latin typeface="Comic Sans MS" panose="030F0702030302020204" pitchFamily="66" charset="0"/>
              </a:rPr>
              <a:t>Wet</a:t>
            </a:r>
          </a:p>
          <a:p>
            <a:pPr marL="342900" indent="-342900">
              <a:buFont typeface="Arial" panose="020B0604020202020204" pitchFamily="34" charset="0"/>
              <a:buChar char="•"/>
            </a:pPr>
            <a:r>
              <a:rPr lang="en-US" sz="1600" dirty="0">
                <a:latin typeface="Comic Sans MS" panose="030F0702030302020204" pitchFamily="66" charset="0"/>
              </a:rPr>
              <a:t>Rain</a:t>
            </a:r>
          </a:p>
          <a:p>
            <a:pPr marL="342900" indent="-342900">
              <a:buFont typeface="Arial" panose="020B0604020202020204" pitchFamily="34" charset="0"/>
              <a:buChar char="•"/>
            </a:pPr>
            <a:r>
              <a:rPr lang="en-US" sz="1600" dirty="0">
                <a:latin typeface="Comic Sans MS" panose="030F0702030302020204" pitchFamily="66" charset="0"/>
              </a:rPr>
              <a:t>Slippy</a:t>
            </a:r>
          </a:p>
          <a:p>
            <a:pPr marL="342900" indent="-342900">
              <a:buFont typeface="Arial" panose="020B0604020202020204" pitchFamily="34" charset="0"/>
              <a:buChar char="•"/>
            </a:pPr>
            <a:r>
              <a:rPr lang="en-US" sz="1600" dirty="0">
                <a:latin typeface="Comic Sans MS" panose="030F0702030302020204" pitchFamily="66" charset="0"/>
              </a:rPr>
              <a:t>Ice</a:t>
            </a:r>
          </a:p>
          <a:p>
            <a:pPr marL="342900" indent="-342900">
              <a:buFont typeface="Arial" panose="020B0604020202020204" pitchFamily="34" charset="0"/>
              <a:buChar char="•"/>
            </a:pPr>
            <a:r>
              <a:rPr lang="en-US" sz="1600" dirty="0">
                <a:latin typeface="Comic Sans MS" panose="030F0702030302020204" pitchFamily="66" charset="0"/>
              </a:rPr>
              <a:t>Frozen</a:t>
            </a:r>
          </a:p>
          <a:p>
            <a:pPr marL="342900" indent="-342900">
              <a:buFont typeface="Arial" panose="020B0604020202020204" pitchFamily="34" charset="0"/>
              <a:buChar char="•"/>
            </a:pPr>
            <a:r>
              <a:rPr lang="en-US" sz="1600" dirty="0">
                <a:latin typeface="Comic Sans MS" panose="030F0702030302020204" pitchFamily="66" charset="0"/>
              </a:rPr>
              <a:t>Freeze</a:t>
            </a:r>
          </a:p>
          <a:p>
            <a:pPr marL="342900" indent="-342900">
              <a:buFont typeface="Arial" panose="020B0604020202020204" pitchFamily="34" charset="0"/>
              <a:buChar char="•"/>
            </a:pPr>
            <a:r>
              <a:rPr lang="en-US" sz="1600" dirty="0">
                <a:latin typeface="Comic Sans MS" panose="030F0702030302020204" pitchFamily="66" charset="0"/>
              </a:rPr>
              <a:t>Crispy</a:t>
            </a:r>
          </a:p>
          <a:p>
            <a:pPr marL="342900" indent="-342900">
              <a:buFont typeface="Arial" panose="020B0604020202020204" pitchFamily="34" charset="0"/>
              <a:buChar char="•"/>
            </a:pPr>
            <a:r>
              <a:rPr lang="en-US" sz="1600" dirty="0">
                <a:latin typeface="Comic Sans MS" panose="030F0702030302020204" pitchFamily="66" charset="0"/>
              </a:rPr>
              <a:t>Red flags </a:t>
            </a:r>
          </a:p>
          <a:p>
            <a:pPr marL="342900" indent="-342900">
              <a:buFont typeface="Arial" panose="020B0604020202020204" pitchFamily="34" charset="0"/>
              <a:buChar char="•"/>
            </a:pPr>
            <a:r>
              <a:rPr lang="en-US" sz="1600" dirty="0">
                <a:latin typeface="Comic Sans MS" panose="030F0702030302020204" pitchFamily="66" charset="0"/>
              </a:rPr>
              <a:t>Names of leaves</a:t>
            </a:r>
          </a:p>
          <a:p>
            <a:pPr marL="342900" indent="-342900">
              <a:buFont typeface="Arial" panose="020B0604020202020204" pitchFamily="34" charset="0"/>
              <a:buChar char="•"/>
            </a:pPr>
            <a:r>
              <a:rPr lang="en-US" sz="1600" dirty="0">
                <a:latin typeface="Comic Sans MS" panose="030F0702030302020204" pitchFamily="66" charset="0"/>
              </a:rPr>
              <a:t>Names of trees. </a:t>
            </a:r>
          </a:p>
          <a:p>
            <a:pPr marL="342900" indent="-342900">
              <a:buFont typeface="Arial" panose="020B0604020202020204" pitchFamily="34" charset="0"/>
              <a:buChar char="•"/>
            </a:pPr>
            <a:r>
              <a:rPr lang="en-US" sz="1600" dirty="0">
                <a:latin typeface="Comic Sans MS" panose="030F0702030302020204" pitchFamily="66" charset="0"/>
              </a:rPr>
              <a:t>Worms</a:t>
            </a:r>
          </a:p>
          <a:p>
            <a:pPr marL="342900" indent="-342900">
              <a:buFont typeface="Arial" panose="020B0604020202020204" pitchFamily="34" charset="0"/>
              <a:buChar char="•"/>
            </a:pPr>
            <a:r>
              <a:rPr lang="en-US" sz="1600" dirty="0">
                <a:latin typeface="Comic Sans MS" panose="030F0702030302020204" pitchFamily="66" charset="0"/>
              </a:rPr>
              <a:t>Insects</a:t>
            </a:r>
          </a:p>
          <a:p>
            <a:pPr marL="342900" indent="-342900">
              <a:buFont typeface="Arial" panose="020B0604020202020204" pitchFamily="34" charset="0"/>
              <a:buChar char="•"/>
            </a:pPr>
            <a:r>
              <a:rPr lang="en-US" sz="1600" dirty="0">
                <a:latin typeface="Comic Sans MS" panose="030F0702030302020204" pitchFamily="66" charset="0"/>
              </a:rPr>
              <a:t>Birds  </a:t>
            </a:r>
          </a:p>
          <a:p>
            <a:endParaRPr lang="en-GB" dirty="0"/>
          </a:p>
        </p:txBody>
      </p:sp>
      <p:graphicFrame>
        <p:nvGraphicFramePr>
          <p:cNvPr id="27" name="Diagram 26">
            <a:extLst>
              <a:ext uri="{FF2B5EF4-FFF2-40B4-BE49-F238E27FC236}">
                <a16:creationId xmlns:a16="http://schemas.microsoft.com/office/drawing/2014/main" id="{6225C9E8-3C39-5400-DD3A-4740D5119744}"/>
              </a:ext>
            </a:extLst>
          </p:cNvPr>
          <p:cNvGraphicFramePr/>
          <p:nvPr>
            <p:extLst>
              <p:ext uri="{D42A27DB-BD31-4B8C-83A1-F6EECF244321}">
                <p14:modId xmlns:p14="http://schemas.microsoft.com/office/powerpoint/2010/main" val="290630574"/>
              </p:ext>
            </p:extLst>
          </p:nvPr>
        </p:nvGraphicFramePr>
        <p:xfrm>
          <a:off x="4197927" y="1828815"/>
          <a:ext cx="3408218" cy="4401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92DF8FDD-7BD6-D126-F3CE-2964D13A806D}"/>
              </a:ext>
            </a:extLst>
          </p:cNvPr>
          <p:cNvSpPr txBox="1"/>
          <p:nvPr/>
        </p:nvSpPr>
        <p:spPr>
          <a:xfrm>
            <a:off x="8769927" y="1674805"/>
            <a:ext cx="2673927" cy="427809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smtClean="0">
                <a:latin typeface="Comic Sans MS" panose="030F0702030302020204" pitchFamily="66" charset="0"/>
              </a:rPr>
              <a:t>Outcomes</a:t>
            </a:r>
          </a:p>
          <a:p>
            <a:pPr marL="285750" indent="-285750">
              <a:buFont typeface="Arial" panose="020B0604020202020204" pitchFamily="34" charset="0"/>
              <a:buChar char="•"/>
            </a:pPr>
            <a:r>
              <a:rPr lang="en-US" sz="1600" dirty="0" smtClean="0">
                <a:latin typeface="Comic Sans MS" panose="030F0702030302020204" pitchFamily="66" charset="0"/>
              </a:rPr>
              <a:t>We </a:t>
            </a:r>
            <a:r>
              <a:rPr lang="en-US" sz="1600" dirty="0">
                <a:latin typeface="Comic Sans MS" panose="030F0702030302020204" pitchFamily="66" charset="0"/>
              </a:rPr>
              <a:t>will experience our outdoor natural world in all weathers learning to help keep ourselves warm and active. </a:t>
            </a:r>
            <a:endParaRPr lang="en-US" sz="1600" dirty="0" smtClean="0">
              <a:latin typeface="Comic Sans MS" panose="030F0702030302020204" pitchFamily="66" charset="0"/>
            </a:endParaRPr>
          </a:p>
          <a:p>
            <a:pPr marL="285750" lvl="0" indent="-285750">
              <a:buFont typeface="Arial" panose="020B0604020202020204" pitchFamily="34" charset="0"/>
              <a:buChar char="•"/>
            </a:pPr>
            <a:r>
              <a:rPr lang="en-US" sz="1600" dirty="0">
                <a:latin typeface="Comic Sans MS" panose="030F0702030302020204" pitchFamily="66" charset="0"/>
              </a:rPr>
              <a:t>We will develop our gross and fine motor skills developing appropriate risk taking</a:t>
            </a:r>
            <a:r>
              <a:rPr lang="en-US" sz="1600" dirty="0" smtClean="0">
                <a:latin typeface="Comic Sans MS" panose="030F0702030302020204" pitchFamily="66" charset="0"/>
              </a:rPr>
              <a:t>.</a:t>
            </a:r>
          </a:p>
          <a:p>
            <a:pPr marL="285750" indent="-285750">
              <a:buFont typeface="Arial" panose="020B0604020202020204" pitchFamily="34" charset="0"/>
              <a:buChar char="•"/>
            </a:pPr>
            <a:r>
              <a:rPr lang="en-US" sz="1600" dirty="0">
                <a:latin typeface="Comic Sans MS" panose="030F0702030302020204" pitchFamily="66" charset="0"/>
              </a:rPr>
              <a:t>We will be aware and learn about the changes in our environment from </a:t>
            </a:r>
            <a:r>
              <a:rPr lang="en-US" sz="1600" dirty="0" smtClean="0">
                <a:latin typeface="Comic Sans MS" panose="030F0702030302020204" pitchFamily="66" charset="0"/>
              </a:rPr>
              <a:t>Autumn </a:t>
            </a:r>
            <a:r>
              <a:rPr lang="en-US" sz="1600" dirty="0">
                <a:latin typeface="Comic Sans MS" panose="030F0702030302020204" pitchFamily="66" charset="0"/>
              </a:rPr>
              <a:t>to </a:t>
            </a:r>
            <a:r>
              <a:rPr lang="en-US" sz="1600" dirty="0" smtClean="0">
                <a:latin typeface="Comic Sans MS" panose="030F0702030302020204" pitchFamily="66" charset="0"/>
              </a:rPr>
              <a:t>Winter</a:t>
            </a:r>
            <a:r>
              <a:rPr lang="en-US" sz="1600" dirty="0">
                <a:latin typeface="Comic Sans MS" panose="030F0702030302020204" pitchFamily="66" charset="0"/>
              </a:rPr>
              <a:t>. </a:t>
            </a:r>
            <a:endParaRPr lang="en-GB" sz="1600" dirty="0">
              <a:latin typeface="Comic Sans MS" panose="030F0702030302020204" pitchFamily="66" charset="0"/>
            </a:endParaRPr>
          </a:p>
          <a:p>
            <a:pPr algn="ctr"/>
            <a:endParaRPr lang="en-US" sz="1600" b="1" dirty="0">
              <a:latin typeface="Comic Sans MS" panose="030F0702030302020204" pitchFamily="66" charset="0"/>
            </a:endParaRPr>
          </a:p>
        </p:txBody>
      </p:sp>
    </p:spTree>
    <p:extLst>
      <p:ext uri="{BB962C8B-B14F-4D97-AF65-F5344CB8AC3E}">
        <p14:creationId xmlns:p14="http://schemas.microsoft.com/office/powerpoint/2010/main" val="3751264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tree with vines growing over it&#10;&#10;Description automatically generated">
            <a:extLst>
              <a:ext uri="{FF2B5EF4-FFF2-40B4-BE49-F238E27FC236}">
                <a16:creationId xmlns:a16="http://schemas.microsoft.com/office/drawing/2014/main" id="{AFF83720-71BE-FA15-3848-BD50D26DFC4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t="25014"/>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64B38916-16C3-B07F-6C21-E6D3458312BA}"/>
              </a:ext>
            </a:extLst>
          </p:cNvPr>
          <p:cNvSpPr txBox="1"/>
          <p:nvPr/>
        </p:nvSpPr>
        <p:spPr>
          <a:xfrm>
            <a:off x="568036" y="346364"/>
            <a:ext cx="11180619" cy="1277273"/>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spcAft>
                <a:spcPts val="600"/>
              </a:spcAft>
            </a:pPr>
            <a:r>
              <a:rPr lang="en-US" sz="3600" dirty="0">
                <a:latin typeface="Comic Sans MS" panose="030F0702030302020204" pitchFamily="66" charset="0"/>
              </a:rPr>
              <a:t>Forest </a:t>
            </a:r>
            <a:r>
              <a:rPr lang="en-US" sz="3600" dirty="0" smtClean="0">
                <a:latin typeface="Comic Sans MS" panose="030F0702030302020204" pitchFamily="66" charset="0"/>
              </a:rPr>
              <a:t>School</a:t>
            </a:r>
          </a:p>
          <a:p>
            <a:pPr algn="ctr">
              <a:spcAft>
                <a:spcPts val="600"/>
              </a:spcAft>
            </a:pPr>
            <a:r>
              <a:rPr lang="en-US" sz="3600" dirty="0" smtClean="0">
                <a:latin typeface="Comic Sans MS" panose="030F0702030302020204" pitchFamily="66" charset="0"/>
              </a:rPr>
              <a:t>Spring </a:t>
            </a:r>
            <a:r>
              <a:rPr lang="en-US" sz="3600" dirty="0">
                <a:latin typeface="Comic Sans MS" panose="030F0702030302020204" pitchFamily="66" charset="0"/>
              </a:rPr>
              <a:t>Term Nursery Curriculum </a:t>
            </a:r>
            <a:endParaRPr lang="en-GB" sz="3600" dirty="0"/>
          </a:p>
        </p:txBody>
      </p:sp>
      <p:sp>
        <p:nvSpPr>
          <p:cNvPr id="6" name="TextBox 5">
            <a:extLst>
              <a:ext uri="{FF2B5EF4-FFF2-40B4-BE49-F238E27FC236}">
                <a16:creationId xmlns:a16="http://schemas.microsoft.com/office/drawing/2014/main" id="{F17D7994-D801-421F-A5DD-A7E2FCDF3122}"/>
              </a:ext>
            </a:extLst>
          </p:cNvPr>
          <p:cNvSpPr txBox="1"/>
          <p:nvPr/>
        </p:nvSpPr>
        <p:spPr>
          <a:xfrm>
            <a:off x="672708" y="1704109"/>
            <a:ext cx="2258291" cy="430887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latin typeface="Comic Sans MS" panose="030F0702030302020204" pitchFamily="66" charset="0"/>
              </a:rPr>
              <a:t>Vocabulary </a:t>
            </a:r>
          </a:p>
          <a:p>
            <a:pPr marL="285750" indent="-285750">
              <a:buFont typeface="Arial" panose="020B0604020202020204" pitchFamily="34" charset="0"/>
              <a:buChar char="•"/>
            </a:pPr>
            <a:r>
              <a:rPr lang="en-US" sz="1600" dirty="0">
                <a:latin typeface="Comic Sans MS" panose="030F0702030302020204" pitchFamily="66" charset="0"/>
              </a:rPr>
              <a:t>Spring</a:t>
            </a:r>
          </a:p>
          <a:p>
            <a:pPr marL="285750" indent="-285750">
              <a:buFont typeface="Arial" panose="020B0604020202020204" pitchFamily="34" charset="0"/>
              <a:buChar char="•"/>
            </a:pPr>
            <a:r>
              <a:rPr lang="en-US" sz="1600" dirty="0">
                <a:latin typeface="Comic Sans MS" panose="030F0702030302020204" pitchFamily="66" charset="0"/>
              </a:rPr>
              <a:t>Planting</a:t>
            </a:r>
          </a:p>
          <a:p>
            <a:pPr marL="285750" indent="-285750">
              <a:buFont typeface="Arial" panose="020B0604020202020204" pitchFamily="34" charset="0"/>
              <a:buChar char="•"/>
            </a:pPr>
            <a:r>
              <a:rPr lang="en-US" sz="1600" dirty="0">
                <a:latin typeface="Comic Sans MS" panose="030F0702030302020204" pitchFamily="66" charset="0"/>
              </a:rPr>
              <a:t>Growing</a:t>
            </a:r>
          </a:p>
          <a:p>
            <a:pPr marL="285750" indent="-285750">
              <a:buFont typeface="Arial" panose="020B0604020202020204" pitchFamily="34" charset="0"/>
              <a:buChar char="•"/>
            </a:pPr>
            <a:r>
              <a:rPr lang="en-US" sz="1600" dirty="0">
                <a:latin typeface="Comic Sans MS" panose="030F0702030302020204" pitchFamily="66" charset="0"/>
              </a:rPr>
              <a:t>Buds</a:t>
            </a:r>
          </a:p>
          <a:p>
            <a:pPr marL="285750" indent="-285750">
              <a:buFont typeface="Arial" panose="020B0604020202020204" pitchFamily="34" charset="0"/>
              <a:buChar char="•"/>
            </a:pPr>
            <a:r>
              <a:rPr lang="en-US" sz="1600" dirty="0">
                <a:latin typeface="Comic Sans MS" panose="030F0702030302020204" pitchFamily="66" charset="0"/>
              </a:rPr>
              <a:t>Flowers</a:t>
            </a:r>
          </a:p>
          <a:p>
            <a:pPr marL="285750" indent="-285750">
              <a:buFont typeface="Arial" panose="020B0604020202020204" pitchFamily="34" charset="0"/>
              <a:buChar char="•"/>
            </a:pPr>
            <a:r>
              <a:rPr lang="en-US" sz="1600" dirty="0">
                <a:latin typeface="Comic Sans MS" panose="030F0702030302020204" pitchFamily="66" charset="0"/>
              </a:rPr>
              <a:t>Climb</a:t>
            </a:r>
          </a:p>
          <a:p>
            <a:pPr marL="285750" indent="-285750">
              <a:buFont typeface="Arial" panose="020B0604020202020204" pitchFamily="34" charset="0"/>
              <a:buChar char="•"/>
            </a:pPr>
            <a:r>
              <a:rPr lang="en-US" sz="1600" dirty="0">
                <a:latin typeface="Comic Sans MS" panose="030F0702030302020204" pitchFamily="66" charset="0"/>
              </a:rPr>
              <a:t>Jump</a:t>
            </a:r>
          </a:p>
          <a:p>
            <a:pPr marL="285750" indent="-285750">
              <a:buFont typeface="Arial" panose="020B0604020202020204" pitchFamily="34" charset="0"/>
              <a:buChar char="•"/>
            </a:pPr>
            <a:r>
              <a:rPr lang="en-US" sz="1600" dirty="0">
                <a:latin typeface="Comic Sans MS" panose="030F0702030302020204" pitchFamily="66" charset="0"/>
              </a:rPr>
              <a:t>Potatoes</a:t>
            </a:r>
          </a:p>
          <a:p>
            <a:pPr marL="285750" indent="-285750">
              <a:buFont typeface="Arial" panose="020B0604020202020204" pitchFamily="34" charset="0"/>
              <a:buChar char="•"/>
            </a:pPr>
            <a:r>
              <a:rPr lang="en-US" sz="1600" dirty="0">
                <a:latin typeface="Comic Sans MS" panose="030F0702030302020204" pitchFamily="66" charset="0"/>
              </a:rPr>
              <a:t>Chitting</a:t>
            </a:r>
          </a:p>
          <a:p>
            <a:pPr marL="285750" indent="-285750">
              <a:buFont typeface="Arial" panose="020B0604020202020204" pitchFamily="34" charset="0"/>
              <a:buChar char="•"/>
            </a:pPr>
            <a:r>
              <a:rPr lang="en-US" sz="1600" dirty="0">
                <a:latin typeface="Comic Sans MS" panose="030F0702030302020204" pitchFamily="66" charset="0"/>
              </a:rPr>
              <a:t>Butterfly</a:t>
            </a:r>
          </a:p>
          <a:p>
            <a:pPr marL="285750" indent="-285750">
              <a:buFont typeface="Arial" panose="020B0604020202020204" pitchFamily="34" charset="0"/>
              <a:buChar char="•"/>
            </a:pPr>
            <a:r>
              <a:rPr lang="en-US" sz="1600" dirty="0">
                <a:latin typeface="Comic Sans MS" panose="030F0702030302020204" pitchFamily="66" charset="0"/>
              </a:rPr>
              <a:t>Caterpillar</a:t>
            </a:r>
          </a:p>
          <a:p>
            <a:pPr marL="285750" indent="-285750">
              <a:buFont typeface="Arial" panose="020B0604020202020204" pitchFamily="34" charset="0"/>
              <a:buChar char="•"/>
            </a:pPr>
            <a:r>
              <a:rPr lang="en-US" sz="1600" dirty="0">
                <a:latin typeface="Comic Sans MS" panose="030F0702030302020204" pitchFamily="66" charset="0"/>
              </a:rPr>
              <a:t>Frog spawn</a:t>
            </a:r>
          </a:p>
          <a:p>
            <a:pPr marL="285750" indent="-285750">
              <a:buFont typeface="Arial" panose="020B0604020202020204" pitchFamily="34" charset="0"/>
              <a:buChar char="•"/>
            </a:pPr>
            <a:r>
              <a:rPr lang="en-US" sz="1600" dirty="0">
                <a:latin typeface="Comic Sans MS" panose="030F0702030302020204" pitchFamily="66" charset="0"/>
              </a:rPr>
              <a:t>Cycle</a:t>
            </a:r>
          </a:p>
          <a:p>
            <a:pPr marL="285750" indent="-285750">
              <a:buFont typeface="Arial" panose="020B0604020202020204" pitchFamily="34" charset="0"/>
              <a:buChar char="•"/>
            </a:pPr>
            <a:r>
              <a:rPr lang="en-US" sz="1600" dirty="0">
                <a:latin typeface="Comic Sans MS" panose="030F0702030302020204" pitchFamily="66" charset="0"/>
              </a:rPr>
              <a:t>Fire pit</a:t>
            </a:r>
          </a:p>
          <a:p>
            <a:pPr marL="285750" indent="-285750">
              <a:buFont typeface="Arial" panose="020B0604020202020204" pitchFamily="34" charset="0"/>
              <a:buChar char="•"/>
            </a:pPr>
            <a:r>
              <a:rPr lang="en-US" sz="1600" dirty="0">
                <a:latin typeface="Comic Sans MS" panose="030F0702030302020204" pitchFamily="66" charset="0"/>
              </a:rPr>
              <a:t>Smoke</a:t>
            </a:r>
          </a:p>
          <a:p>
            <a:pPr marL="285750" indent="-285750">
              <a:buFont typeface="Arial" panose="020B0604020202020204" pitchFamily="34" charset="0"/>
              <a:buChar char="•"/>
            </a:pPr>
            <a:r>
              <a:rPr lang="en-US" sz="1600" dirty="0">
                <a:latin typeface="Comic Sans MS" panose="030F0702030302020204" pitchFamily="66" charset="0"/>
              </a:rPr>
              <a:t>Fire</a:t>
            </a:r>
          </a:p>
        </p:txBody>
      </p:sp>
      <p:sp>
        <p:nvSpPr>
          <p:cNvPr id="7" name="TextBox 6">
            <a:extLst>
              <a:ext uri="{FF2B5EF4-FFF2-40B4-BE49-F238E27FC236}">
                <a16:creationId xmlns:a16="http://schemas.microsoft.com/office/drawing/2014/main" id="{20106DD3-331A-BC24-B931-3A3E4151A6AD}"/>
              </a:ext>
            </a:extLst>
          </p:cNvPr>
          <p:cNvSpPr txBox="1"/>
          <p:nvPr/>
        </p:nvSpPr>
        <p:spPr>
          <a:xfrm>
            <a:off x="8456815" y="1796761"/>
            <a:ext cx="3291840" cy="443198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smtClean="0">
                <a:latin typeface="Comic Sans MS" panose="030F0702030302020204" pitchFamily="66" charset="0"/>
              </a:rPr>
              <a:t>Outcomes</a:t>
            </a:r>
          </a:p>
          <a:p>
            <a:pPr marL="285750" lvl="0" indent="-285750">
              <a:buFont typeface="Arial" panose="020B0604020202020204" pitchFamily="34" charset="0"/>
              <a:buChar char="•"/>
            </a:pPr>
            <a:r>
              <a:rPr lang="en-US" sz="1400" dirty="0">
                <a:latin typeface="Comic Sans MS" panose="030F0702030302020204" pitchFamily="66" charset="0"/>
              </a:rPr>
              <a:t>We will look at and learn about the changes from winter to spring. </a:t>
            </a:r>
            <a:endParaRPr lang="en-GB" sz="1400" dirty="0">
              <a:latin typeface="Comic Sans MS" panose="030F0702030302020204" pitchFamily="66" charset="0"/>
            </a:endParaRPr>
          </a:p>
          <a:p>
            <a:pPr marL="285750" lvl="0" indent="-285750">
              <a:buFont typeface="Arial" panose="020B0604020202020204" pitchFamily="34" charset="0"/>
              <a:buChar char="•"/>
            </a:pPr>
            <a:r>
              <a:rPr lang="en-US" sz="1400" dirty="0">
                <a:latin typeface="Comic Sans MS" panose="030F0702030302020204" pitchFamily="66" charset="0"/>
              </a:rPr>
              <a:t>We will learn about the life cycles of frogs and butterflies.</a:t>
            </a:r>
            <a:endParaRPr lang="en-GB" sz="1400" dirty="0">
              <a:latin typeface="Comic Sans MS" panose="030F0702030302020204" pitchFamily="66" charset="0"/>
            </a:endParaRPr>
          </a:p>
          <a:p>
            <a:pPr marL="285750" lvl="0" indent="-285750">
              <a:buFont typeface="Arial" panose="020B0604020202020204" pitchFamily="34" charset="0"/>
              <a:buChar char="•"/>
            </a:pPr>
            <a:r>
              <a:rPr lang="en-US" sz="1400" dirty="0">
                <a:latin typeface="Comic Sans MS" panose="030F0702030302020204" pitchFamily="66" charset="0"/>
              </a:rPr>
              <a:t>We will learn about being safe around the fire pit. </a:t>
            </a:r>
            <a:endParaRPr lang="en-US" sz="1400" dirty="0" smtClean="0">
              <a:latin typeface="Comic Sans MS" panose="030F0702030302020204" pitchFamily="66" charset="0"/>
            </a:endParaRPr>
          </a:p>
          <a:p>
            <a:pPr marL="285750" indent="-285750">
              <a:buFont typeface="Arial" panose="020B0604020202020204" pitchFamily="34" charset="0"/>
              <a:buChar char="•"/>
            </a:pPr>
            <a:r>
              <a:rPr lang="en-US" sz="1400" dirty="0">
                <a:latin typeface="Comic Sans MS" panose="030F0702030302020204" pitchFamily="66" charset="0"/>
              </a:rPr>
              <a:t>We will identify herb names, flowers and plants</a:t>
            </a:r>
          </a:p>
          <a:p>
            <a:pPr marL="285750" indent="-285750">
              <a:buFont typeface="Arial" panose="020B0604020202020204" pitchFamily="34" charset="0"/>
              <a:buChar char="•"/>
            </a:pPr>
            <a:r>
              <a:rPr lang="en-US" sz="1400" dirty="0">
                <a:latin typeface="Comic Sans MS" panose="030F0702030302020204" pitchFamily="66" charset="0"/>
              </a:rPr>
              <a:t>We will explore, discover and initiate our own learning taking manageable risks. </a:t>
            </a:r>
            <a:endParaRPr lang="en-US" sz="1400" dirty="0" smtClean="0">
              <a:latin typeface="Comic Sans MS" panose="030F0702030302020204" pitchFamily="66" charset="0"/>
            </a:endParaRPr>
          </a:p>
          <a:p>
            <a:pPr marL="285750" lvl="0" indent="-285750">
              <a:buFont typeface="Arial" panose="020B0604020202020204" pitchFamily="34" charset="0"/>
              <a:buChar char="•"/>
            </a:pPr>
            <a:r>
              <a:rPr lang="en-US" sz="1400" dirty="0">
                <a:latin typeface="Comic Sans MS" panose="030F0702030302020204" pitchFamily="66" charset="0"/>
              </a:rPr>
              <a:t>We will continue to develop and build on our fine and gross motor </a:t>
            </a:r>
            <a:r>
              <a:rPr lang="en-US" sz="1400" dirty="0" smtClean="0">
                <a:latin typeface="Comic Sans MS" panose="030F0702030302020204" pitchFamily="66" charset="0"/>
              </a:rPr>
              <a:t>skills</a:t>
            </a:r>
          </a:p>
          <a:p>
            <a:pPr marL="285750" indent="-285750">
              <a:buFont typeface="Arial" panose="020B0604020202020204" pitchFamily="34" charset="0"/>
              <a:buChar char="•"/>
            </a:pPr>
            <a:r>
              <a:rPr lang="en-US" sz="1400" dirty="0">
                <a:latin typeface="Comic Sans MS" panose="030F0702030302020204" pitchFamily="66" charset="0"/>
              </a:rPr>
              <a:t>We will learn about vegetables and food we grow and where we find in in the community and other </a:t>
            </a:r>
            <a:r>
              <a:rPr lang="en-US" sz="1400" dirty="0" smtClean="0">
                <a:latin typeface="Comic Sans MS" panose="030F0702030302020204" pitchFamily="66" charset="0"/>
              </a:rPr>
              <a:t>countries.</a:t>
            </a:r>
            <a:endParaRPr lang="en-US" dirty="0"/>
          </a:p>
        </p:txBody>
      </p:sp>
      <p:graphicFrame>
        <p:nvGraphicFramePr>
          <p:cNvPr id="10" name="Diagram 9">
            <a:extLst>
              <a:ext uri="{FF2B5EF4-FFF2-40B4-BE49-F238E27FC236}">
                <a16:creationId xmlns:a16="http://schemas.microsoft.com/office/drawing/2014/main" id="{4F865ADB-DC0A-7E50-ED80-C0E6738E19EB}"/>
              </a:ext>
            </a:extLst>
          </p:cNvPr>
          <p:cNvGraphicFramePr/>
          <p:nvPr>
            <p:extLst>
              <p:ext uri="{D42A27DB-BD31-4B8C-83A1-F6EECF244321}">
                <p14:modId xmlns:p14="http://schemas.microsoft.com/office/powerpoint/2010/main" val="832226937"/>
              </p:ext>
            </p:extLst>
          </p:nvPr>
        </p:nvGraphicFramePr>
        <p:xfrm>
          <a:off x="3602183" y="1796761"/>
          <a:ext cx="4197927" cy="4524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4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tree with green leaves and fruit&#10;&#10;Description automatically generated">
            <a:extLst>
              <a:ext uri="{FF2B5EF4-FFF2-40B4-BE49-F238E27FC236}">
                <a16:creationId xmlns:a16="http://schemas.microsoft.com/office/drawing/2014/main" id="{782A87BF-6F4E-EF5D-7473-CF9720F5CAB7}"/>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b="25014"/>
          <a:stretch/>
        </p:blipFill>
        <p:spPr>
          <a:xfrm>
            <a:off x="20" y="-131453"/>
            <a:ext cx="12191980" cy="6856718"/>
          </a:xfrm>
          <a:prstGeom prst="rect">
            <a:avLst/>
          </a:prstGeom>
        </p:spPr>
      </p:pic>
      <p:sp>
        <p:nvSpPr>
          <p:cNvPr id="9" name="TextBox 8">
            <a:extLst>
              <a:ext uri="{FF2B5EF4-FFF2-40B4-BE49-F238E27FC236}">
                <a16:creationId xmlns:a16="http://schemas.microsoft.com/office/drawing/2014/main" id="{FD4BAA45-3B78-640E-B690-45FFE13AF000}"/>
              </a:ext>
            </a:extLst>
          </p:cNvPr>
          <p:cNvSpPr txBox="1"/>
          <p:nvPr/>
        </p:nvSpPr>
        <p:spPr>
          <a:xfrm>
            <a:off x="526473" y="221673"/>
            <a:ext cx="11305309" cy="646331"/>
          </a:xfrm>
          <a:prstGeom prst="rect">
            <a:avLst/>
          </a:prstGeom>
          <a:noFill/>
        </p:spPr>
        <p:txBody>
          <a:bodyPr wrap="square" rtlCol="0">
            <a:spAutoFit/>
          </a:bodyPr>
          <a:lstStyle/>
          <a:p>
            <a:pPr>
              <a:spcAft>
                <a:spcPts val="600"/>
              </a:spcAft>
            </a:pPr>
            <a:r>
              <a:rPr lang="en-US" sz="3600" dirty="0">
                <a:latin typeface="Comic Sans MS" panose="030F0702030302020204" pitchFamily="66" charset="0"/>
              </a:rPr>
              <a:t>Forest School-Summer Term Nursery Curriculum </a:t>
            </a:r>
            <a:endParaRPr lang="en-GB" sz="3600" dirty="0"/>
          </a:p>
        </p:txBody>
      </p:sp>
      <p:sp>
        <p:nvSpPr>
          <p:cNvPr id="11" name="TextBox 10">
            <a:extLst>
              <a:ext uri="{FF2B5EF4-FFF2-40B4-BE49-F238E27FC236}">
                <a16:creationId xmlns:a16="http://schemas.microsoft.com/office/drawing/2014/main" id="{A58FA270-F0B1-E2B2-B57D-87097A90EA9A}"/>
              </a:ext>
            </a:extLst>
          </p:cNvPr>
          <p:cNvSpPr txBox="1"/>
          <p:nvPr/>
        </p:nvSpPr>
        <p:spPr>
          <a:xfrm>
            <a:off x="623455" y="1468582"/>
            <a:ext cx="2161309" cy="5078313"/>
          </a:xfrm>
          <a:prstGeom prst="rect">
            <a:avLst/>
          </a:prstGeom>
          <a:gradFill flip="none" rotWithShape="1">
            <a:gsLst>
              <a:gs pos="0">
                <a:schemeClr val="accent1">
                  <a:tint val="66000"/>
                  <a:satMod val="160000"/>
                  <a:alpha val="22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p>
            <a:r>
              <a:rPr lang="en-US" b="1" dirty="0"/>
              <a:t>Vocabulary </a:t>
            </a:r>
          </a:p>
          <a:p>
            <a:r>
              <a:rPr lang="en-US" dirty="0"/>
              <a:t>Melt</a:t>
            </a:r>
          </a:p>
          <a:p>
            <a:r>
              <a:rPr lang="en-US" dirty="0"/>
              <a:t>Hot</a:t>
            </a:r>
          </a:p>
          <a:p>
            <a:r>
              <a:rPr lang="en-US" dirty="0"/>
              <a:t>Willow</a:t>
            </a:r>
          </a:p>
          <a:p>
            <a:r>
              <a:rPr lang="en-US" dirty="0"/>
              <a:t>Peeling</a:t>
            </a:r>
          </a:p>
          <a:p>
            <a:r>
              <a:rPr lang="en-US" dirty="0"/>
              <a:t>Nettles</a:t>
            </a:r>
          </a:p>
          <a:p>
            <a:r>
              <a:rPr lang="en-US" dirty="0"/>
              <a:t>Thorns</a:t>
            </a:r>
          </a:p>
          <a:p>
            <a:r>
              <a:rPr lang="en-US" dirty="0"/>
              <a:t>Sting</a:t>
            </a:r>
          </a:p>
          <a:p>
            <a:r>
              <a:rPr lang="en-US" dirty="0"/>
              <a:t>Bees</a:t>
            </a:r>
          </a:p>
          <a:p>
            <a:r>
              <a:rPr lang="en-US" dirty="0"/>
              <a:t>Wasps</a:t>
            </a:r>
          </a:p>
          <a:p>
            <a:r>
              <a:rPr lang="en-US" dirty="0"/>
              <a:t>Suncream</a:t>
            </a:r>
          </a:p>
          <a:p>
            <a:r>
              <a:rPr lang="en-US" dirty="0"/>
              <a:t>Fruit</a:t>
            </a:r>
            <a:r>
              <a:rPr lang="en-GB" dirty="0"/>
              <a:t> names</a:t>
            </a:r>
          </a:p>
          <a:p>
            <a:r>
              <a:rPr lang="en-GB" dirty="0"/>
              <a:t>Vegetable names</a:t>
            </a:r>
          </a:p>
          <a:p>
            <a:r>
              <a:rPr lang="en-GB" dirty="0"/>
              <a:t>Herb names</a:t>
            </a:r>
          </a:p>
          <a:p>
            <a:r>
              <a:rPr lang="en-GB" dirty="0"/>
              <a:t>Spark</a:t>
            </a:r>
          </a:p>
          <a:p>
            <a:r>
              <a:rPr lang="en-GB" dirty="0"/>
              <a:t>Flint</a:t>
            </a:r>
          </a:p>
          <a:p>
            <a:r>
              <a:rPr lang="en-GB" dirty="0"/>
              <a:t>Insect names</a:t>
            </a:r>
          </a:p>
          <a:p>
            <a:r>
              <a:rPr lang="en-GB" dirty="0"/>
              <a:t>Elderflower</a:t>
            </a:r>
          </a:p>
        </p:txBody>
      </p:sp>
      <p:sp>
        <p:nvSpPr>
          <p:cNvPr id="15" name="TextBox 14">
            <a:extLst>
              <a:ext uri="{FF2B5EF4-FFF2-40B4-BE49-F238E27FC236}">
                <a16:creationId xmlns:a16="http://schemas.microsoft.com/office/drawing/2014/main" id="{2DD83A13-95F2-635E-994C-5B76A8666667}"/>
              </a:ext>
            </a:extLst>
          </p:cNvPr>
          <p:cNvSpPr txBox="1"/>
          <p:nvPr/>
        </p:nvSpPr>
        <p:spPr>
          <a:xfrm>
            <a:off x="7388942" y="1468582"/>
            <a:ext cx="4179603" cy="4524315"/>
          </a:xfrm>
          <a:prstGeom prst="rect">
            <a:avLst/>
          </a:prstGeom>
          <a:gradFill flip="none" rotWithShape="1">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8100000" scaled="1"/>
            <a:tileRect/>
          </a:gradFill>
        </p:spPr>
        <p:txBody>
          <a:bodyPr wrap="square" rtlCol="0">
            <a:spAutoFit/>
          </a:bodyPr>
          <a:lstStyle/>
          <a:p>
            <a:r>
              <a:rPr lang="en-US" b="1" dirty="0"/>
              <a:t>Outcomes and health and self-care</a:t>
            </a:r>
          </a:p>
          <a:p>
            <a:r>
              <a:rPr lang="en-US" dirty="0"/>
              <a:t>We will observe spring and summer changes.</a:t>
            </a:r>
          </a:p>
          <a:p>
            <a:r>
              <a:rPr lang="en-US" dirty="0"/>
              <a:t>Using natural resources, we will use our imaginations making imaginary and real-world representations. </a:t>
            </a:r>
          </a:p>
          <a:p>
            <a:r>
              <a:rPr lang="en-US" dirty="0"/>
              <a:t>We will talk about and express our thought processes through problem solving techniques, collaborating with others and independently. </a:t>
            </a:r>
          </a:p>
          <a:p>
            <a:r>
              <a:rPr lang="en-US" dirty="0"/>
              <a:t>We will use investigative techniques to test our ideas. </a:t>
            </a:r>
          </a:p>
          <a:p>
            <a:r>
              <a:rPr lang="en-US" dirty="0"/>
              <a:t>We will manage our own risks appropriately. </a:t>
            </a:r>
          </a:p>
          <a:p>
            <a:endParaRPr lang="en-US" dirty="0"/>
          </a:p>
          <a:p>
            <a:endParaRPr lang="en-GB" dirty="0"/>
          </a:p>
        </p:txBody>
      </p:sp>
      <p:graphicFrame>
        <p:nvGraphicFramePr>
          <p:cNvPr id="29" name="TextBox 12">
            <a:extLst>
              <a:ext uri="{FF2B5EF4-FFF2-40B4-BE49-F238E27FC236}">
                <a16:creationId xmlns:a16="http://schemas.microsoft.com/office/drawing/2014/main" id="{2595EAD7-C27D-53C3-E1E0-1A036F8BBFE7}"/>
              </a:ext>
            </a:extLst>
          </p:cNvPr>
          <p:cNvGraphicFramePr/>
          <p:nvPr/>
        </p:nvGraphicFramePr>
        <p:xfrm>
          <a:off x="3186546" y="1468582"/>
          <a:ext cx="3865418" cy="4801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3581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children sitting around a log">
            <a:extLst>
              <a:ext uri="{FF2B5EF4-FFF2-40B4-BE49-F238E27FC236}">
                <a16:creationId xmlns:a16="http://schemas.microsoft.com/office/drawing/2014/main" id="{35312AFC-7DC0-6246-D035-6B024057E06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16638" r="41182"/>
          <a:stretch/>
        </p:blipFill>
        <p:spPr>
          <a:xfrm rot="5400000">
            <a:off x="2885355" y="-2666359"/>
            <a:ext cx="6856718" cy="12192000"/>
          </a:xfrm>
          <a:prstGeom prst="rect">
            <a:avLst/>
          </a:prstGeom>
        </p:spPr>
      </p:pic>
      <p:sp>
        <p:nvSpPr>
          <p:cNvPr id="4" name="TextBox 3">
            <a:extLst>
              <a:ext uri="{FF2B5EF4-FFF2-40B4-BE49-F238E27FC236}">
                <a16:creationId xmlns:a16="http://schemas.microsoft.com/office/drawing/2014/main" id="{A86130F5-3FBC-02BF-8A81-C2312E9B71B9}"/>
              </a:ext>
            </a:extLst>
          </p:cNvPr>
          <p:cNvSpPr txBox="1"/>
          <p:nvPr/>
        </p:nvSpPr>
        <p:spPr>
          <a:xfrm>
            <a:off x="798286" y="275771"/>
            <a:ext cx="10885714" cy="584775"/>
          </a:xfrm>
          <a:prstGeom prst="rect">
            <a:avLst/>
          </a:prstGeom>
          <a:noFill/>
        </p:spPr>
        <p:txBody>
          <a:bodyPr wrap="square" rtlCol="0">
            <a:spAutoFit/>
          </a:bodyPr>
          <a:lstStyle/>
          <a:p>
            <a:r>
              <a:rPr lang="en-US" sz="3200" dirty="0">
                <a:latin typeface="Comic Sans MS" panose="030F0702030302020204" pitchFamily="66" charset="0"/>
              </a:rPr>
              <a:t>Forest School- Autumn Term Reception Curriculum</a:t>
            </a:r>
            <a:endParaRPr lang="en-GB" sz="3200" dirty="0"/>
          </a:p>
        </p:txBody>
      </p:sp>
      <p:sp>
        <p:nvSpPr>
          <p:cNvPr id="5" name="TextBox 4">
            <a:extLst>
              <a:ext uri="{FF2B5EF4-FFF2-40B4-BE49-F238E27FC236}">
                <a16:creationId xmlns:a16="http://schemas.microsoft.com/office/drawing/2014/main" id="{041B51B9-B1EF-BE2F-CA47-0DBCB7FB163B}"/>
              </a:ext>
            </a:extLst>
          </p:cNvPr>
          <p:cNvSpPr txBox="1"/>
          <p:nvPr/>
        </p:nvSpPr>
        <p:spPr>
          <a:xfrm>
            <a:off x="508001" y="1364343"/>
            <a:ext cx="2027382" cy="5078313"/>
          </a:xfrm>
          <a:prstGeom prst="rect">
            <a:avLst/>
          </a:prstGeom>
          <a:gradFill flip="none" rotWithShape="1">
            <a:gsLst>
              <a:gs pos="0">
                <a:srgbClr val="FFC000">
                  <a:shade val="30000"/>
                  <a:satMod val="115000"/>
                  <a:alpha val="0"/>
                </a:srgbClr>
              </a:gs>
              <a:gs pos="50000">
                <a:srgbClr val="FFC000">
                  <a:shade val="67500"/>
                  <a:satMod val="115000"/>
                </a:srgbClr>
              </a:gs>
              <a:gs pos="100000">
                <a:srgbClr val="FFC000">
                  <a:shade val="100000"/>
                  <a:satMod val="115000"/>
                </a:srgbClr>
              </a:gs>
            </a:gsLst>
            <a:lin ang="2700000" scaled="1"/>
            <a:tileRect/>
          </a:gradFill>
        </p:spPr>
        <p:txBody>
          <a:bodyPr wrap="square" rtlCol="0">
            <a:spAutoFit/>
          </a:bodyPr>
          <a:lstStyle/>
          <a:p>
            <a:r>
              <a:rPr lang="en-US" b="1" dirty="0">
                <a:latin typeface="Comic Sans MS" panose="030F0702030302020204" pitchFamily="66" charset="0"/>
              </a:rPr>
              <a:t>Vocabulary </a:t>
            </a:r>
          </a:p>
          <a:p>
            <a:r>
              <a:rPr lang="en-GB" dirty="0">
                <a:latin typeface="Comic Sans MS" panose="030F0702030302020204" pitchFamily="66" charset="0"/>
              </a:rPr>
              <a:t>Decay</a:t>
            </a:r>
          </a:p>
          <a:p>
            <a:r>
              <a:rPr lang="en-GB" dirty="0">
                <a:latin typeface="Comic Sans MS" panose="030F0702030302020204" pitchFamily="66" charset="0"/>
              </a:rPr>
              <a:t>Deciduous</a:t>
            </a:r>
          </a:p>
          <a:p>
            <a:r>
              <a:rPr lang="en-GB" dirty="0">
                <a:latin typeface="Comic Sans MS" panose="030F0702030302020204" pitchFamily="66" charset="0"/>
              </a:rPr>
              <a:t>Fungi</a:t>
            </a:r>
          </a:p>
          <a:p>
            <a:r>
              <a:rPr lang="en-GB" dirty="0">
                <a:latin typeface="Comic Sans MS" panose="030F0702030302020204" pitchFamily="66" charset="0"/>
              </a:rPr>
              <a:t>Oak Tree</a:t>
            </a:r>
          </a:p>
          <a:p>
            <a:r>
              <a:rPr lang="en-GB" dirty="0">
                <a:latin typeface="Comic Sans MS" panose="030F0702030302020204" pitchFamily="66" charset="0"/>
              </a:rPr>
              <a:t>Sycamore Tree</a:t>
            </a:r>
          </a:p>
          <a:p>
            <a:r>
              <a:rPr lang="en-GB" dirty="0">
                <a:latin typeface="Comic Sans MS" panose="030F0702030302020204" pitchFamily="66" charset="0"/>
              </a:rPr>
              <a:t>Maple Tree</a:t>
            </a:r>
          </a:p>
          <a:p>
            <a:r>
              <a:rPr lang="en-GB" dirty="0">
                <a:latin typeface="Comic Sans MS" panose="030F0702030302020204" pitchFamily="66" charset="0"/>
              </a:rPr>
              <a:t>Shoot</a:t>
            </a:r>
          </a:p>
          <a:p>
            <a:r>
              <a:rPr lang="en-GB" dirty="0">
                <a:latin typeface="Comic Sans MS" panose="030F0702030302020204" pitchFamily="66" charset="0"/>
              </a:rPr>
              <a:t>Nocturnal </a:t>
            </a:r>
          </a:p>
          <a:p>
            <a:r>
              <a:rPr lang="en-GB" dirty="0">
                <a:latin typeface="Comic Sans MS" panose="030F0702030302020204" pitchFamily="66" charset="0"/>
              </a:rPr>
              <a:t>Hibernation</a:t>
            </a:r>
          </a:p>
          <a:p>
            <a:r>
              <a:rPr lang="en-GB" dirty="0">
                <a:latin typeface="Comic Sans MS" panose="030F0702030302020204" pitchFamily="66" charset="0"/>
              </a:rPr>
              <a:t>Harvest</a:t>
            </a:r>
          </a:p>
          <a:p>
            <a:r>
              <a:rPr lang="en-GB" dirty="0">
                <a:latin typeface="Comic Sans MS" panose="030F0702030302020204" pitchFamily="66" charset="0"/>
              </a:rPr>
              <a:t>Conkers</a:t>
            </a:r>
          </a:p>
          <a:p>
            <a:r>
              <a:rPr lang="en-GB" dirty="0">
                <a:latin typeface="Comic Sans MS" panose="030F0702030302020204" pitchFamily="66" charset="0"/>
              </a:rPr>
              <a:t>Acorns</a:t>
            </a:r>
          </a:p>
          <a:p>
            <a:r>
              <a:rPr lang="en-GB" dirty="0">
                <a:latin typeface="Comic Sans MS" panose="030F0702030302020204" pitchFamily="66" charset="0"/>
              </a:rPr>
              <a:t>Squirrel </a:t>
            </a:r>
          </a:p>
          <a:p>
            <a:r>
              <a:rPr lang="en-GB" dirty="0">
                <a:latin typeface="Comic Sans MS" panose="030F0702030302020204" pitchFamily="66" charset="0"/>
              </a:rPr>
              <a:t>Crispy</a:t>
            </a:r>
          </a:p>
          <a:p>
            <a:r>
              <a:rPr lang="en-GB" dirty="0">
                <a:latin typeface="Comic Sans MS" panose="030F0702030302020204" pitchFamily="66" charset="0"/>
              </a:rPr>
              <a:t>Cold</a:t>
            </a:r>
          </a:p>
          <a:p>
            <a:endParaRPr lang="en-GB" dirty="0"/>
          </a:p>
          <a:p>
            <a:endParaRPr lang="en-GB" dirty="0"/>
          </a:p>
        </p:txBody>
      </p:sp>
      <p:sp>
        <p:nvSpPr>
          <p:cNvPr id="6" name="TextBox 5">
            <a:extLst>
              <a:ext uri="{FF2B5EF4-FFF2-40B4-BE49-F238E27FC236}">
                <a16:creationId xmlns:a16="http://schemas.microsoft.com/office/drawing/2014/main" id="{14E35305-029D-3185-7895-A7FFE32C936A}"/>
              </a:ext>
            </a:extLst>
          </p:cNvPr>
          <p:cNvSpPr txBox="1"/>
          <p:nvPr/>
        </p:nvSpPr>
        <p:spPr>
          <a:xfrm>
            <a:off x="3754582" y="1364343"/>
            <a:ext cx="3325091" cy="5078313"/>
          </a:xfrm>
          <a:prstGeom prst="rect">
            <a:avLst/>
          </a:prstGeom>
          <a:gradFill flip="none" rotWithShape="1">
            <a:gsLst>
              <a:gs pos="0">
                <a:schemeClr val="accent2">
                  <a:lumMod val="75000"/>
                  <a:shade val="30000"/>
                  <a:satMod val="115000"/>
                  <a:alpha val="0"/>
                </a:schemeClr>
              </a:gs>
              <a:gs pos="50000">
                <a:schemeClr val="accent2">
                  <a:lumMod val="75000"/>
                  <a:shade val="67500"/>
                  <a:satMod val="115000"/>
                </a:schemeClr>
              </a:gs>
              <a:gs pos="100000">
                <a:schemeClr val="accent2">
                  <a:lumMod val="75000"/>
                  <a:shade val="100000"/>
                  <a:satMod val="115000"/>
                </a:schemeClr>
              </a:gs>
            </a:gsLst>
            <a:lin ang="13500000" scaled="1"/>
            <a:tileRect/>
          </a:gradFill>
        </p:spPr>
        <p:txBody>
          <a:bodyPr wrap="square" rtlCol="0">
            <a:spAutoFit/>
          </a:bodyPr>
          <a:lstStyle/>
          <a:p>
            <a:r>
              <a:rPr lang="en-US" b="1" dirty="0">
                <a:latin typeface="Comic Sans MS" panose="030F0702030302020204" pitchFamily="66" charset="0"/>
              </a:rPr>
              <a:t>Activities</a:t>
            </a:r>
            <a:endParaRPr lang="en-GB" b="1" dirty="0">
              <a:latin typeface="Comic Sans MS" panose="030F0702030302020204" pitchFamily="66" charset="0"/>
            </a:endParaRPr>
          </a:p>
          <a:p>
            <a:r>
              <a:rPr lang="en-GB" dirty="0">
                <a:latin typeface="Comic Sans MS" panose="030F0702030302020204" pitchFamily="66" charset="0"/>
              </a:rPr>
              <a:t>Den Building</a:t>
            </a:r>
          </a:p>
          <a:p>
            <a:r>
              <a:rPr lang="en-GB" dirty="0">
                <a:latin typeface="Comic Sans MS" panose="030F0702030302020204" pitchFamily="66" charset="0"/>
              </a:rPr>
              <a:t>Making habitats</a:t>
            </a:r>
          </a:p>
          <a:p>
            <a:r>
              <a:rPr lang="en-GB" dirty="0">
                <a:latin typeface="Comic Sans MS" panose="030F0702030302020204" pitchFamily="66" charset="0"/>
              </a:rPr>
              <a:t>Hibernation </a:t>
            </a:r>
          </a:p>
          <a:p>
            <a:r>
              <a:rPr lang="en-GB" dirty="0">
                <a:latin typeface="Comic Sans MS" panose="030F0702030302020204" pitchFamily="66" charset="0"/>
              </a:rPr>
              <a:t>Autumn walk</a:t>
            </a:r>
          </a:p>
          <a:p>
            <a:r>
              <a:rPr lang="en-GB" dirty="0">
                <a:latin typeface="Comic Sans MS" panose="030F0702030302020204" pitchFamily="66" charset="0"/>
              </a:rPr>
              <a:t>Bird Feeders</a:t>
            </a:r>
          </a:p>
          <a:p>
            <a:r>
              <a:rPr lang="en-GB" dirty="0">
                <a:latin typeface="Comic Sans MS" panose="030F0702030302020204" pitchFamily="66" charset="0"/>
              </a:rPr>
              <a:t>Autumn Collage identifying leaves</a:t>
            </a:r>
          </a:p>
          <a:p>
            <a:r>
              <a:rPr lang="en-GB" dirty="0">
                <a:latin typeface="Comic Sans MS" panose="030F0702030302020204" pitchFamily="66" charset="0"/>
              </a:rPr>
              <a:t>Apple hunting in the Orchard</a:t>
            </a:r>
          </a:p>
          <a:p>
            <a:r>
              <a:rPr lang="en-GB" dirty="0">
                <a:latin typeface="Comic Sans MS" panose="030F0702030302020204" pitchFamily="66" charset="0"/>
              </a:rPr>
              <a:t>Pumpkin exploring ( exploring what animals can eat them)</a:t>
            </a:r>
          </a:p>
          <a:p>
            <a:r>
              <a:rPr lang="en-GB" dirty="0">
                <a:latin typeface="Comic Sans MS" panose="030F0702030302020204" pitchFamily="66" charset="0"/>
              </a:rPr>
              <a:t>Composting</a:t>
            </a:r>
          </a:p>
          <a:p>
            <a:r>
              <a:rPr lang="en-GB" dirty="0">
                <a:latin typeface="Comic Sans MS" panose="030F0702030302020204" pitchFamily="66" charset="0"/>
              </a:rPr>
              <a:t>Exploring with ice and frost (melting/freezing)</a:t>
            </a:r>
          </a:p>
          <a:p>
            <a:r>
              <a:rPr lang="en-GB" dirty="0">
                <a:latin typeface="Comic Sans MS" panose="030F0702030302020204" pitchFamily="66" charset="0"/>
              </a:rPr>
              <a:t>Painting/drawing with mud</a:t>
            </a:r>
          </a:p>
          <a:p>
            <a:endParaRPr lang="en-GB" dirty="0"/>
          </a:p>
          <a:p>
            <a:endParaRPr lang="en-GB" dirty="0"/>
          </a:p>
          <a:p>
            <a:endParaRPr lang="en-US" dirty="0"/>
          </a:p>
        </p:txBody>
      </p:sp>
      <p:sp>
        <p:nvSpPr>
          <p:cNvPr id="7" name="TextBox 6">
            <a:extLst>
              <a:ext uri="{FF2B5EF4-FFF2-40B4-BE49-F238E27FC236}">
                <a16:creationId xmlns:a16="http://schemas.microsoft.com/office/drawing/2014/main" id="{7B291E7B-1D31-2886-3093-F1F90200E3BE}"/>
              </a:ext>
            </a:extLst>
          </p:cNvPr>
          <p:cNvSpPr txBox="1"/>
          <p:nvPr/>
        </p:nvSpPr>
        <p:spPr>
          <a:xfrm>
            <a:off x="7855527" y="1364343"/>
            <a:ext cx="3828473" cy="5109091"/>
          </a:xfrm>
          <a:prstGeom prst="rect">
            <a:avLst/>
          </a:prstGeom>
          <a:gradFill flip="none" rotWithShape="1">
            <a:gsLst>
              <a:gs pos="0">
                <a:schemeClr val="accent6">
                  <a:shade val="30000"/>
                  <a:satMod val="115000"/>
                  <a:alpha val="0"/>
                </a:schemeClr>
              </a:gs>
              <a:gs pos="50000">
                <a:schemeClr val="accent6">
                  <a:shade val="67500"/>
                  <a:satMod val="115000"/>
                </a:schemeClr>
              </a:gs>
              <a:gs pos="100000">
                <a:schemeClr val="accent6">
                  <a:shade val="100000"/>
                  <a:satMod val="115000"/>
                </a:schemeClr>
              </a:gs>
            </a:gsLst>
            <a:lin ang="10800000" scaled="1"/>
            <a:tileRect/>
          </a:gradFill>
        </p:spPr>
        <p:txBody>
          <a:bodyPr wrap="square" rtlCol="0">
            <a:spAutoFit/>
          </a:bodyPr>
          <a:lstStyle/>
          <a:p>
            <a:r>
              <a:rPr lang="en-US" b="1" dirty="0">
                <a:latin typeface="Comic Sans MS" panose="030F0702030302020204" pitchFamily="66" charset="0"/>
              </a:rPr>
              <a:t>Outcomes and health and self-care</a:t>
            </a:r>
          </a:p>
          <a:p>
            <a:r>
              <a:rPr lang="en-US" sz="1600" dirty="0">
                <a:latin typeface="Comic Sans MS" panose="030F0702030302020204" pitchFamily="66" charset="0"/>
              </a:rPr>
              <a:t>We will learn in more depth about changes from autumn to winter.</a:t>
            </a:r>
          </a:p>
          <a:p>
            <a:r>
              <a:rPr lang="en-US" sz="1600" dirty="0">
                <a:latin typeface="Comic Sans MS" panose="030F0702030302020204" pitchFamily="66" charset="0"/>
              </a:rPr>
              <a:t>We will explore what animals hibernate and experience creating habitats, understanding and respecting natural and outdoor animal habitats. </a:t>
            </a:r>
          </a:p>
          <a:p>
            <a:r>
              <a:rPr lang="en-US" sz="1600" dirty="0">
                <a:latin typeface="Comic Sans MS" panose="030F0702030302020204" pitchFamily="66" charset="0"/>
              </a:rPr>
              <a:t>We will understand tree names and identify the leaves from the correct trees. </a:t>
            </a:r>
          </a:p>
          <a:p>
            <a:r>
              <a:rPr lang="en-US" sz="1600" dirty="0">
                <a:latin typeface="Comic Sans MS" panose="030F0702030302020204" pitchFamily="66" charset="0"/>
              </a:rPr>
              <a:t>We will develop our fine and gross motor skills moving in different ways with understanding of risk such as slippy surfaces etc. </a:t>
            </a:r>
          </a:p>
          <a:p>
            <a:r>
              <a:rPr lang="en-US" sz="1600" dirty="0">
                <a:latin typeface="Comic Sans MS" panose="030F0702030302020204" pitchFamily="66" charset="0"/>
              </a:rPr>
              <a:t>We will learn about nocturnal animals.</a:t>
            </a:r>
          </a:p>
          <a:p>
            <a:r>
              <a:rPr lang="en-US" sz="1600" dirty="0">
                <a:latin typeface="Comic Sans MS" panose="030F0702030302020204" pitchFamily="66" charset="0"/>
              </a:rPr>
              <a:t>We will care for our environment and understand composting contributing our own compost</a:t>
            </a:r>
            <a:r>
              <a:rPr lang="en-US" dirty="0">
                <a:latin typeface="Comic Sans MS" panose="030F0702030302020204" pitchFamily="66" charset="0"/>
              </a:rPr>
              <a:t>. </a:t>
            </a:r>
            <a:endParaRPr lang="en-GB" dirty="0">
              <a:latin typeface="Comic Sans MS" panose="030F0702030302020204" pitchFamily="66" charset="0"/>
            </a:endParaRPr>
          </a:p>
        </p:txBody>
      </p:sp>
    </p:spTree>
    <p:extLst>
      <p:ext uri="{BB962C8B-B14F-4D97-AF65-F5344CB8AC3E}">
        <p14:creationId xmlns:p14="http://schemas.microsoft.com/office/powerpoint/2010/main" val="29214396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2915</TotalTime>
  <Words>1432</Words>
  <Application>Microsoft Office PowerPoint</Application>
  <PresentationFormat>Widescreen</PresentationFormat>
  <Paragraphs>304</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Comic Sans MS</vt:lpstr>
      <vt:lpstr>Times New Roman</vt:lpstr>
      <vt:lpstr>Office Theme</vt:lpstr>
      <vt:lpstr>PowerPoint Presentation</vt:lpstr>
      <vt:lpstr>Children at The Sue Hedley Nursery School visit our very own Forest School once a week. What was once baron land has become a wonderful outdoor learning space which children continue to develop and grow learning and having hands on experiences throughout all seasons and weather. Our very own Sue Hedley whose vision enabled this to happen explains, </vt:lpstr>
      <vt:lpstr>Forest School Autumn Term Two Year Old Curriculum </vt:lpstr>
      <vt:lpstr>Forest School  Spring Term Two Year Old Curriculum </vt:lpstr>
      <vt:lpstr>Forest School  Summer Term Two Year Old Curriculum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Birtles</dc:creator>
  <cp:lastModifiedBy>Ashley Honey</cp:lastModifiedBy>
  <cp:revision>10</cp:revision>
  <dcterms:created xsi:type="dcterms:W3CDTF">2023-07-06T16:35:59Z</dcterms:created>
  <dcterms:modified xsi:type="dcterms:W3CDTF">2023-10-06T09:55:51Z</dcterms:modified>
</cp:coreProperties>
</file>