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9C541E-FC0F-48BA-9E1B-CCB4177363F8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A294EF-E23A-4CB3-BF75-653E58CDD09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hool\world book day\IMG_20150305_1536108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4" y="0"/>
            <a:ext cx="9150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4"/>
    </mc:Choice>
    <mc:Fallback xmlns="">
      <p:transition spd="slow" advTm="63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chool\world book day\IMG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1"/>
            <a:ext cx="9144000" cy="68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5"/>
    </mc:Choice>
    <mc:Fallback xmlns="">
      <p:transition spd="slow" advTm="59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chool\world book day\SFTS20150305JOB 02-34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chool\world book day\SFTS20150305JOB 02-333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"/>
    </mc:Choice>
    <mc:Fallback xmlns="">
      <p:transition spd="slow" advTm="68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ool\world book day\SFTS20150305JOB 02-336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chool\world book day\SFTS20150305JOB 02-344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"/>
            <a:ext cx="917064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3"/>
    </mc:Choice>
    <mc:Fallback xmlns="">
      <p:transition spd="slow" advTm="60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chool\world book day\SFTS20150305JOB 02-32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"/>
    </mc:Choice>
    <mc:Fallback xmlns="">
      <p:transition spd="slow" advTm="61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chool\world book day\SFTS20150305JOB 02-351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4"/>
    </mc:Choice>
    <mc:Fallback xmlns="">
      <p:transition spd="slow" advTm="60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chool\world book day\SFTS20150305JOB 02-346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chool\world book day\SFTS20150305JOB 02-347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4"/>
            <a:ext cx="457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School\world book day\SFTS20150305JOB 02-338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01" y="-14398"/>
            <a:ext cx="4581599" cy="68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"/>
    </mc:Choice>
    <mc:Fallback xmlns="">
      <p:transition spd="slow" advTm="761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Hennessy</dc:creator>
  <cp:lastModifiedBy>Emma Edwards</cp:lastModifiedBy>
  <cp:revision>4</cp:revision>
  <dcterms:created xsi:type="dcterms:W3CDTF">2016-02-17T13:26:53Z</dcterms:created>
  <dcterms:modified xsi:type="dcterms:W3CDTF">2016-02-23T11:19:37Z</dcterms:modified>
</cp:coreProperties>
</file>