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648" r:id="rId1"/>
  </p:sldMasterIdLst>
  <p:sldIdLst>
    <p:sldId id="256" r:id="rId2"/>
    <p:sldId id="257" r:id="rId3"/>
    <p:sldId id="258" r:id="rId4"/>
    <p:sldId id="263" r:id="rId5"/>
    <p:sldId id="269" r:id="rId6"/>
    <p:sldId id="262" r:id="rId7"/>
    <p:sldId id="270" r:id="rId8"/>
    <p:sldId id="264" r:id="rId9"/>
    <p:sldId id="265" r:id="rId10"/>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Alex Wolvers" initials="AW" lastIdx="2" clrIdx="0">
    <p:extLst>
      <p:ext uri="{19B8F6BF-5375-455C-9EA6-DF929625EA0E}">
        <p15:presenceInfo xmlns:p15="http://schemas.microsoft.com/office/powerpoint/2012/main" userId="S::Alex.Wolvers@lichfield.anglican.org::b712f541-27b8-44a5-8ac8-29586596d7ac"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4995" autoAdjust="0"/>
    <p:restoredTop sz="94660"/>
  </p:normalViewPr>
  <p:slideViewPr>
    <p:cSldViewPr snapToGrid="0">
      <p:cViewPr varScale="1">
        <p:scale>
          <a:sx n="67" d="100"/>
          <a:sy n="67" d="100"/>
        </p:scale>
        <p:origin x="644" y="44"/>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presProps" Target="pres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commentAuthors" Target="commentAuthors.xml"/><Relationship Id="rId5" Type="http://schemas.openxmlformats.org/officeDocument/2006/relationships/slide" Target="slides/slide4.xml"/><Relationship Id="rId15" Type="http://schemas.openxmlformats.org/officeDocument/2006/relationships/tableStyles" Target="tableStyle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theme" Target="theme/theme1.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7" name="Rectangle 6"/>
          <p:cNvSpPr/>
          <p:nvPr/>
        </p:nvSpPr>
        <p:spPr>
          <a:xfrm>
            <a:off x="446534" y="3085765"/>
            <a:ext cx="11262866" cy="3304800"/>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2" name="Title 1"/>
          <p:cNvSpPr>
            <a:spLocks noGrp="1"/>
          </p:cNvSpPr>
          <p:nvPr>
            <p:ph type="ctrTitle"/>
          </p:nvPr>
        </p:nvSpPr>
        <p:spPr>
          <a:xfrm>
            <a:off x="581191" y="1020431"/>
            <a:ext cx="10993549" cy="1475013"/>
          </a:xfrm>
          <a:effectLst/>
        </p:spPr>
        <p:txBody>
          <a:bodyPr anchor="b">
            <a:normAutofit/>
          </a:bodyPr>
          <a:lstStyle>
            <a:lvl1pPr>
              <a:defRPr sz="3600">
                <a:solidFill>
                  <a:schemeClr val="accent1"/>
                </a:solidFill>
              </a:defRPr>
            </a:lvl1pPr>
          </a:lstStyle>
          <a:p>
            <a:r>
              <a:rPr lang="en-US"/>
              <a:t>Click to edit Master title style</a:t>
            </a:r>
            <a:endParaRPr lang="en-US" dirty="0"/>
          </a:p>
        </p:txBody>
      </p:sp>
      <p:sp>
        <p:nvSpPr>
          <p:cNvPr id="3" name="Subtitle 2"/>
          <p:cNvSpPr>
            <a:spLocks noGrp="1"/>
          </p:cNvSpPr>
          <p:nvPr>
            <p:ph type="subTitle" idx="1"/>
          </p:nvPr>
        </p:nvSpPr>
        <p:spPr>
          <a:xfrm>
            <a:off x="581194" y="2495445"/>
            <a:ext cx="10993546" cy="590321"/>
          </a:xfrm>
        </p:spPr>
        <p:txBody>
          <a:bodyPr anchor="t">
            <a:normAutofit/>
          </a:bodyPr>
          <a:lstStyle>
            <a:lvl1pPr marL="0" indent="0" algn="l">
              <a:buNone/>
              <a:defRPr sz="1600" cap="all">
                <a:solidFill>
                  <a:schemeClr val="accent2"/>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sp>
        <p:nvSpPr>
          <p:cNvPr id="4" name="Date Placeholder 3"/>
          <p:cNvSpPr>
            <a:spLocks noGrp="1"/>
          </p:cNvSpPr>
          <p:nvPr>
            <p:ph type="dt" sz="half" idx="10"/>
          </p:nvPr>
        </p:nvSpPr>
        <p:spPr>
          <a:xfrm>
            <a:off x="7605951" y="5956137"/>
            <a:ext cx="2844800" cy="365125"/>
          </a:xfrm>
        </p:spPr>
        <p:txBody>
          <a:bodyPr/>
          <a:lstStyle>
            <a:lvl1pPr>
              <a:defRPr>
                <a:solidFill>
                  <a:schemeClr val="accent1">
                    <a:lumMod val="75000"/>
                    <a:lumOff val="25000"/>
                  </a:schemeClr>
                </a:solidFill>
              </a:defRPr>
            </a:lvl1pPr>
          </a:lstStyle>
          <a:p>
            <a:fld id="{B61BEF0D-F0BB-DE4B-95CE-6DB70DBA9567}" type="datetimeFigureOut">
              <a:rPr lang="en-US" dirty="0"/>
              <a:pPr/>
              <a:t>10/25/2021</a:t>
            </a:fld>
            <a:endParaRPr lang="en-US" dirty="0"/>
          </a:p>
        </p:txBody>
      </p:sp>
      <p:sp>
        <p:nvSpPr>
          <p:cNvPr id="5" name="Footer Placeholder 4"/>
          <p:cNvSpPr>
            <a:spLocks noGrp="1"/>
          </p:cNvSpPr>
          <p:nvPr>
            <p:ph type="ftr" sz="quarter" idx="11"/>
          </p:nvPr>
        </p:nvSpPr>
        <p:spPr>
          <a:xfrm>
            <a:off x="581192" y="5951811"/>
            <a:ext cx="6917210" cy="365125"/>
          </a:xfrm>
        </p:spPr>
        <p:txBody>
          <a:bodyPr/>
          <a:lstStyle>
            <a:lvl1pPr>
              <a:defRPr>
                <a:solidFill>
                  <a:schemeClr val="accent1">
                    <a:lumMod val="75000"/>
                    <a:lumOff val="25000"/>
                  </a:schemeClr>
                </a:solidFill>
              </a:defRPr>
            </a:lvl1pPr>
          </a:lstStyle>
          <a:p>
            <a:endParaRPr lang="en-US" dirty="0"/>
          </a:p>
        </p:txBody>
      </p:sp>
      <p:sp>
        <p:nvSpPr>
          <p:cNvPr id="6" name="Slide Number Placeholder 5"/>
          <p:cNvSpPr>
            <a:spLocks noGrp="1"/>
          </p:cNvSpPr>
          <p:nvPr>
            <p:ph type="sldNum" sz="quarter" idx="12"/>
          </p:nvPr>
        </p:nvSpPr>
        <p:spPr>
          <a:xfrm>
            <a:off x="10558300" y="5956137"/>
            <a:ext cx="1016440" cy="365125"/>
          </a:xfrm>
        </p:spPr>
        <p:txBody>
          <a:bodyPr/>
          <a:lstStyle>
            <a:lvl1pPr>
              <a:defRPr>
                <a:solidFill>
                  <a:schemeClr val="accent1">
                    <a:lumMod val="75000"/>
                    <a:lumOff val="25000"/>
                  </a:schemeClr>
                </a:solidFill>
              </a:defRPr>
            </a:lvl1pPr>
          </a:lstStyle>
          <a:p>
            <a:fld id="{D57F1E4F-1CFF-5643-939E-217C01CDF565}" type="slidenum">
              <a:rPr lang="en-US" dirty="0"/>
              <a:pPr/>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7" name="Rectangle 6"/>
          <p:cNvSpPr>
            <a:spLocks noChangeAspect="1"/>
          </p:cNvSpPr>
          <p:nvPr/>
        </p:nvSpPr>
        <p:spPr>
          <a:xfrm>
            <a:off x="440286" y="614407"/>
            <a:ext cx="11309338" cy="1189298"/>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2" name="Title 1"/>
          <p:cNvSpPr>
            <a:spLocks noGrp="1"/>
          </p:cNvSpPr>
          <p:nvPr>
            <p:ph type="title"/>
          </p:nvPr>
        </p:nvSpPr>
        <p:spPr>
          <a:xfrm>
            <a:off x="581192" y="702156"/>
            <a:ext cx="11029616" cy="1013800"/>
          </a:xfrm>
        </p:spPr>
        <p:txBody>
          <a:bodyPr/>
          <a:lstStyle/>
          <a:p>
            <a:r>
              <a:rPr lang="en-US"/>
              <a:t>Click to edit Master title style</a:t>
            </a:r>
            <a:endParaRPr lang="en-US" dirty="0"/>
          </a:p>
        </p:txBody>
      </p:sp>
      <p:sp>
        <p:nvSpPr>
          <p:cNvPr id="3" name="Content Placeholder 2"/>
          <p:cNvSpPr>
            <a:spLocks noGrp="1"/>
          </p:cNvSpPr>
          <p:nvPr>
            <p:ph idx="1"/>
          </p:nvPr>
        </p:nvSpPr>
        <p:spPr>
          <a:xfrm>
            <a:off x="581192" y="2180496"/>
            <a:ext cx="11029615" cy="367830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dirty="0"/>
              <a:pPr/>
              <a:t>10/25/2021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a:xfrm>
            <a:off x="10558300" y="5956137"/>
            <a:ext cx="1052508" cy="365125"/>
          </a:xfrm>
        </p:spPr>
        <p:txBody>
          <a:bodyPr/>
          <a:lstStyle/>
          <a:p>
            <a:fld id="{D57F1E4F-1CFF-5643-939E-217C01CDF565}" type="slidenum">
              <a:rPr lang="en-US" dirty="0"/>
              <a:pPr/>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8" name="Rectangle 7"/>
          <p:cNvSpPr>
            <a:spLocks noChangeAspect="1"/>
          </p:cNvSpPr>
          <p:nvPr/>
        </p:nvSpPr>
        <p:spPr>
          <a:xfrm>
            <a:off x="447817" y="5141974"/>
            <a:ext cx="11290860" cy="1258827"/>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2" name="Title 1"/>
          <p:cNvSpPr>
            <a:spLocks noGrp="1"/>
          </p:cNvSpPr>
          <p:nvPr>
            <p:ph type="title"/>
          </p:nvPr>
        </p:nvSpPr>
        <p:spPr>
          <a:xfrm>
            <a:off x="581193" y="3043910"/>
            <a:ext cx="11029615" cy="1497507"/>
          </a:xfrm>
        </p:spPr>
        <p:txBody>
          <a:bodyPr anchor="b">
            <a:normAutofit/>
          </a:bodyPr>
          <a:lstStyle>
            <a:lvl1pPr algn="l">
              <a:defRPr sz="3600" b="0" cap="all">
                <a:solidFill>
                  <a:schemeClr val="accent1"/>
                </a:solidFill>
              </a:defRPr>
            </a:lvl1pPr>
          </a:lstStyle>
          <a:p>
            <a:r>
              <a:rPr lang="en-US"/>
              <a:t>Click to edit Master title style</a:t>
            </a:r>
            <a:endParaRPr lang="en-US" dirty="0"/>
          </a:p>
        </p:txBody>
      </p:sp>
      <p:sp>
        <p:nvSpPr>
          <p:cNvPr id="3" name="Text Placeholder 2"/>
          <p:cNvSpPr>
            <a:spLocks noGrp="1"/>
          </p:cNvSpPr>
          <p:nvPr>
            <p:ph type="body" idx="1"/>
          </p:nvPr>
        </p:nvSpPr>
        <p:spPr>
          <a:xfrm>
            <a:off x="581192" y="4541417"/>
            <a:ext cx="11029615" cy="600556"/>
          </a:xfrm>
        </p:spPr>
        <p:txBody>
          <a:bodyPr anchor="t">
            <a:normAutofit/>
          </a:bodyPr>
          <a:lstStyle>
            <a:lvl1pPr marL="0" indent="0" algn="l">
              <a:buNone/>
              <a:defRPr sz="1800" cap="all">
                <a:solidFill>
                  <a:schemeClr val="accent2"/>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lvl1pPr>
              <a:defRPr>
                <a:solidFill>
                  <a:schemeClr val="accent1">
                    <a:lumMod val="75000"/>
                    <a:lumOff val="25000"/>
                  </a:schemeClr>
                </a:solidFill>
              </a:defRPr>
            </a:lvl1pPr>
          </a:lstStyle>
          <a:p>
            <a:fld id="{B61BEF0D-F0BB-DE4B-95CE-6DB70DBA9567}" type="datetimeFigureOut">
              <a:rPr lang="en-US" dirty="0"/>
              <a:pPr/>
              <a:t>10/25/2021</a:t>
            </a:fld>
            <a:endParaRPr lang="en-US" dirty="0"/>
          </a:p>
        </p:txBody>
      </p:sp>
      <p:sp>
        <p:nvSpPr>
          <p:cNvPr id="5" name="Footer Placeholder 4"/>
          <p:cNvSpPr>
            <a:spLocks noGrp="1"/>
          </p:cNvSpPr>
          <p:nvPr>
            <p:ph type="ftr" sz="quarter" idx="11"/>
          </p:nvPr>
        </p:nvSpPr>
        <p:spPr/>
        <p:txBody>
          <a:bodyPr/>
          <a:lstStyle>
            <a:lvl1pPr>
              <a:defRPr>
                <a:solidFill>
                  <a:schemeClr val="accent1">
                    <a:lumMod val="75000"/>
                    <a:lumOff val="25000"/>
                  </a:schemeClr>
                </a:solidFill>
              </a:defRPr>
            </a:lvl1pPr>
          </a:lstStyle>
          <a:p>
            <a:endParaRPr lang="en-US" dirty="0"/>
          </a:p>
        </p:txBody>
      </p:sp>
      <p:sp>
        <p:nvSpPr>
          <p:cNvPr id="6" name="Slide Number Placeholder 5"/>
          <p:cNvSpPr>
            <a:spLocks noGrp="1"/>
          </p:cNvSpPr>
          <p:nvPr>
            <p:ph type="sldNum" sz="quarter" idx="12"/>
          </p:nvPr>
        </p:nvSpPr>
        <p:spPr/>
        <p:txBody>
          <a:bodyPr/>
          <a:lstStyle>
            <a:lvl1pPr>
              <a:defRPr>
                <a:solidFill>
                  <a:schemeClr val="accent1">
                    <a:lumMod val="75000"/>
                    <a:lumOff val="25000"/>
                  </a:schemeClr>
                </a:solidFill>
              </a:defRPr>
            </a:lvl1pPr>
          </a:lstStyle>
          <a:p>
            <a:fld id="{D57F1E4F-1CFF-5643-939E-217C01CDF565}" type="slidenum">
              <a:rPr lang="en-US" dirty="0"/>
              <a:pPr/>
              <a:t>‹#›</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8" name="Rectangle 7"/>
          <p:cNvSpPr>
            <a:spLocks noChangeAspect="1"/>
          </p:cNvSpPr>
          <p:nvPr/>
        </p:nvSpPr>
        <p:spPr>
          <a:xfrm>
            <a:off x="445982" y="606554"/>
            <a:ext cx="11300036" cy="1258827"/>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2" name="Title 1"/>
          <p:cNvSpPr>
            <a:spLocks noGrp="1"/>
          </p:cNvSpPr>
          <p:nvPr>
            <p:ph type="title"/>
          </p:nvPr>
        </p:nvSpPr>
        <p:spPr>
          <a:xfrm>
            <a:off x="581193" y="729658"/>
            <a:ext cx="11029616" cy="988332"/>
          </a:xfrm>
        </p:spPr>
        <p:txBody>
          <a:bodyPr/>
          <a:lstStyle/>
          <a:p>
            <a:r>
              <a:rPr lang="en-US"/>
              <a:t>Click to edit Master title style</a:t>
            </a:r>
            <a:endParaRPr lang="en-US" dirty="0"/>
          </a:p>
        </p:txBody>
      </p:sp>
      <p:sp>
        <p:nvSpPr>
          <p:cNvPr id="3" name="Content Placeholder 2"/>
          <p:cNvSpPr>
            <a:spLocks noGrp="1"/>
          </p:cNvSpPr>
          <p:nvPr>
            <p:ph sz="half" idx="1"/>
          </p:nvPr>
        </p:nvSpPr>
        <p:spPr>
          <a:xfrm>
            <a:off x="581193" y="2228003"/>
            <a:ext cx="5422390" cy="3633047"/>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188417" y="2228003"/>
            <a:ext cx="5422392" cy="3633047"/>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B61BEF0D-F0BB-DE4B-95CE-6DB70DBA9567}" type="datetimeFigureOut">
              <a:rPr lang="en-US" dirty="0"/>
              <a:pPr/>
              <a:t>10/25/2021</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11" name="Rectangle 10"/>
          <p:cNvSpPr>
            <a:spLocks noChangeAspect="1"/>
          </p:cNvSpPr>
          <p:nvPr/>
        </p:nvSpPr>
        <p:spPr>
          <a:xfrm>
            <a:off x="445982" y="606554"/>
            <a:ext cx="11300036" cy="1258827"/>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12" name="Title 1"/>
          <p:cNvSpPr>
            <a:spLocks noGrp="1"/>
          </p:cNvSpPr>
          <p:nvPr>
            <p:ph type="title"/>
          </p:nvPr>
        </p:nvSpPr>
        <p:spPr>
          <a:xfrm>
            <a:off x="581193" y="729658"/>
            <a:ext cx="11029616" cy="988332"/>
          </a:xfrm>
        </p:spPr>
        <p:txBody>
          <a:bodyPr/>
          <a:lstStyle/>
          <a:p>
            <a:r>
              <a:rPr lang="en-US"/>
              <a:t>Click to edit Master title style</a:t>
            </a:r>
            <a:endParaRPr lang="en-US" dirty="0"/>
          </a:p>
        </p:txBody>
      </p:sp>
      <p:sp>
        <p:nvSpPr>
          <p:cNvPr id="3" name="Text Placeholder 2"/>
          <p:cNvSpPr>
            <a:spLocks noGrp="1"/>
          </p:cNvSpPr>
          <p:nvPr>
            <p:ph type="body" idx="1"/>
          </p:nvPr>
        </p:nvSpPr>
        <p:spPr>
          <a:xfrm>
            <a:off x="887219" y="2250892"/>
            <a:ext cx="5087075" cy="536005"/>
          </a:xfrm>
        </p:spPr>
        <p:txBody>
          <a:bodyPr anchor="b">
            <a:noAutofit/>
          </a:bodyPr>
          <a:lstStyle>
            <a:lvl1pPr marL="0" indent="0">
              <a:buNone/>
              <a:defRPr sz="2200" b="0">
                <a:solidFill>
                  <a:schemeClr val="accent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581194" y="2926052"/>
            <a:ext cx="5393100" cy="2934999"/>
          </a:xfrm>
        </p:spPr>
        <p:txBody>
          <a:bodyPr anchor="t">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523735" y="2250892"/>
            <a:ext cx="5087073" cy="553373"/>
          </a:xfrm>
        </p:spPr>
        <p:txBody>
          <a:bodyPr anchor="b">
            <a:noAutofit/>
          </a:bodyPr>
          <a:lstStyle>
            <a:lvl1pPr marL="0" indent="0">
              <a:buNone/>
              <a:defRPr sz="2200" b="0">
                <a:solidFill>
                  <a:schemeClr val="accent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217709" y="2926052"/>
            <a:ext cx="5393100" cy="2934999"/>
          </a:xfrm>
        </p:spPr>
        <p:txBody>
          <a:bodyPr anchor="t">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B61BEF0D-F0BB-DE4B-95CE-6DB70DBA9567}" type="datetimeFigureOut">
              <a:rPr lang="en-US" dirty="0"/>
              <a:pPr/>
              <a:t>10/25/2021</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7" name="Rectangle 6"/>
          <p:cNvSpPr>
            <a:spLocks noChangeAspect="1"/>
          </p:cNvSpPr>
          <p:nvPr/>
        </p:nvSpPr>
        <p:spPr>
          <a:xfrm>
            <a:off x="440683" y="606554"/>
            <a:ext cx="11300036" cy="1258827"/>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8" name="Title 1"/>
          <p:cNvSpPr>
            <a:spLocks noGrp="1"/>
          </p:cNvSpPr>
          <p:nvPr>
            <p:ph type="title"/>
          </p:nvPr>
        </p:nvSpPr>
        <p:spPr>
          <a:xfrm>
            <a:off x="575894" y="729658"/>
            <a:ext cx="11029616" cy="988332"/>
          </a:xfrm>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B61BEF0D-F0BB-DE4B-95CE-6DB70DBA9567}" type="datetimeFigureOut">
              <a:rPr lang="en-US" dirty="0"/>
              <a:pPr/>
              <a:t>10/25/2021</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B61BEF0D-F0BB-DE4B-95CE-6DB70DBA9567}" type="datetimeFigureOut">
              <a:rPr lang="en-US" dirty="0"/>
              <a:pPr/>
              <a:t>10/25/2021</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9" name="Rectangle 8"/>
          <p:cNvSpPr>
            <a:spLocks noChangeAspect="1"/>
          </p:cNvSpPr>
          <p:nvPr/>
        </p:nvSpPr>
        <p:spPr>
          <a:xfrm>
            <a:off x="447817" y="5141973"/>
            <a:ext cx="11298200" cy="1274702"/>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2" name="Title 1"/>
          <p:cNvSpPr>
            <a:spLocks noGrp="1"/>
          </p:cNvSpPr>
          <p:nvPr>
            <p:ph type="title"/>
          </p:nvPr>
        </p:nvSpPr>
        <p:spPr>
          <a:xfrm>
            <a:off x="581192" y="5262296"/>
            <a:ext cx="4909445" cy="689514"/>
          </a:xfrm>
        </p:spPr>
        <p:txBody>
          <a:bodyPr anchor="ctr"/>
          <a:lstStyle>
            <a:lvl1pPr algn="l">
              <a:defRPr sz="2000" b="0">
                <a:solidFill>
                  <a:schemeClr val="accent1">
                    <a:lumMod val="75000"/>
                    <a:lumOff val="25000"/>
                  </a:schemeClr>
                </a:solidFill>
              </a:defRPr>
            </a:lvl1pPr>
          </a:lstStyle>
          <a:p>
            <a:r>
              <a:rPr lang="en-US"/>
              <a:t>Click to edit Master title style</a:t>
            </a:r>
            <a:endParaRPr lang="en-US" dirty="0"/>
          </a:p>
        </p:txBody>
      </p:sp>
      <p:sp>
        <p:nvSpPr>
          <p:cNvPr id="3" name="Content Placeholder 2"/>
          <p:cNvSpPr>
            <a:spLocks noGrp="1"/>
          </p:cNvSpPr>
          <p:nvPr>
            <p:ph idx="1"/>
          </p:nvPr>
        </p:nvSpPr>
        <p:spPr>
          <a:xfrm>
            <a:off x="447816" y="601200"/>
            <a:ext cx="11292840" cy="4204800"/>
          </a:xfrm>
        </p:spPr>
        <p:txBody>
          <a:bodyPr anchor="ctr">
            <a:normAutofit/>
          </a:bodyPr>
          <a:lstStyle>
            <a:lvl1pPr>
              <a:defRPr sz="2000">
                <a:solidFill>
                  <a:schemeClr val="tx2"/>
                </a:solidFill>
              </a:defRPr>
            </a:lvl1pPr>
            <a:lvl2pPr>
              <a:defRPr sz="1800">
                <a:solidFill>
                  <a:schemeClr val="tx2"/>
                </a:solidFill>
              </a:defRPr>
            </a:lvl2pPr>
            <a:lvl3pPr>
              <a:defRPr sz="1600">
                <a:solidFill>
                  <a:schemeClr val="tx2"/>
                </a:solidFill>
              </a:defRPr>
            </a:lvl3pPr>
            <a:lvl4pPr>
              <a:defRPr sz="1400">
                <a:solidFill>
                  <a:schemeClr val="tx2"/>
                </a:solidFill>
              </a:defRPr>
            </a:lvl4pPr>
            <a:lvl5pPr>
              <a:defRPr sz="1400">
                <a:solidFill>
                  <a:schemeClr val="tx2"/>
                </a:solidFill>
              </a:defRPr>
            </a:lvl5pPr>
            <a:lvl6pPr>
              <a:defRPr sz="1400">
                <a:solidFill>
                  <a:schemeClr val="tx2"/>
                </a:solidFill>
              </a:defRPr>
            </a:lvl6pPr>
            <a:lvl7pPr>
              <a:defRPr sz="1400">
                <a:solidFill>
                  <a:schemeClr val="tx2"/>
                </a:solidFill>
              </a:defRPr>
            </a:lvl7pPr>
            <a:lvl8pPr>
              <a:defRPr sz="1400">
                <a:solidFill>
                  <a:schemeClr val="tx2"/>
                </a:solidFill>
              </a:defRPr>
            </a:lvl8pPr>
            <a:lvl9pPr>
              <a:defRPr sz="1400">
                <a:solidFill>
                  <a:schemeClr val="tx2"/>
                </a:solidFill>
              </a:defRPr>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5740823" y="5262296"/>
            <a:ext cx="5869987" cy="689515"/>
          </a:xfrm>
        </p:spPr>
        <p:txBody>
          <a:bodyPr anchor="ctr">
            <a:normAutofit/>
          </a:bodyPr>
          <a:lstStyle>
            <a:lvl1pPr marL="0" indent="0" algn="r">
              <a:buNone/>
              <a:defRPr sz="1100">
                <a:solidFill>
                  <a:schemeClr val="bg1"/>
                </a:solidFill>
              </a:defRPr>
            </a:lvl1pPr>
            <a:lvl2pPr marL="457200" indent="0">
              <a:buNone/>
              <a:defRPr sz="11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lvl1pPr>
              <a:defRPr>
                <a:solidFill>
                  <a:schemeClr val="accent1">
                    <a:lumMod val="75000"/>
                    <a:lumOff val="25000"/>
                  </a:schemeClr>
                </a:solidFill>
              </a:defRPr>
            </a:lvl1pPr>
          </a:lstStyle>
          <a:p>
            <a:fld id="{B61BEF0D-F0BB-DE4B-95CE-6DB70DBA9567}" type="datetimeFigureOut">
              <a:rPr lang="en-US" dirty="0"/>
              <a:pPr/>
              <a:t>10/25/2021</a:t>
            </a:fld>
            <a:endParaRPr lang="en-US" dirty="0"/>
          </a:p>
        </p:txBody>
      </p:sp>
      <p:sp>
        <p:nvSpPr>
          <p:cNvPr id="6" name="Footer Placeholder 5"/>
          <p:cNvSpPr>
            <a:spLocks noGrp="1"/>
          </p:cNvSpPr>
          <p:nvPr>
            <p:ph type="ftr" sz="quarter" idx="11"/>
          </p:nvPr>
        </p:nvSpPr>
        <p:spPr/>
        <p:txBody>
          <a:bodyPr/>
          <a:lstStyle>
            <a:lvl1pPr>
              <a:defRPr>
                <a:solidFill>
                  <a:schemeClr val="accent1">
                    <a:lumMod val="75000"/>
                    <a:lumOff val="25000"/>
                  </a:schemeClr>
                </a:solidFill>
              </a:defRPr>
            </a:lvl1pPr>
          </a:lstStyle>
          <a:p>
            <a:endParaRPr lang="en-US" dirty="0"/>
          </a:p>
        </p:txBody>
      </p:sp>
      <p:sp>
        <p:nvSpPr>
          <p:cNvPr id="7" name="Slide Number Placeholder 6"/>
          <p:cNvSpPr>
            <a:spLocks noGrp="1"/>
          </p:cNvSpPr>
          <p:nvPr>
            <p:ph type="sldNum" sz="quarter" idx="12"/>
          </p:nvPr>
        </p:nvSpPr>
        <p:spPr/>
        <p:txBody>
          <a:bodyPr/>
          <a:lstStyle>
            <a:lvl1pPr>
              <a:defRPr>
                <a:solidFill>
                  <a:schemeClr val="accent1">
                    <a:lumMod val="75000"/>
                    <a:lumOff val="25000"/>
                  </a:schemeClr>
                </a:solidFill>
              </a:defRPr>
            </a:lvl1pPr>
          </a:lstStyle>
          <a:p>
            <a:fld id="{D57F1E4F-1CFF-5643-939E-217C01CDF565}" type="slidenum">
              <a:rPr lang="en-US" dirty="0"/>
              <a:pPr/>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581193" y="4693389"/>
            <a:ext cx="11029616" cy="566738"/>
          </a:xfrm>
        </p:spPr>
        <p:txBody>
          <a:bodyPr anchor="b">
            <a:normAutofit/>
          </a:bodyPr>
          <a:lstStyle>
            <a:lvl1pPr algn="l">
              <a:defRPr sz="2400" b="0">
                <a:solidFill>
                  <a:schemeClr val="accent1"/>
                </a:solidFill>
              </a:defRPr>
            </a:lvl1pPr>
          </a:lstStyle>
          <a:p>
            <a:r>
              <a:rPr lang="en-US"/>
              <a:t>Click to edit Master title style</a:t>
            </a:r>
            <a:endParaRPr lang="en-US" dirty="0"/>
          </a:p>
        </p:txBody>
      </p:sp>
      <p:sp>
        <p:nvSpPr>
          <p:cNvPr id="3" name="Picture Placeholder 2"/>
          <p:cNvSpPr>
            <a:spLocks noGrp="1" noChangeAspect="1"/>
          </p:cNvSpPr>
          <p:nvPr>
            <p:ph type="pic" idx="1"/>
          </p:nvPr>
        </p:nvSpPr>
        <p:spPr>
          <a:xfrm>
            <a:off x="447817" y="599725"/>
            <a:ext cx="11290859" cy="3557252"/>
          </a:xfrm>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4" name="Text Placeholder 3"/>
          <p:cNvSpPr>
            <a:spLocks noGrp="1"/>
          </p:cNvSpPr>
          <p:nvPr>
            <p:ph type="body" sz="half" idx="2"/>
          </p:nvPr>
        </p:nvSpPr>
        <p:spPr>
          <a:xfrm>
            <a:off x="581192" y="5260127"/>
            <a:ext cx="11029617" cy="598671"/>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B61BEF0D-F0BB-DE4B-95CE-6DB70DBA9567}" type="datetimeFigureOut">
              <a:rPr lang="en-US" dirty="0"/>
              <a:pPr/>
              <a:t>10/25/2021</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8" name="Rectangle 7"/>
          <p:cNvSpPr>
            <a:spLocks noChangeAspect="1"/>
          </p:cNvSpPr>
          <p:nvPr/>
        </p:nvSpPr>
        <p:spPr>
          <a:xfrm>
            <a:off x="440286" y="614407"/>
            <a:ext cx="11309338" cy="1189298"/>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9" name="Title 1"/>
          <p:cNvSpPr>
            <a:spLocks noGrp="1"/>
          </p:cNvSpPr>
          <p:nvPr>
            <p:ph type="title"/>
          </p:nvPr>
        </p:nvSpPr>
        <p:spPr>
          <a:xfrm>
            <a:off x="581192" y="702156"/>
            <a:ext cx="11029616" cy="1013800"/>
          </a:xfrm>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nchor="t"/>
          <a:lstStyle>
            <a:lvl1pPr algn="l">
              <a:defRPr/>
            </a:lvl1pPr>
            <a:lvl2pPr algn="l">
              <a:defRPr/>
            </a:lvl2pPr>
            <a:lvl3pPr algn="l">
              <a:defRPr/>
            </a:lvl3pPr>
            <a:lvl4pPr algn="l">
              <a:defRPr/>
            </a:lvl4pPr>
            <a:lvl5pPr algn="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dirty="0"/>
              <a:pPr/>
              <a:t>10/25/2021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7" name="Rectangle 6"/>
          <p:cNvSpPr>
            <a:spLocks noChangeAspect="1"/>
          </p:cNvSpPr>
          <p:nvPr/>
        </p:nvSpPr>
        <p:spPr>
          <a:xfrm>
            <a:off x="8839201" y="599725"/>
            <a:ext cx="2906817" cy="5816950"/>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2" name="Vertical Title 1"/>
          <p:cNvSpPr>
            <a:spLocks noGrp="1"/>
          </p:cNvSpPr>
          <p:nvPr>
            <p:ph type="title" orient="vert"/>
          </p:nvPr>
        </p:nvSpPr>
        <p:spPr>
          <a:xfrm>
            <a:off x="8839201" y="675726"/>
            <a:ext cx="2004164" cy="5183073"/>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774923" y="675726"/>
            <a:ext cx="7896279" cy="5183073"/>
          </a:xfrm>
        </p:spPr>
        <p:txBody>
          <a:bodyPr vert="eaVert" ancho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a:xfrm>
            <a:off x="8993673" y="5956137"/>
            <a:ext cx="1328141" cy="365125"/>
          </a:xfrm>
        </p:spPr>
        <p:txBody>
          <a:bodyPr/>
          <a:lstStyle>
            <a:lvl1pPr>
              <a:defRPr>
                <a:solidFill>
                  <a:schemeClr val="accent1">
                    <a:lumMod val="75000"/>
                    <a:lumOff val="25000"/>
                  </a:schemeClr>
                </a:solidFill>
              </a:defRPr>
            </a:lvl1pPr>
          </a:lstStyle>
          <a:p>
            <a:fld id="{B61BEF0D-F0BB-DE4B-95CE-6DB70DBA9567}" type="datetimeFigureOut">
              <a:rPr lang="en-US" dirty="0"/>
              <a:pPr/>
              <a:t>10/25/2021</a:t>
            </a:fld>
            <a:endParaRPr lang="en-US" dirty="0"/>
          </a:p>
        </p:txBody>
      </p:sp>
      <p:sp>
        <p:nvSpPr>
          <p:cNvPr id="5" name="Footer Placeholder 4"/>
          <p:cNvSpPr>
            <a:spLocks noGrp="1"/>
          </p:cNvSpPr>
          <p:nvPr>
            <p:ph type="ftr" sz="quarter" idx="11"/>
          </p:nvPr>
        </p:nvSpPr>
        <p:spPr>
          <a:xfrm>
            <a:off x="774923" y="5951811"/>
            <a:ext cx="7896279" cy="365125"/>
          </a:xfrm>
        </p:spPr>
        <p:txBody>
          <a:bodyPr/>
          <a:lstStyle/>
          <a:p>
            <a:endParaRPr lang="en-US" dirty="0"/>
          </a:p>
        </p:txBody>
      </p:sp>
      <p:sp>
        <p:nvSpPr>
          <p:cNvPr id="6" name="Slide Number Placeholder 5"/>
          <p:cNvSpPr>
            <a:spLocks noGrp="1"/>
          </p:cNvSpPr>
          <p:nvPr>
            <p:ph type="sldNum" sz="quarter" idx="12"/>
          </p:nvPr>
        </p:nvSpPr>
        <p:spPr>
          <a:xfrm>
            <a:off x="10446615" y="5956137"/>
            <a:ext cx="1164195" cy="365125"/>
          </a:xfrm>
        </p:spPr>
        <p:txBody>
          <a:bodyPr/>
          <a:lstStyle>
            <a:lvl1pPr>
              <a:defRPr>
                <a:solidFill>
                  <a:schemeClr val="accent1">
                    <a:lumMod val="75000"/>
                    <a:lumOff val="25000"/>
                  </a:schemeClr>
                </a:solidFill>
              </a:defRPr>
            </a:lvl1pPr>
          </a:lstStyle>
          <a:p>
            <a:fld id="{D57F1E4F-1CFF-5643-939E-217C01CDF565}" type="slidenum">
              <a:rPr lang="en-US" dirty="0"/>
              <a:pPr/>
              <a:t>‹#›</a:t>
            </a:fld>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581192" y="705124"/>
            <a:ext cx="11029616" cy="1189554"/>
          </a:xfrm>
          <a:prstGeom prst="rect">
            <a:avLst/>
          </a:prstGeom>
        </p:spPr>
        <p:txBody>
          <a:bodyPr vert="horz" lIns="91440" tIns="45720" rIns="91440" bIns="45720" rtlCol="0" anchor="b">
            <a:normAutofit/>
          </a:bodyPr>
          <a:lstStyle/>
          <a:p>
            <a:r>
              <a:rPr lang="en-US"/>
              <a:t>Click to edit Master title style</a:t>
            </a:r>
            <a:endParaRPr lang="en-US" dirty="0"/>
          </a:p>
        </p:txBody>
      </p:sp>
      <p:sp>
        <p:nvSpPr>
          <p:cNvPr id="3" name="Text Placeholder 2"/>
          <p:cNvSpPr>
            <a:spLocks noGrp="1"/>
          </p:cNvSpPr>
          <p:nvPr>
            <p:ph type="body" idx="1"/>
          </p:nvPr>
        </p:nvSpPr>
        <p:spPr>
          <a:xfrm>
            <a:off x="581192" y="2336003"/>
            <a:ext cx="11029616" cy="3522794"/>
          </a:xfrm>
          <a:prstGeom prst="rect">
            <a:avLst/>
          </a:prstGeom>
        </p:spPr>
        <p:txBody>
          <a:bodyPr vert="horz" lIns="91440" tIns="45720" rIns="91440" bIns="45720" rtlCol="0" anchor="ct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7605951" y="5956137"/>
            <a:ext cx="2844799" cy="365125"/>
          </a:xfrm>
          <a:prstGeom prst="rect">
            <a:avLst/>
          </a:prstGeom>
        </p:spPr>
        <p:txBody>
          <a:bodyPr vert="horz" lIns="91440" tIns="45720" rIns="91440" bIns="45720" rtlCol="0" anchor="ctr"/>
          <a:lstStyle>
            <a:lvl1pPr algn="r">
              <a:defRPr sz="900">
                <a:solidFill>
                  <a:schemeClr val="accent2"/>
                </a:solidFill>
              </a:defRPr>
            </a:lvl1pPr>
          </a:lstStyle>
          <a:p>
            <a:fld id="{B61BEF0D-F0BB-DE4B-95CE-6DB70DBA9567}" type="datetimeFigureOut">
              <a:rPr lang="en-US" dirty="0"/>
              <a:pPr/>
              <a:t>10/25/2021</a:t>
            </a:fld>
            <a:endParaRPr lang="en-US" dirty="0"/>
          </a:p>
        </p:txBody>
      </p:sp>
      <p:sp>
        <p:nvSpPr>
          <p:cNvPr id="5" name="Footer Placeholder 4"/>
          <p:cNvSpPr>
            <a:spLocks noGrp="1"/>
          </p:cNvSpPr>
          <p:nvPr>
            <p:ph type="ftr" sz="quarter" idx="3"/>
          </p:nvPr>
        </p:nvSpPr>
        <p:spPr>
          <a:xfrm>
            <a:off x="581192" y="5951811"/>
            <a:ext cx="6917210" cy="365125"/>
          </a:xfrm>
          <a:prstGeom prst="rect">
            <a:avLst/>
          </a:prstGeom>
        </p:spPr>
        <p:txBody>
          <a:bodyPr vert="horz" lIns="91440" tIns="45720" rIns="91440" bIns="45720" rtlCol="0" anchor="ctr"/>
          <a:lstStyle>
            <a:lvl1pPr algn="l">
              <a:defRPr sz="900" cap="all">
                <a:solidFill>
                  <a:schemeClr val="accent2"/>
                </a:solidFill>
              </a:defRPr>
            </a:lvl1pPr>
          </a:lstStyle>
          <a:p>
            <a:endParaRPr lang="en-US" dirty="0"/>
          </a:p>
        </p:txBody>
      </p:sp>
      <p:sp>
        <p:nvSpPr>
          <p:cNvPr id="6" name="Slide Number Placeholder 5"/>
          <p:cNvSpPr>
            <a:spLocks noGrp="1"/>
          </p:cNvSpPr>
          <p:nvPr>
            <p:ph type="sldNum" sz="quarter" idx="4"/>
          </p:nvPr>
        </p:nvSpPr>
        <p:spPr>
          <a:xfrm>
            <a:off x="10558300" y="5956137"/>
            <a:ext cx="1052510" cy="365125"/>
          </a:xfrm>
          <a:prstGeom prst="rect">
            <a:avLst/>
          </a:prstGeom>
        </p:spPr>
        <p:txBody>
          <a:bodyPr vert="horz" lIns="91440" tIns="45720" rIns="91440" bIns="45720" rtlCol="0" anchor="ctr"/>
          <a:lstStyle>
            <a:lvl1pPr algn="r">
              <a:defRPr sz="900">
                <a:solidFill>
                  <a:schemeClr val="accent2"/>
                </a:solidFill>
              </a:defRPr>
            </a:lvl1pPr>
          </a:lstStyle>
          <a:p>
            <a:fld id="{D57F1E4F-1CFF-5643-939E-217C01CDF565}" type="slidenum">
              <a:rPr lang="en-US" dirty="0"/>
              <a:pPr/>
              <a:t>‹#›</a:t>
            </a:fld>
            <a:endParaRPr lang="en-US" dirty="0"/>
          </a:p>
        </p:txBody>
      </p:sp>
      <p:sp>
        <p:nvSpPr>
          <p:cNvPr id="9" name="Rectangle 8"/>
          <p:cNvSpPr/>
          <p:nvPr/>
        </p:nvSpPr>
        <p:spPr>
          <a:xfrm>
            <a:off x="446534" y="457200"/>
            <a:ext cx="3703320" cy="94997"/>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10" name="Rectangle 9"/>
          <p:cNvSpPr/>
          <p:nvPr/>
        </p:nvSpPr>
        <p:spPr>
          <a:xfrm>
            <a:off x="8042147" y="453643"/>
            <a:ext cx="3703320" cy="98554"/>
          </a:xfrm>
          <a:prstGeom prst="rect">
            <a:avLst/>
          </a:prstGeom>
          <a:solidFill>
            <a:schemeClr val="accent4"/>
          </a:solidFill>
          <a:ln>
            <a:noFill/>
          </a:ln>
          <a:effectLst/>
        </p:spPr>
        <p:style>
          <a:lnRef idx="1">
            <a:schemeClr val="accent1"/>
          </a:lnRef>
          <a:fillRef idx="3">
            <a:schemeClr val="accent1"/>
          </a:fillRef>
          <a:effectRef idx="2">
            <a:schemeClr val="accent1"/>
          </a:effectRef>
          <a:fontRef idx="minor">
            <a:schemeClr val="lt1"/>
          </a:fontRef>
        </p:style>
      </p:sp>
      <p:sp>
        <p:nvSpPr>
          <p:cNvPr id="11" name="Rectangle 10"/>
          <p:cNvSpPr/>
          <p:nvPr/>
        </p:nvSpPr>
        <p:spPr>
          <a:xfrm>
            <a:off x="4241830" y="457200"/>
            <a:ext cx="3703320" cy="91440"/>
          </a:xfrm>
          <a:prstGeom prst="rect">
            <a:avLst/>
          </a:prstGeom>
          <a:solidFill>
            <a:schemeClr val="accent2"/>
          </a:solidFill>
          <a:ln>
            <a:noFill/>
          </a:ln>
          <a:effectLst/>
        </p:spPr>
        <p:style>
          <a:lnRef idx="1">
            <a:schemeClr val="accent1"/>
          </a:lnRef>
          <a:fillRef idx="3">
            <a:schemeClr val="accent1"/>
          </a:fillRef>
          <a:effectRef idx="2">
            <a:schemeClr val="accent1"/>
          </a:effectRef>
          <a:fontRef idx="minor">
            <a:schemeClr val="lt1"/>
          </a:fontRef>
        </p:style>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457200" rtl="0" eaLnBrk="1" latinLnBrk="0" hangingPunct="1">
        <a:spcBef>
          <a:spcPct val="0"/>
        </a:spcBef>
        <a:buNone/>
        <a:defRPr sz="2800" b="0" kern="1200" cap="all">
          <a:solidFill>
            <a:schemeClr val="bg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06000" indent="-3060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800" kern="1200">
          <a:solidFill>
            <a:schemeClr val="tx2"/>
          </a:solidFill>
          <a:latin typeface="+mn-lt"/>
          <a:ea typeface="+mn-ea"/>
          <a:cs typeface="+mn-cs"/>
        </a:defRPr>
      </a:lvl1pPr>
      <a:lvl2pPr marL="630000" indent="-3060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600" kern="1200">
          <a:solidFill>
            <a:schemeClr val="tx2"/>
          </a:solidFill>
          <a:latin typeface="+mn-lt"/>
          <a:ea typeface="+mn-ea"/>
          <a:cs typeface="+mn-cs"/>
        </a:defRPr>
      </a:lvl2pPr>
      <a:lvl3pPr marL="900000" indent="-2700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400" kern="1200">
          <a:solidFill>
            <a:schemeClr val="tx2"/>
          </a:solidFill>
          <a:latin typeface="+mn-lt"/>
          <a:ea typeface="+mn-ea"/>
          <a:cs typeface="+mn-cs"/>
        </a:defRPr>
      </a:lvl3pPr>
      <a:lvl4pPr marL="1242000" indent="-2340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4pPr>
      <a:lvl5pPr marL="1602000" indent="-2340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5pPr>
      <a:lvl6pPr marL="1900000" indent="-2286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6pPr>
      <a:lvl7pPr marL="2200000" indent="-2286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7pPr>
      <a:lvl8pPr marL="2500000" indent="-2286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8pPr>
      <a:lvl9pPr marL="2800000" indent="-2286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2.png"/><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6.xml"/></Relationships>
</file>

<file path=ppt/slides/_rels/slide5.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4.xml"/></Relationships>
</file>

<file path=ppt/slides/_rels/slide6.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9.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6.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6E2A6ED-D597-429E-A2B5-6ABED52E1BB5}"/>
              </a:ext>
            </a:extLst>
          </p:cNvPr>
          <p:cNvSpPr>
            <a:spLocks noGrp="1"/>
          </p:cNvSpPr>
          <p:nvPr>
            <p:ph type="ctrTitle"/>
          </p:nvPr>
        </p:nvSpPr>
        <p:spPr/>
        <p:txBody>
          <a:bodyPr>
            <a:normAutofit/>
          </a:bodyPr>
          <a:lstStyle/>
          <a:p>
            <a:r>
              <a:rPr lang="en-GB" sz="6600" dirty="0"/>
              <a:t>Picture Reflections</a:t>
            </a:r>
          </a:p>
        </p:txBody>
      </p:sp>
      <p:sp>
        <p:nvSpPr>
          <p:cNvPr id="3" name="Subtitle 2">
            <a:extLst>
              <a:ext uri="{FF2B5EF4-FFF2-40B4-BE49-F238E27FC236}">
                <a16:creationId xmlns:a16="http://schemas.microsoft.com/office/drawing/2014/main" id="{84BB492B-99BC-41DB-B0C4-56BD035EB387}"/>
              </a:ext>
            </a:extLst>
          </p:cNvPr>
          <p:cNvSpPr>
            <a:spLocks noGrp="1"/>
          </p:cNvSpPr>
          <p:nvPr>
            <p:ph type="subTitle" idx="1"/>
          </p:nvPr>
        </p:nvSpPr>
        <p:spPr/>
        <p:txBody>
          <a:bodyPr>
            <a:normAutofit/>
          </a:bodyPr>
          <a:lstStyle/>
          <a:p>
            <a:pPr algn="r"/>
            <a:r>
              <a:rPr lang="en-GB" sz="3200" dirty="0"/>
              <a:t>Equality – Valued, regardless of age </a:t>
            </a:r>
          </a:p>
        </p:txBody>
      </p:sp>
    </p:spTree>
    <p:extLst>
      <p:ext uri="{BB962C8B-B14F-4D97-AF65-F5344CB8AC3E}">
        <p14:creationId xmlns:p14="http://schemas.microsoft.com/office/powerpoint/2010/main" val="357339430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2" name="Picture 1" descr="A group of people in a room&#10;&#10;Description automatically generated with low confidence">
            <a:extLst>
              <a:ext uri="{FF2B5EF4-FFF2-40B4-BE49-F238E27FC236}">
                <a16:creationId xmlns:a16="http://schemas.microsoft.com/office/drawing/2014/main" id="{87D44B04-C688-4D64-B0B0-DBE01A2A8A94}"/>
              </a:ext>
            </a:extLst>
          </p:cNvPr>
          <p:cNvPicPr>
            <a:picLocks noChangeAspect="1"/>
          </p:cNvPicPr>
          <p:nvPr/>
        </p:nvPicPr>
        <p:blipFill rotWithShape="1">
          <a:blip r:embed="rId2"/>
          <a:srcRect l="11111"/>
          <a:stretch/>
        </p:blipFill>
        <p:spPr>
          <a:xfrm>
            <a:off x="20" y="10"/>
            <a:ext cx="12191980" cy="6857990"/>
          </a:xfrm>
          <a:prstGeom prst="rect">
            <a:avLst/>
          </a:prstGeom>
        </p:spPr>
      </p:pic>
    </p:spTree>
    <p:extLst>
      <p:ext uri="{BB962C8B-B14F-4D97-AF65-F5344CB8AC3E}">
        <p14:creationId xmlns:p14="http://schemas.microsoft.com/office/powerpoint/2010/main" val="262234612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F99C6F4E-B37F-4564-859A-E453E5C3CAA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a:extLst>
              <a:ext uri="{FF2B5EF4-FFF2-40B4-BE49-F238E27FC236}">
                <a16:creationId xmlns:a16="http://schemas.microsoft.com/office/drawing/2014/main" id="{A4C365DF-48BC-4BA2-85FE-997D0076EA9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77012" y="480060"/>
            <a:ext cx="11237976" cy="5897880"/>
          </a:xfrm>
          <a:prstGeom prst="rect">
            <a:avLst/>
          </a:prstGeom>
          <a:solidFill>
            <a:schemeClr val="bg1"/>
          </a:solidFill>
          <a:ln w="22225">
            <a:solidFill>
              <a:srgbClr val="C19B67"/>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Rectangle: Rounded Corners 1">
            <a:extLst>
              <a:ext uri="{FF2B5EF4-FFF2-40B4-BE49-F238E27FC236}">
                <a16:creationId xmlns:a16="http://schemas.microsoft.com/office/drawing/2014/main" id="{5424E717-F3D1-4318-B517-549319F5FA22}"/>
              </a:ext>
            </a:extLst>
          </p:cNvPr>
          <p:cNvSpPr/>
          <p:nvPr/>
        </p:nvSpPr>
        <p:spPr>
          <a:xfrm>
            <a:off x="8480002" y="1374560"/>
            <a:ext cx="2594330" cy="2159928"/>
          </a:xfrm>
          <a:prstGeom prst="roundRect">
            <a:avLst/>
          </a:prstGeom>
        </p:spPr>
        <p:style>
          <a:lnRef idx="2">
            <a:schemeClr val="accent6"/>
          </a:lnRef>
          <a:fillRef idx="1">
            <a:schemeClr val="lt1"/>
          </a:fillRef>
          <a:effectRef idx="0">
            <a:schemeClr val="accent6"/>
          </a:effectRef>
          <a:fontRef idx="minor">
            <a:schemeClr val="dk1"/>
          </a:fontRef>
        </p:style>
        <p:txBody>
          <a:bodyPr rtlCol="0" anchor="ctr"/>
          <a:lstStyle/>
          <a:p>
            <a:pPr algn="ctr"/>
            <a:endParaRPr lang="en-GB"/>
          </a:p>
        </p:txBody>
      </p:sp>
      <p:pic>
        <p:nvPicPr>
          <p:cNvPr id="5" name="Picture 4">
            <a:extLst>
              <a:ext uri="{FF2B5EF4-FFF2-40B4-BE49-F238E27FC236}">
                <a16:creationId xmlns:a16="http://schemas.microsoft.com/office/drawing/2014/main" id="{5695124B-ACBD-4092-AC5E-15EC985CCCFE}"/>
              </a:ext>
            </a:extLst>
          </p:cNvPr>
          <p:cNvPicPr>
            <a:picLocks noChangeAspect="1"/>
          </p:cNvPicPr>
          <p:nvPr/>
        </p:nvPicPr>
        <p:blipFill>
          <a:blip r:embed="rId2"/>
          <a:stretch>
            <a:fillRect/>
          </a:stretch>
        </p:blipFill>
        <p:spPr>
          <a:xfrm>
            <a:off x="747935" y="4392840"/>
            <a:ext cx="4071716" cy="1913588"/>
          </a:xfrm>
          <a:prstGeom prst="rect">
            <a:avLst/>
          </a:prstGeom>
        </p:spPr>
      </p:pic>
      <p:pic>
        <p:nvPicPr>
          <p:cNvPr id="7" name="Picture 6">
            <a:extLst>
              <a:ext uri="{FF2B5EF4-FFF2-40B4-BE49-F238E27FC236}">
                <a16:creationId xmlns:a16="http://schemas.microsoft.com/office/drawing/2014/main" id="{FFAB5D37-A195-458C-9C42-36DB1A3C713C}"/>
              </a:ext>
            </a:extLst>
          </p:cNvPr>
          <p:cNvPicPr>
            <a:picLocks noChangeAspect="1"/>
          </p:cNvPicPr>
          <p:nvPr/>
        </p:nvPicPr>
        <p:blipFill>
          <a:blip r:embed="rId2"/>
          <a:stretch>
            <a:fillRect/>
          </a:stretch>
        </p:blipFill>
        <p:spPr>
          <a:xfrm>
            <a:off x="5410057" y="4428988"/>
            <a:ext cx="5786216" cy="1841293"/>
          </a:xfrm>
          <a:prstGeom prst="rect">
            <a:avLst/>
          </a:prstGeom>
        </p:spPr>
      </p:pic>
      <p:sp>
        <p:nvSpPr>
          <p:cNvPr id="9" name="TextBox 8">
            <a:extLst>
              <a:ext uri="{FF2B5EF4-FFF2-40B4-BE49-F238E27FC236}">
                <a16:creationId xmlns:a16="http://schemas.microsoft.com/office/drawing/2014/main" id="{6F0058EC-6A97-46A2-9502-DEFBE4F8A053}"/>
              </a:ext>
            </a:extLst>
          </p:cNvPr>
          <p:cNvSpPr txBox="1"/>
          <p:nvPr/>
        </p:nvSpPr>
        <p:spPr>
          <a:xfrm>
            <a:off x="8539010" y="1669838"/>
            <a:ext cx="2594331" cy="1384995"/>
          </a:xfrm>
          <a:prstGeom prst="rect">
            <a:avLst/>
          </a:prstGeom>
          <a:noFill/>
        </p:spPr>
        <p:txBody>
          <a:bodyPr wrap="square" rtlCol="0">
            <a:spAutoFit/>
          </a:bodyPr>
          <a:lstStyle/>
          <a:p>
            <a:pPr algn="ctr"/>
            <a:r>
              <a:rPr lang="en-GB" sz="2800" b="1" dirty="0">
                <a:latin typeface="Century Gothic" panose="020B0502020202020204" pitchFamily="34" charset="0"/>
              </a:rPr>
              <a:t>What do you see in the picture?</a:t>
            </a:r>
          </a:p>
        </p:txBody>
      </p:sp>
      <p:sp>
        <p:nvSpPr>
          <p:cNvPr id="11" name="TextBox 10">
            <a:extLst>
              <a:ext uri="{FF2B5EF4-FFF2-40B4-BE49-F238E27FC236}">
                <a16:creationId xmlns:a16="http://schemas.microsoft.com/office/drawing/2014/main" id="{94AB62F7-2784-45F1-9CBC-4CD6DD33C529}"/>
              </a:ext>
            </a:extLst>
          </p:cNvPr>
          <p:cNvSpPr txBox="1"/>
          <p:nvPr/>
        </p:nvSpPr>
        <p:spPr>
          <a:xfrm>
            <a:off x="5359808" y="4557340"/>
            <a:ext cx="5714524" cy="1569660"/>
          </a:xfrm>
          <a:prstGeom prst="rect">
            <a:avLst/>
          </a:prstGeom>
          <a:noFill/>
        </p:spPr>
        <p:txBody>
          <a:bodyPr wrap="square" rtlCol="0">
            <a:spAutoFit/>
          </a:bodyPr>
          <a:lstStyle/>
          <a:p>
            <a:pPr algn="ctr"/>
            <a:r>
              <a:rPr lang="en-GB" sz="2400" b="1" dirty="0">
                <a:latin typeface="Century Gothic" panose="020B0502020202020204" pitchFamily="34" charset="0"/>
              </a:rPr>
              <a:t>What questions do you have about this picture?</a:t>
            </a:r>
          </a:p>
          <a:p>
            <a:pPr algn="ctr"/>
            <a:endParaRPr lang="en-GB" sz="2400" b="1" dirty="0">
              <a:latin typeface="Century Gothic" panose="020B0502020202020204" pitchFamily="34" charset="0"/>
            </a:endParaRPr>
          </a:p>
          <a:p>
            <a:pPr algn="ctr"/>
            <a:r>
              <a:rPr lang="en-GB" sz="2400" dirty="0">
                <a:latin typeface="Century Gothic" panose="020B0502020202020204" pitchFamily="34" charset="0"/>
              </a:rPr>
              <a:t>Come up with three questions.</a:t>
            </a:r>
          </a:p>
        </p:txBody>
      </p:sp>
      <p:sp>
        <p:nvSpPr>
          <p:cNvPr id="12" name="TextBox 11">
            <a:extLst>
              <a:ext uri="{FF2B5EF4-FFF2-40B4-BE49-F238E27FC236}">
                <a16:creationId xmlns:a16="http://schemas.microsoft.com/office/drawing/2014/main" id="{E83FB7E7-E7DF-4DCE-851E-1C2C6B682080}"/>
              </a:ext>
            </a:extLst>
          </p:cNvPr>
          <p:cNvSpPr txBox="1"/>
          <p:nvPr/>
        </p:nvSpPr>
        <p:spPr>
          <a:xfrm>
            <a:off x="1045798" y="4566332"/>
            <a:ext cx="3475990" cy="1569660"/>
          </a:xfrm>
          <a:prstGeom prst="rect">
            <a:avLst/>
          </a:prstGeom>
          <a:noFill/>
        </p:spPr>
        <p:txBody>
          <a:bodyPr wrap="square" rtlCol="0">
            <a:spAutoFit/>
          </a:bodyPr>
          <a:lstStyle/>
          <a:p>
            <a:pPr algn="ctr"/>
            <a:r>
              <a:rPr lang="en-GB" sz="2400" b="1" dirty="0">
                <a:latin typeface="Century Gothic" panose="020B0502020202020204" pitchFamily="34" charset="0"/>
              </a:rPr>
              <a:t>Can you make a prediction about what we are going to talk about today?</a:t>
            </a:r>
          </a:p>
        </p:txBody>
      </p:sp>
      <p:pic>
        <p:nvPicPr>
          <p:cNvPr id="3" name="Picture 2">
            <a:extLst>
              <a:ext uri="{FF2B5EF4-FFF2-40B4-BE49-F238E27FC236}">
                <a16:creationId xmlns:a16="http://schemas.microsoft.com/office/drawing/2014/main" id="{933777AC-C884-4D42-B98D-D0B18D2C79C2}"/>
              </a:ext>
            </a:extLst>
          </p:cNvPr>
          <p:cNvPicPr>
            <a:picLocks noChangeAspect="1"/>
          </p:cNvPicPr>
          <p:nvPr/>
        </p:nvPicPr>
        <p:blipFill>
          <a:blip r:embed="rId3"/>
          <a:stretch>
            <a:fillRect/>
          </a:stretch>
        </p:blipFill>
        <p:spPr>
          <a:xfrm>
            <a:off x="561975" y="595891"/>
            <a:ext cx="7353300" cy="3676650"/>
          </a:xfrm>
          <a:prstGeom prst="rect">
            <a:avLst/>
          </a:prstGeom>
        </p:spPr>
      </p:pic>
    </p:spTree>
    <p:extLst>
      <p:ext uri="{BB962C8B-B14F-4D97-AF65-F5344CB8AC3E}">
        <p14:creationId xmlns:p14="http://schemas.microsoft.com/office/powerpoint/2010/main" val="172350613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1"/>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1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P spid="11" grpId="0"/>
      <p:bldP spid="12"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77EEE21-5E26-44F5-9255-D52213621DA0}"/>
              </a:ext>
            </a:extLst>
          </p:cNvPr>
          <p:cNvSpPr>
            <a:spLocks noGrp="1"/>
          </p:cNvSpPr>
          <p:nvPr>
            <p:ph type="title"/>
          </p:nvPr>
        </p:nvSpPr>
        <p:spPr>
          <a:xfrm>
            <a:off x="581192" y="729658"/>
            <a:ext cx="11029616" cy="988332"/>
          </a:xfrm>
        </p:spPr>
        <p:txBody>
          <a:bodyPr/>
          <a:lstStyle/>
          <a:p>
            <a:r>
              <a:rPr lang="en-GB"/>
              <a:t>Challenge question</a:t>
            </a:r>
            <a:endParaRPr lang="en-GB" dirty="0"/>
          </a:p>
        </p:txBody>
      </p:sp>
      <p:sp>
        <p:nvSpPr>
          <p:cNvPr id="3" name="Rectangle: Rounded Corners 2">
            <a:extLst>
              <a:ext uri="{FF2B5EF4-FFF2-40B4-BE49-F238E27FC236}">
                <a16:creationId xmlns:a16="http://schemas.microsoft.com/office/drawing/2014/main" id="{AC42CE92-A390-42C0-8EBC-1C84777A5504}"/>
              </a:ext>
            </a:extLst>
          </p:cNvPr>
          <p:cNvSpPr/>
          <p:nvPr/>
        </p:nvSpPr>
        <p:spPr>
          <a:xfrm>
            <a:off x="1584961" y="1923415"/>
            <a:ext cx="10281920" cy="4612005"/>
          </a:xfrm>
          <a:prstGeom prst="roundRect">
            <a:avLst/>
          </a:prstGeom>
        </p:spPr>
        <p:style>
          <a:lnRef idx="1">
            <a:schemeClr val="accent2"/>
          </a:lnRef>
          <a:fillRef idx="2">
            <a:schemeClr val="accent2"/>
          </a:fillRef>
          <a:effectRef idx="1">
            <a:schemeClr val="accent2"/>
          </a:effectRef>
          <a:fontRef idx="minor">
            <a:schemeClr val="dk1"/>
          </a:fontRef>
        </p:style>
        <p:txBody>
          <a:bodyPr rtlCol="0" anchor="ctr"/>
          <a:lstStyle/>
          <a:p>
            <a:pPr algn="ctr"/>
            <a:endParaRPr lang="en-GB" sz="2400" b="1" dirty="0">
              <a:latin typeface="Century Gothic" panose="020B0502020202020204" pitchFamily="34" charset="0"/>
            </a:endParaRPr>
          </a:p>
          <a:p>
            <a:pPr algn="ctr"/>
            <a:endParaRPr lang="en-GB" sz="2400" b="1" dirty="0">
              <a:latin typeface="Century Gothic" panose="020B0502020202020204" pitchFamily="34" charset="0"/>
            </a:endParaRPr>
          </a:p>
          <a:p>
            <a:pPr algn="ctr"/>
            <a:endParaRPr lang="en-GB" sz="2400" b="1" dirty="0">
              <a:latin typeface="Century Gothic" panose="020B0502020202020204" pitchFamily="34" charset="0"/>
            </a:endParaRPr>
          </a:p>
          <a:p>
            <a:pPr algn="ctr"/>
            <a:r>
              <a:rPr lang="en-GB" sz="2200" b="1" dirty="0">
                <a:latin typeface="Century Gothic" panose="020B0502020202020204" pitchFamily="34" charset="0"/>
              </a:rPr>
              <a:t>What’s Christmas about for Christians?</a:t>
            </a:r>
          </a:p>
          <a:p>
            <a:pPr algn="ctr"/>
            <a:r>
              <a:rPr lang="en-GB" sz="2200" dirty="0">
                <a:latin typeface="Century Gothic" panose="020B0502020202020204" pitchFamily="34" charset="0"/>
              </a:rPr>
              <a:t>Traditionally at Christmas we hear about Mary and Joseph, wise men and shepherds but we rarely hear about two old people Anna and Simeon who play an important part in the very early days of Jesus’ life on earth. </a:t>
            </a:r>
            <a:r>
              <a:rPr lang="en-GB" sz="2200" b="1" dirty="0">
                <a:latin typeface="Century Gothic" panose="020B0502020202020204" pitchFamily="34" charset="0"/>
              </a:rPr>
              <a:t> </a:t>
            </a:r>
          </a:p>
          <a:p>
            <a:pPr algn="ctr"/>
            <a:endParaRPr lang="en-GB" sz="2200" dirty="0">
              <a:latin typeface="Century Gothic" panose="020B0502020202020204" pitchFamily="34" charset="0"/>
            </a:endParaRPr>
          </a:p>
          <a:p>
            <a:pPr algn="ctr"/>
            <a:r>
              <a:rPr lang="en-GB" sz="2200" b="1" dirty="0">
                <a:latin typeface="Century Gothic" panose="020B0502020202020204" pitchFamily="34" charset="0"/>
              </a:rPr>
              <a:t>Who are the older people in your life that you lookup to and respect?</a:t>
            </a:r>
          </a:p>
          <a:p>
            <a:pPr algn="ctr"/>
            <a:r>
              <a:rPr lang="en-GB" sz="2200" b="1" dirty="0">
                <a:latin typeface="Century Gothic" panose="020B0502020202020204" pitchFamily="34" charset="0"/>
              </a:rPr>
              <a:t>What things have you learnt from them?</a:t>
            </a:r>
          </a:p>
          <a:p>
            <a:pPr algn="ctr"/>
            <a:r>
              <a:rPr lang="en-GB" sz="2200" b="1" dirty="0">
                <a:latin typeface="Century Gothic" panose="020B0502020202020204" pitchFamily="34" charset="0"/>
              </a:rPr>
              <a:t>What have they added to your life?</a:t>
            </a:r>
          </a:p>
          <a:p>
            <a:pPr algn="ctr"/>
            <a:endParaRPr lang="en-GB" sz="2200" b="1" dirty="0">
              <a:latin typeface="Century Gothic" panose="020B0502020202020204" pitchFamily="34" charset="0"/>
            </a:endParaRPr>
          </a:p>
          <a:p>
            <a:pPr algn="ctr"/>
            <a:r>
              <a:rPr lang="en-GB" sz="2200" b="1" dirty="0">
                <a:latin typeface="Century Gothic" panose="020B0502020202020204" pitchFamily="34" charset="0"/>
              </a:rPr>
              <a:t>Read Anna and Simeon’s story. What can you find out about them?</a:t>
            </a:r>
          </a:p>
          <a:p>
            <a:pPr algn="ctr"/>
            <a:r>
              <a:rPr lang="en-GB" sz="2200" b="1" dirty="0">
                <a:latin typeface="Century Gothic" panose="020B0502020202020204" pitchFamily="34" charset="0"/>
              </a:rPr>
              <a:t>What clues are there that God treated them with respect and equality?</a:t>
            </a:r>
          </a:p>
          <a:p>
            <a:pPr algn="ctr"/>
            <a:endParaRPr lang="en-GB" sz="2400" b="1" dirty="0">
              <a:latin typeface="Century Gothic" panose="020B0502020202020204" pitchFamily="34" charset="0"/>
            </a:endParaRPr>
          </a:p>
          <a:p>
            <a:pPr algn="ctr"/>
            <a:endParaRPr lang="en-GB" sz="2400" b="1" dirty="0">
              <a:latin typeface="Century Gothic" panose="020B0502020202020204" pitchFamily="34" charset="0"/>
            </a:endParaRPr>
          </a:p>
          <a:p>
            <a:pPr algn="ctr"/>
            <a:endParaRPr lang="en-GB" sz="2400" b="1" dirty="0">
              <a:latin typeface="Century Gothic" panose="020B0502020202020204" pitchFamily="34" charset="0"/>
            </a:endParaRPr>
          </a:p>
        </p:txBody>
      </p:sp>
      <p:pic>
        <p:nvPicPr>
          <p:cNvPr id="4" name="Picture 3">
            <a:extLst>
              <a:ext uri="{FF2B5EF4-FFF2-40B4-BE49-F238E27FC236}">
                <a16:creationId xmlns:a16="http://schemas.microsoft.com/office/drawing/2014/main" id="{3274F9D5-73C4-457D-8ED4-DAEB03D8251B}"/>
              </a:ext>
            </a:extLst>
          </p:cNvPr>
          <p:cNvPicPr>
            <a:picLocks noChangeAspect="1"/>
          </p:cNvPicPr>
          <p:nvPr/>
        </p:nvPicPr>
        <p:blipFill>
          <a:blip r:embed="rId2"/>
          <a:stretch>
            <a:fillRect/>
          </a:stretch>
        </p:blipFill>
        <p:spPr>
          <a:xfrm>
            <a:off x="0" y="3735743"/>
            <a:ext cx="2133785" cy="2048434"/>
          </a:xfrm>
          <a:prstGeom prst="rect">
            <a:avLst/>
          </a:prstGeom>
        </p:spPr>
      </p:pic>
    </p:spTree>
    <p:extLst>
      <p:ext uri="{BB962C8B-B14F-4D97-AF65-F5344CB8AC3E}">
        <p14:creationId xmlns:p14="http://schemas.microsoft.com/office/powerpoint/2010/main" val="290555138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43" name="Rectangle 42">
            <a:extLst>
              <a:ext uri="{FF2B5EF4-FFF2-40B4-BE49-F238E27FC236}">
                <a16:creationId xmlns:a16="http://schemas.microsoft.com/office/drawing/2014/main" id="{D441E7DC-C148-4A95-AF2B-D613C2820E3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46534" y="457200"/>
            <a:ext cx="3703320" cy="94997"/>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45" name="Rectangle 44">
            <a:extLst>
              <a:ext uri="{FF2B5EF4-FFF2-40B4-BE49-F238E27FC236}">
                <a16:creationId xmlns:a16="http://schemas.microsoft.com/office/drawing/2014/main" id="{3FB3E502-7B9D-4CC2-AEF1-61E35D08ED3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042147" y="453643"/>
            <a:ext cx="3703320" cy="98554"/>
          </a:xfrm>
          <a:prstGeom prst="rect">
            <a:avLst/>
          </a:prstGeom>
          <a:solidFill>
            <a:schemeClr val="accent4"/>
          </a:solidFill>
          <a:ln>
            <a:noFill/>
          </a:ln>
          <a:effectLst/>
        </p:spPr>
        <p:style>
          <a:lnRef idx="1">
            <a:schemeClr val="accent1"/>
          </a:lnRef>
          <a:fillRef idx="3">
            <a:schemeClr val="accent1"/>
          </a:fillRef>
          <a:effectRef idx="2">
            <a:schemeClr val="accent1"/>
          </a:effectRef>
          <a:fontRef idx="minor">
            <a:schemeClr val="lt1"/>
          </a:fontRef>
        </p:style>
      </p:sp>
      <p:sp>
        <p:nvSpPr>
          <p:cNvPr id="47" name="Rectangle 46">
            <a:extLst>
              <a:ext uri="{FF2B5EF4-FFF2-40B4-BE49-F238E27FC236}">
                <a16:creationId xmlns:a16="http://schemas.microsoft.com/office/drawing/2014/main" id="{BC3DFB63-5ACC-44EB-A0A9-33D0ADA3ED6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241830" y="457200"/>
            <a:ext cx="3703320" cy="91440"/>
          </a:xfrm>
          <a:prstGeom prst="rect">
            <a:avLst/>
          </a:prstGeom>
          <a:solidFill>
            <a:schemeClr val="accent2"/>
          </a:solidFill>
          <a:ln>
            <a:noFill/>
          </a:ln>
          <a:effectLst/>
        </p:spPr>
        <p:style>
          <a:lnRef idx="1">
            <a:schemeClr val="accent1"/>
          </a:lnRef>
          <a:fillRef idx="3">
            <a:schemeClr val="accent1"/>
          </a:fillRef>
          <a:effectRef idx="2">
            <a:schemeClr val="accent1"/>
          </a:effectRef>
          <a:fontRef idx="minor">
            <a:schemeClr val="lt1"/>
          </a:fontRef>
        </p:style>
      </p:sp>
      <p:pic>
        <p:nvPicPr>
          <p:cNvPr id="3" name="Picture 2">
            <a:extLst>
              <a:ext uri="{FF2B5EF4-FFF2-40B4-BE49-F238E27FC236}">
                <a16:creationId xmlns:a16="http://schemas.microsoft.com/office/drawing/2014/main" id="{0E0C6457-3CCE-40B2-B6AE-A36DC4667C03}"/>
              </a:ext>
            </a:extLst>
          </p:cNvPr>
          <p:cNvPicPr>
            <a:picLocks noChangeAspect="1"/>
          </p:cNvPicPr>
          <p:nvPr/>
        </p:nvPicPr>
        <p:blipFill>
          <a:blip r:embed="rId2"/>
          <a:stretch>
            <a:fillRect/>
          </a:stretch>
        </p:blipFill>
        <p:spPr>
          <a:xfrm>
            <a:off x="0" y="-3558"/>
            <a:ext cx="12192000" cy="6861558"/>
          </a:xfrm>
          <a:prstGeom prst="rect">
            <a:avLst/>
          </a:prstGeom>
        </p:spPr>
      </p:pic>
      <p:sp>
        <p:nvSpPr>
          <p:cNvPr id="25" name="TextBox 24">
            <a:extLst>
              <a:ext uri="{FF2B5EF4-FFF2-40B4-BE49-F238E27FC236}">
                <a16:creationId xmlns:a16="http://schemas.microsoft.com/office/drawing/2014/main" id="{BF0B8D4B-7B5E-43E8-8345-CBC18476AC39}"/>
              </a:ext>
            </a:extLst>
          </p:cNvPr>
          <p:cNvSpPr txBox="1"/>
          <p:nvPr/>
        </p:nvSpPr>
        <p:spPr>
          <a:xfrm>
            <a:off x="220373" y="453643"/>
            <a:ext cx="11746233" cy="6247864"/>
          </a:xfrm>
          <a:prstGeom prst="rect">
            <a:avLst/>
          </a:prstGeom>
        </p:spPr>
        <p:style>
          <a:lnRef idx="1">
            <a:schemeClr val="accent2"/>
          </a:lnRef>
          <a:fillRef idx="2">
            <a:schemeClr val="accent2"/>
          </a:fillRef>
          <a:effectRef idx="1">
            <a:schemeClr val="accent2"/>
          </a:effectRef>
          <a:fontRef idx="minor">
            <a:schemeClr val="dk1"/>
          </a:fontRef>
        </p:style>
        <p:txBody>
          <a:bodyPr wrap="square">
            <a:spAutoFit/>
          </a:bodyPr>
          <a:lstStyle/>
          <a:p>
            <a:r>
              <a:rPr lang="en-GB" sz="1600" dirty="0">
                <a:latin typeface="Century Gothic" panose="020B0502020202020204" pitchFamily="34" charset="0"/>
              </a:rPr>
              <a:t>The time came for Mary and Joseph to do what the law of Moses taught about being made pure. They took Jesus to Jerusalem to present him to the Lord. It is written in the law of the Lord: “Give every firstborn male to the Lord.” Mary and Joseph also went to offer a sacrifice, as the law of the Lord says: “You must sacrifice two doves or two young pigeons.”</a:t>
            </a:r>
          </a:p>
          <a:p>
            <a:r>
              <a:rPr lang="en-GB" sz="1600" dirty="0">
                <a:latin typeface="Century Gothic" panose="020B0502020202020204" pitchFamily="34" charset="0"/>
              </a:rPr>
              <a:t>A man named Simeon lived in Jerusalem. He was a good man and very religious. He was waiting for the time when God would help Israel. The Holy Spirit was in him. The Holy Spirit told Simeon that he would not die before he saw the Christ promised by the Lord. The Spirit led Simeon to the Temple. Mary and Joseph brought the baby Jesus to the Temple to do what the law said they must do. Then Simeon took the baby in his arms and thanked God:</a:t>
            </a:r>
          </a:p>
          <a:p>
            <a:endParaRPr lang="en-GB" sz="1600" dirty="0">
              <a:latin typeface="Century Gothic" panose="020B0502020202020204" pitchFamily="34" charset="0"/>
            </a:endParaRPr>
          </a:p>
          <a:p>
            <a:r>
              <a:rPr lang="en-GB" sz="1600" dirty="0">
                <a:latin typeface="Century Gothic" panose="020B0502020202020204" pitchFamily="34" charset="0"/>
              </a:rPr>
              <a:t>“Now, Lord, you can let me, your servant,</a:t>
            </a:r>
          </a:p>
          <a:p>
            <a:r>
              <a:rPr lang="en-GB" sz="1600" dirty="0">
                <a:latin typeface="Century Gothic" panose="020B0502020202020204" pitchFamily="34" charset="0"/>
              </a:rPr>
              <a:t>    die in peace as you said.</a:t>
            </a:r>
          </a:p>
          <a:p>
            <a:r>
              <a:rPr lang="en-GB" sz="1600" dirty="0">
                <a:latin typeface="Century Gothic" panose="020B0502020202020204" pitchFamily="34" charset="0"/>
              </a:rPr>
              <a:t>I have seen your Salvation with my own eyes.</a:t>
            </a:r>
          </a:p>
          <a:p>
            <a:r>
              <a:rPr lang="en-GB" sz="1600" dirty="0">
                <a:latin typeface="Century Gothic" panose="020B0502020202020204" pitchFamily="34" charset="0"/>
              </a:rPr>
              <a:t>You prepared him before all people.</a:t>
            </a:r>
          </a:p>
          <a:p>
            <a:r>
              <a:rPr lang="en-GB" sz="1600" dirty="0">
                <a:latin typeface="Century Gothic" panose="020B0502020202020204" pitchFamily="34" charset="0"/>
              </a:rPr>
              <a:t>He is a light for the non-Jewish people to see.</a:t>
            </a:r>
          </a:p>
          <a:p>
            <a:r>
              <a:rPr lang="en-GB" sz="1600" dirty="0">
                <a:latin typeface="Century Gothic" panose="020B0502020202020204" pitchFamily="34" charset="0"/>
              </a:rPr>
              <a:t>    He will bring honour to your people, the Israelites.”</a:t>
            </a:r>
          </a:p>
          <a:p>
            <a:endParaRPr lang="en-GB" sz="1600" dirty="0">
              <a:latin typeface="Century Gothic" panose="020B0502020202020204" pitchFamily="34" charset="0"/>
            </a:endParaRPr>
          </a:p>
          <a:p>
            <a:r>
              <a:rPr lang="en-GB" sz="1600" dirty="0">
                <a:latin typeface="Century Gothic" panose="020B0502020202020204" pitchFamily="34" charset="0"/>
              </a:rPr>
              <a:t>Jesus’ father and mother were amazed at what Simeon had said about him. Then Simeon blessed them and said to Mary, “Many in Israel will fall and many will rise because of this child. He will be a sign from God that many people will not accept. The things they think in secret will be made known. And the things that will happen will make your heart sad, too.”</a:t>
            </a:r>
          </a:p>
          <a:p>
            <a:endParaRPr lang="en-GB" sz="1600" dirty="0">
              <a:latin typeface="Century Gothic" panose="020B0502020202020204" pitchFamily="34" charset="0"/>
            </a:endParaRPr>
          </a:p>
          <a:p>
            <a:r>
              <a:rPr lang="en-GB" sz="1600" dirty="0">
                <a:latin typeface="Century Gothic" panose="020B0502020202020204" pitchFamily="34" charset="0"/>
              </a:rPr>
              <a:t>Anna, a prophetess, was there at the Temple. She was from the family of Phanuel in the tribe of Asher. Anna was very old. She had once been married for seven years. Then her husband died and she lived alone. She was now 84 years old. Anna never left the Temple. She worshiped God by going without food and praying day and night. She was standing there at that time, thanking God. She talked about Jesus to all who were waiting for God to free Jerusalem.</a:t>
            </a:r>
          </a:p>
        </p:txBody>
      </p:sp>
    </p:spTree>
    <p:extLst>
      <p:ext uri="{BB962C8B-B14F-4D97-AF65-F5344CB8AC3E}">
        <p14:creationId xmlns:p14="http://schemas.microsoft.com/office/powerpoint/2010/main" val="181970152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77EEE21-5E26-44F5-9255-D52213621DA0}"/>
              </a:ext>
            </a:extLst>
          </p:cNvPr>
          <p:cNvSpPr>
            <a:spLocks noGrp="1"/>
          </p:cNvSpPr>
          <p:nvPr>
            <p:ph type="title"/>
          </p:nvPr>
        </p:nvSpPr>
        <p:spPr/>
        <p:txBody>
          <a:bodyPr/>
          <a:lstStyle/>
          <a:p>
            <a:r>
              <a:rPr lang="en-GB" dirty="0"/>
              <a:t>Reflection Time</a:t>
            </a:r>
          </a:p>
        </p:txBody>
      </p:sp>
      <p:sp>
        <p:nvSpPr>
          <p:cNvPr id="3" name="Rectangle: Rounded Corners 2">
            <a:extLst>
              <a:ext uri="{FF2B5EF4-FFF2-40B4-BE49-F238E27FC236}">
                <a16:creationId xmlns:a16="http://schemas.microsoft.com/office/drawing/2014/main" id="{AC42CE92-A390-42C0-8EBC-1C84777A5504}"/>
              </a:ext>
            </a:extLst>
          </p:cNvPr>
          <p:cNvSpPr/>
          <p:nvPr/>
        </p:nvSpPr>
        <p:spPr>
          <a:xfrm>
            <a:off x="708951" y="1914525"/>
            <a:ext cx="11029616" cy="1295400"/>
          </a:xfrm>
          <a:prstGeom prst="roundRect">
            <a:avLst/>
          </a:prstGeom>
          <a:ln w="38100">
            <a:solidFill>
              <a:schemeClr val="accent1"/>
            </a:solidFill>
          </a:ln>
        </p:spPr>
        <p:style>
          <a:lnRef idx="1">
            <a:schemeClr val="accent2"/>
          </a:lnRef>
          <a:fillRef idx="2">
            <a:schemeClr val="accent2"/>
          </a:fillRef>
          <a:effectRef idx="1">
            <a:schemeClr val="accent2"/>
          </a:effectRef>
          <a:fontRef idx="minor">
            <a:schemeClr val="dk1"/>
          </a:fontRef>
        </p:style>
        <p:txBody>
          <a:bodyPr rtlCol="0" anchor="ctr"/>
          <a:lstStyle/>
          <a:p>
            <a:pPr algn="ctr"/>
            <a:endParaRPr lang="en-GB"/>
          </a:p>
        </p:txBody>
      </p:sp>
      <p:sp>
        <p:nvSpPr>
          <p:cNvPr id="5" name="TextBox 4">
            <a:extLst>
              <a:ext uri="{FF2B5EF4-FFF2-40B4-BE49-F238E27FC236}">
                <a16:creationId xmlns:a16="http://schemas.microsoft.com/office/drawing/2014/main" id="{67118D01-90CC-4AE8-8871-0E41A97E204C}"/>
              </a:ext>
            </a:extLst>
          </p:cNvPr>
          <p:cNvSpPr txBox="1"/>
          <p:nvPr/>
        </p:nvSpPr>
        <p:spPr>
          <a:xfrm>
            <a:off x="801713" y="1981200"/>
            <a:ext cx="10504461" cy="4062651"/>
          </a:xfrm>
          <a:prstGeom prst="rect">
            <a:avLst/>
          </a:prstGeom>
          <a:noFill/>
        </p:spPr>
        <p:txBody>
          <a:bodyPr wrap="square" rtlCol="0">
            <a:spAutoFit/>
          </a:bodyPr>
          <a:lstStyle/>
          <a:p>
            <a:pPr algn="ctr"/>
            <a:r>
              <a:rPr lang="en-GB" sz="2400" b="1" dirty="0">
                <a:latin typeface="Century Gothic" panose="020B0502020202020204" pitchFamily="34" charset="0"/>
              </a:rPr>
              <a:t>How do you feel about this story?</a:t>
            </a:r>
          </a:p>
          <a:p>
            <a:pPr algn="ctr"/>
            <a:r>
              <a:rPr lang="en-GB" sz="2400" b="1" dirty="0">
                <a:latin typeface="Century Gothic" panose="020B0502020202020204" pitchFamily="34" charset="0"/>
              </a:rPr>
              <a:t>What words or phrases stand out for you? </a:t>
            </a:r>
          </a:p>
          <a:p>
            <a:pPr algn="ctr"/>
            <a:r>
              <a:rPr lang="en-GB" sz="2400" b="1" dirty="0">
                <a:latin typeface="Century Gothic" panose="020B0502020202020204" pitchFamily="34" charset="0"/>
              </a:rPr>
              <a:t>What questions do you have?</a:t>
            </a:r>
          </a:p>
          <a:p>
            <a:pPr algn="ctr"/>
            <a:endParaRPr lang="en-GB" sz="2200" b="1" dirty="0">
              <a:latin typeface="Century Gothic" panose="020B0502020202020204" pitchFamily="34" charset="0"/>
            </a:endParaRPr>
          </a:p>
          <a:p>
            <a:pPr algn="ctr"/>
            <a:endParaRPr lang="en-GB" sz="2400" b="1" dirty="0">
              <a:latin typeface="Century Gothic" panose="020B0502020202020204" pitchFamily="34" charset="0"/>
            </a:endParaRPr>
          </a:p>
          <a:p>
            <a:pPr algn="ctr"/>
            <a:endParaRPr lang="en-GB" sz="2400" b="1" dirty="0">
              <a:latin typeface="Century Gothic" panose="020B0502020202020204" pitchFamily="34" charset="0"/>
            </a:endParaRPr>
          </a:p>
          <a:p>
            <a:pPr algn="ctr"/>
            <a:endParaRPr lang="en-GB" sz="2400" b="1" dirty="0">
              <a:latin typeface="Century Gothic" panose="020B0502020202020204" pitchFamily="34" charset="0"/>
            </a:endParaRPr>
          </a:p>
          <a:p>
            <a:pPr algn="ctr"/>
            <a:endParaRPr lang="en-GB" sz="2400" b="1" dirty="0">
              <a:latin typeface="Century Gothic" panose="020B0502020202020204" pitchFamily="34" charset="0"/>
            </a:endParaRPr>
          </a:p>
          <a:p>
            <a:pPr algn="ctr"/>
            <a:endParaRPr lang="en-GB" sz="2400" b="1" dirty="0">
              <a:latin typeface="Century Gothic" panose="020B0502020202020204" pitchFamily="34" charset="0"/>
            </a:endParaRPr>
          </a:p>
          <a:p>
            <a:pPr algn="ctr"/>
            <a:endParaRPr lang="en-GB" sz="4400" b="1" dirty="0"/>
          </a:p>
        </p:txBody>
      </p:sp>
      <p:pic>
        <p:nvPicPr>
          <p:cNvPr id="4" name="Picture 3">
            <a:extLst>
              <a:ext uri="{FF2B5EF4-FFF2-40B4-BE49-F238E27FC236}">
                <a16:creationId xmlns:a16="http://schemas.microsoft.com/office/drawing/2014/main" id="{87EC5B53-3586-4A0A-82D4-E8684DE1B8C7}"/>
              </a:ext>
            </a:extLst>
          </p:cNvPr>
          <p:cNvPicPr>
            <a:picLocks noChangeAspect="1"/>
          </p:cNvPicPr>
          <p:nvPr/>
        </p:nvPicPr>
        <p:blipFill>
          <a:blip r:embed="rId2"/>
          <a:stretch>
            <a:fillRect/>
          </a:stretch>
        </p:blipFill>
        <p:spPr>
          <a:xfrm>
            <a:off x="237198" y="3466445"/>
            <a:ext cx="6609664" cy="3110430"/>
          </a:xfrm>
          <a:prstGeom prst="rect">
            <a:avLst/>
          </a:prstGeom>
        </p:spPr>
      </p:pic>
      <p:sp>
        <p:nvSpPr>
          <p:cNvPr id="6" name="TextBox 5">
            <a:extLst>
              <a:ext uri="{FF2B5EF4-FFF2-40B4-BE49-F238E27FC236}">
                <a16:creationId xmlns:a16="http://schemas.microsoft.com/office/drawing/2014/main" id="{540627FE-2645-4123-8480-3070CF710C7F}"/>
              </a:ext>
            </a:extLst>
          </p:cNvPr>
          <p:cNvSpPr txBox="1"/>
          <p:nvPr/>
        </p:nvSpPr>
        <p:spPr>
          <a:xfrm>
            <a:off x="7058025" y="3406776"/>
            <a:ext cx="4715802" cy="3170099"/>
          </a:xfrm>
          <a:prstGeom prst="rect">
            <a:avLst/>
          </a:prstGeom>
          <a:ln w="38100">
            <a:solidFill>
              <a:schemeClr val="accent1"/>
            </a:solidFill>
          </a:ln>
        </p:spPr>
        <p:style>
          <a:lnRef idx="1">
            <a:schemeClr val="accent2"/>
          </a:lnRef>
          <a:fillRef idx="2">
            <a:schemeClr val="accent2"/>
          </a:fillRef>
          <a:effectRef idx="1">
            <a:schemeClr val="accent2"/>
          </a:effectRef>
          <a:fontRef idx="minor">
            <a:schemeClr val="dk1"/>
          </a:fontRef>
        </p:style>
        <p:txBody>
          <a:bodyPr wrap="square" rtlCol="0">
            <a:spAutoFit/>
          </a:bodyPr>
          <a:lstStyle/>
          <a:p>
            <a:pPr algn="ctr"/>
            <a:r>
              <a:rPr lang="en-GB" sz="2000" b="1" dirty="0">
                <a:latin typeface="Century Gothic" panose="020B0502020202020204" pitchFamily="34" charset="0"/>
              </a:rPr>
              <a:t>What do you think about Nelson Mandela’s quote?</a:t>
            </a:r>
          </a:p>
          <a:p>
            <a:pPr algn="ctr"/>
            <a:endParaRPr lang="en-GB" sz="2000" b="1" dirty="0">
              <a:latin typeface="Century Gothic" panose="020B0502020202020204" pitchFamily="34" charset="0"/>
            </a:endParaRPr>
          </a:p>
          <a:p>
            <a:pPr algn="ctr"/>
            <a:r>
              <a:rPr lang="en-GB" sz="2000" b="1" dirty="0">
                <a:latin typeface="Century Gothic" panose="020B0502020202020204" pitchFamily="34" charset="0"/>
              </a:rPr>
              <a:t>Do you think that old people are treated with enough respect and equality in every part of our society?</a:t>
            </a:r>
          </a:p>
          <a:p>
            <a:pPr algn="ctr"/>
            <a:endParaRPr lang="en-GB" sz="2000" b="1" dirty="0">
              <a:latin typeface="Century Gothic" panose="020B0502020202020204" pitchFamily="34" charset="0"/>
            </a:endParaRPr>
          </a:p>
          <a:p>
            <a:pPr algn="ctr"/>
            <a:r>
              <a:rPr lang="en-GB" sz="2000" b="1" dirty="0">
                <a:latin typeface="Century Gothic" panose="020B0502020202020204" pitchFamily="34" charset="0"/>
              </a:rPr>
              <a:t>What can we learn from Anna and Simeon about the importance of older people?</a:t>
            </a:r>
          </a:p>
        </p:txBody>
      </p:sp>
    </p:spTree>
    <p:extLst>
      <p:ext uri="{BB962C8B-B14F-4D97-AF65-F5344CB8AC3E}">
        <p14:creationId xmlns:p14="http://schemas.microsoft.com/office/powerpoint/2010/main" val="43760902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77EEE21-5E26-44F5-9255-D52213621DA0}"/>
              </a:ext>
            </a:extLst>
          </p:cNvPr>
          <p:cNvSpPr>
            <a:spLocks noGrp="1"/>
          </p:cNvSpPr>
          <p:nvPr>
            <p:ph type="title"/>
          </p:nvPr>
        </p:nvSpPr>
        <p:spPr/>
        <p:txBody>
          <a:bodyPr/>
          <a:lstStyle/>
          <a:p>
            <a:r>
              <a:rPr lang="en-GB" dirty="0"/>
              <a:t>Reflection Time </a:t>
            </a:r>
          </a:p>
        </p:txBody>
      </p:sp>
      <p:sp>
        <p:nvSpPr>
          <p:cNvPr id="3" name="Rectangle: Rounded Corners 2">
            <a:extLst>
              <a:ext uri="{FF2B5EF4-FFF2-40B4-BE49-F238E27FC236}">
                <a16:creationId xmlns:a16="http://schemas.microsoft.com/office/drawing/2014/main" id="{AC42CE92-A390-42C0-8EBC-1C84777A5504}"/>
              </a:ext>
            </a:extLst>
          </p:cNvPr>
          <p:cNvSpPr/>
          <p:nvPr/>
        </p:nvSpPr>
        <p:spPr>
          <a:xfrm>
            <a:off x="769911" y="1981200"/>
            <a:ext cx="10620375" cy="4600575"/>
          </a:xfrm>
          <a:prstGeom prst="roundRect">
            <a:avLst/>
          </a:prstGeom>
          <a:ln w="38100">
            <a:solidFill>
              <a:schemeClr val="accent1"/>
            </a:solidFill>
          </a:ln>
        </p:spPr>
        <p:style>
          <a:lnRef idx="1">
            <a:schemeClr val="accent2"/>
          </a:lnRef>
          <a:fillRef idx="2">
            <a:schemeClr val="accent2"/>
          </a:fillRef>
          <a:effectRef idx="1">
            <a:schemeClr val="accent2"/>
          </a:effectRef>
          <a:fontRef idx="minor">
            <a:schemeClr val="dk1"/>
          </a:fontRef>
        </p:style>
        <p:txBody>
          <a:bodyPr rtlCol="0" anchor="ctr"/>
          <a:lstStyle/>
          <a:p>
            <a:pPr algn="ctr"/>
            <a:endParaRPr lang="en-GB"/>
          </a:p>
        </p:txBody>
      </p:sp>
      <p:sp>
        <p:nvSpPr>
          <p:cNvPr id="5" name="TextBox 4">
            <a:extLst>
              <a:ext uri="{FF2B5EF4-FFF2-40B4-BE49-F238E27FC236}">
                <a16:creationId xmlns:a16="http://schemas.microsoft.com/office/drawing/2014/main" id="{67118D01-90CC-4AE8-8871-0E41A97E204C}"/>
              </a:ext>
            </a:extLst>
          </p:cNvPr>
          <p:cNvSpPr txBox="1"/>
          <p:nvPr/>
        </p:nvSpPr>
        <p:spPr>
          <a:xfrm>
            <a:off x="693711" y="2426791"/>
            <a:ext cx="10609774" cy="3416320"/>
          </a:xfrm>
          <a:prstGeom prst="rect">
            <a:avLst/>
          </a:prstGeom>
          <a:noFill/>
        </p:spPr>
        <p:txBody>
          <a:bodyPr wrap="square" rtlCol="0">
            <a:spAutoFit/>
          </a:bodyPr>
          <a:lstStyle/>
          <a:p>
            <a:pPr algn="ctr"/>
            <a:endParaRPr lang="en-GB" sz="2400" b="1" dirty="0">
              <a:latin typeface="Century Gothic" panose="020B0502020202020204" pitchFamily="34" charset="0"/>
            </a:endParaRPr>
          </a:p>
          <a:p>
            <a:pPr algn="ctr"/>
            <a:r>
              <a:rPr lang="en-GB" sz="4800" b="1">
                <a:latin typeface="Century Gothic" panose="020B0502020202020204" pitchFamily="34" charset="0"/>
              </a:rPr>
              <a:t>Take </a:t>
            </a:r>
            <a:r>
              <a:rPr lang="en-GB" sz="4800" b="1" dirty="0">
                <a:latin typeface="Century Gothic" panose="020B0502020202020204" pitchFamily="34" charset="0"/>
              </a:rPr>
              <a:t>time to think about your answers to the previous questions and then feedback your thoughts.</a:t>
            </a:r>
          </a:p>
          <a:p>
            <a:pPr algn="ctr"/>
            <a:endParaRPr lang="en-GB" sz="2400" b="1" dirty="0">
              <a:latin typeface="Century Gothic" panose="020B0502020202020204" pitchFamily="34" charset="0"/>
            </a:endParaRPr>
          </a:p>
          <a:p>
            <a:pPr algn="ctr"/>
            <a:endParaRPr lang="en-GB" sz="2400" b="1" dirty="0">
              <a:latin typeface="Century Gothic" panose="020B0502020202020204" pitchFamily="34" charset="0"/>
            </a:endParaRPr>
          </a:p>
        </p:txBody>
      </p:sp>
    </p:spTree>
    <p:extLst>
      <p:ext uri="{BB962C8B-B14F-4D97-AF65-F5344CB8AC3E}">
        <p14:creationId xmlns:p14="http://schemas.microsoft.com/office/powerpoint/2010/main" val="62470501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77EEE21-5E26-44F5-9255-D52213621DA0}"/>
              </a:ext>
            </a:extLst>
          </p:cNvPr>
          <p:cNvSpPr>
            <a:spLocks noGrp="1"/>
          </p:cNvSpPr>
          <p:nvPr>
            <p:ph type="title"/>
          </p:nvPr>
        </p:nvSpPr>
        <p:spPr/>
        <p:txBody>
          <a:bodyPr/>
          <a:lstStyle/>
          <a:p>
            <a:r>
              <a:rPr lang="en-GB" dirty="0"/>
              <a:t>If you would like to, join in with this Prayer or sit and think quietly about all we have Talked about today</a:t>
            </a:r>
          </a:p>
        </p:txBody>
      </p:sp>
      <p:sp>
        <p:nvSpPr>
          <p:cNvPr id="3" name="Rectangle: Rounded Corners 2">
            <a:extLst>
              <a:ext uri="{FF2B5EF4-FFF2-40B4-BE49-F238E27FC236}">
                <a16:creationId xmlns:a16="http://schemas.microsoft.com/office/drawing/2014/main" id="{AC42CE92-A390-42C0-8EBC-1C84777A5504}"/>
              </a:ext>
            </a:extLst>
          </p:cNvPr>
          <p:cNvSpPr/>
          <p:nvPr/>
        </p:nvSpPr>
        <p:spPr>
          <a:xfrm>
            <a:off x="780514" y="2048974"/>
            <a:ext cx="10620375" cy="4352925"/>
          </a:xfrm>
          <a:prstGeom prst="roundRect">
            <a:avLst/>
          </a:prstGeom>
          <a:ln w="38100">
            <a:solidFill>
              <a:schemeClr val="accent1"/>
            </a:solidFill>
          </a:ln>
        </p:spPr>
        <p:style>
          <a:lnRef idx="1">
            <a:schemeClr val="accent2"/>
          </a:lnRef>
          <a:fillRef idx="2">
            <a:schemeClr val="accent2"/>
          </a:fillRef>
          <a:effectRef idx="1">
            <a:schemeClr val="accent2"/>
          </a:effectRef>
          <a:fontRef idx="minor">
            <a:schemeClr val="dk1"/>
          </a:fontRef>
        </p:style>
        <p:txBody>
          <a:bodyPr rtlCol="0" anchor="ctr"/>
          <a:lstStyle/>
          <a:p>
            <a:pPr algn="l" fontAlgn="base"/>
            <a:r>
              <a:rPr lang="en-GB" sz="2800" b="0" i="0" dirty="0">
                <a:solidFill>
                  <a:schemeClr val="tx1"/>
                </a:solidFill>
                <a:effectLst/>
                <a:latin typeface="Century Gothic" panose="020B0502020202020204" pitchFamily="34" charset="0"/>
              </a:rPr>
              <a:t>Help us to remember that one of the most precious gifts we have is the care and wisdom of the elderly. They are the </a:t>
            </a:r>
            <a:r>
              <a:rPr lang="en-GB" sz="2800" dirty="0">
                <a:solidFill>
                  <a:schemeClr val="tx1"/>
                </a:solidFill>
                <a:latin typeface="Century Gothic" panose="020B0502020202020204" pitchFamily="34" charset="0"/>
              </a:rPr>
              <a:t>keepers of our </a:t>
            </a:r>
            <a:r>
              <a:rPr lang="en-GB" sz="2800" b="0" i="0" dirty="0">
                <a:solidFill>
                  <a:schemeClr val="tx1"/>
                </a:solidFill>
                <a:effectLst/>
                <a:latin typeface="Century Gothic" panose="020B0502020202020204" pitchFamily="34" charset="0"/>
              </a:rPr>
              <a:t>traditions and memories. It is a special gift to have the opportunity to spend time with our elders and learn from them. Help us to always treat them with equality and respect as we listen and learn from them.</a:t>
            </a:r>
          </a:p>
        </p:txBody>
      </p:sp>
    </p:spTree>
    <p:extLst>
      <p:ext uri="{BB962C8B-B14F-4D97-AF65-F5344CB8AC3E}">
        <p14:creationId xmlns:p14="http://schemas.microsoft.com/office/powerpoint/2010/main" val="339716746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9" name="Rectangle 14">
            <a:extLst>
              <a:ext uri="{FF2B5EF4-FFF2-40B4-BE49-F238E27FC236}">
                <a16:creationId xmlns:a16="http://schemas.microsoft.com/office/drawing/2014/main" id="{66D08039-6C4E-4870-9E3D-6218263DE95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46534" y="457200"/>
            <a:ext cx="3703320" cy="94997"/>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30" name="Rectangle 16">
            <a:extLst>
              <a:ext uri="{FF2B5EF4-FFF2-40B4-BE49-F238E27FC236}">
                <a16:creationId xmlns:a16="http://schemas.microsoft.com/office/drawing/2014/main" id="{9FB31D2E-CBC8-4C4A-917F-DCB48EAEB08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042147" y="453643"/>
            <a:ext cx="3703320" cy="98554"/>
          </a:xfrm>
          <a:prstGeom prst="rect">
            <a:avLst/>
          </a:prstGeom>
          <a:solidFill>
            <a:schemeClr val="accent4"/>
          </a:solidFill>
          <a:ln>
            <a:noFill/>
          </a:ln>
          <a:effectLst/>
        </p:spPr>
        <p:style>
          <a:lnRef idx="1">
            <a:schemeClr val="accent1"/>
          </a:lnRef>
          <a:fillRef idx="3">
            <a:schemeClr val="accent1"/>
          </a:fillRef>
          <a:effectRef idx="2">
            <a:schemeClr val="accent1"/>
          </a:effectRef>
          <a:fontRef idx="minor">
            <a:schemeClr val="lt1"/>
          </a:fontRef>
        </p:style>
      </p:sp>
      <p:sp>
        <p:nvSpPr>
          <p:cNvPr id="31" name="Rectangle 18">
            <a:extLst>
              <a:ext uri="{FF2B5EF4-FFF2-40B4-BE49-F238E27FC236}">
                <a16:creationId xmlns:a16="http://schemas.microsoft.com/office/drawing/2014/main" id="{FCCF4F09-0D96-42BE-AE16-84AB4E0B567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241830" y="457200"/>
            <a:ext cx="3703320" cy="91440"/>
          </a:xfrm>
          <a:prstGeom prst="rect">
            <a:avLst/>
          </a:prstGeom>
          <a:solidFill>
            <a:schemeClr val="accent2"/>
          </a:solidFill>
          <a:ln>
            <a:noFill/>
          </a:ln>
          <a:effectLst/>
        </p:spPr>
        <p:style>
          <a:lnRef idx="1">
            <a:schemeClr val="accent1"/>
          </a:lnRef>
          <a:fillRef idx="3">
            <a:schemeClr val="accent1"/>
          </a:fillRef>
          <a:effectRef idx="2">
            <a:schemeClr val="accent1"/>
          </a:effectRef>
          <a:fontRef idx="minor">
            <a:schemeClr val="lt1"/>
          </a:fontRef>
        </p:style>
      </p:sp>
      <p:sp>
        <p:nvSpPr>
          <p:cNvPr id="32" name="Rectangle 20">
            <a:extLst>
              <a:ext uri="{FF2B5EF4-FFF2-40B4-BE49-F238E27FC236}">
                <a16:creationId xmlns:a16="http://schemas.microsoft.com/office/drawing/2014/main" id="{21AF87EE-372A-438E-B086-63D494ECA27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46534" y="3085765"/>
            <a:ext cx="11262866" cy="3304800"/>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useBgFill="1">
        <p:nvSpPr>
          <p:cNvPr id="33" name="Rectangle 22">
            <a:extLst>
              <a:ext uri="{FF2B5EF4-FFF2-40B4-BE49-F238E27FC236}">
                <a16:creationId xmlns:a16="http://schemas.microsoft.com/office/drawing/2014/main" id="{71580711-480D-4AE6-87AC-50832A02324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Title 7">
            <a:extLst>
              <a:ext uri="{FF2B5EF4-FFF2-40B4-BE49-F238E27FC236}">
                <a16:creationId xmlns:a16="http://schemas.microsoft.com/office/drawing/2014/main" id="{56EB3421-8B7E-4E63-9FDF-F18CCE635D35}"/>
              </a:ext>
            </a:extLst>
          </p:cNvPr>
          <p:cNvSpPr>
            <a:spLocks noGrp="1"/>
          </p:cNvSpPr>
          <p:nvPr>
            <p:ph type="title"/>
          </p:nvPr>
        </p:nvSpPr>
        <p:spPr>
          <a:xfrm>
            <a:off x="631896" y="4305498"/>
            <a:ext cx="10993549" cy="704652"/>
          </a:xfrm>
        </p:spPr>
        <p:txBody>
          <a:bodyPr vert="horz" lIns="91440" tIns="45720" rIns="91440" bIns="45720" rtlCol="0" anchor="b">
            <a:normAutofit/>
          </a:bodyPr>
          <a:lstStyle/>
          <a:p>
            <a:r>
              <a:rPr lang="en-US" sz="3600" b="1" dirty="0">
                <a:solidFill>
                  <a:schemeClr val="accent1"/>
                </a:solidFill>
              </a:rPr>
              <a:t>think…</a:t>
            </a:r>
          </a:p>
        </p:txBody>
      </p:sp>
      <p:grpSp>
        <p:nvGrpSpPr>
          <p:cNvPr id="25" name="Group 24">
            <a:extLst>
              <a:ext uri="{FF2B5EF4-FFF2-40B4-BE49-F238E27FC236}">
                <a16:creationId xmlns:a16="http://schemas.microsoft.com/office/drawing/2014/main" id="{4509808C-F998-48F4-9144-FC13C858E6C2}"/>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446534" y="453643"/>
            <a:ext cx="11298933" cy="98554"/>
            <a:chOff x="446534" y="453643"/>
            <a:chExt cx="11298933" cy="98554"/>
          </a:xfrm>
        </p:grpSpPr>
        <p:sp>
          <p:nvSpPr>
            <p:cNvPr id="26" name="Rectangle 25">
              <a:extLst>
                <a:ext uri="{FF2B5EF4-FFF2-40B4-BE49-F238E27FC236}">
                  <a16:creationId xmlns:a16="http://schemas.microsoft.com/office/drawing/2014/main" id="{0FD21958-FC09-4496-BDFA-0E2529798DB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46534" y="457200"/>
              <a:ext cx="3703320" cy="94997"/>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27" name="Rectangle 26">
              <a:extLst>
                <a:ext uri="{FF2B5EF4-FFF2-40B4-BE49-F238E27FC236}">
                  <a16:creationId xmlns:a16="http://schemas.microsoft.com/office/drawing/2014/main" id="{82D29FCB-6892-4B0A-B75B-453CC3FB148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8042147" y="453643"/>
              <a:ext cx="3703320" cy="98554"/>
            </a:xfrm>
            <a:prstGeom prst="rect">
              <a:avLst/>
            </a:prstGeom>
            <a:solidFill>
              <a:schemeClr val="accent4"/>
            </a:solidFill>
            <a:ln>
              <a:noFill/>
            </a:ln>
            <a:effectLst/>
          </p:spPr>
          <p:style>
            <a:lnRef idx="1">
              <a:schemeClr val="accent1"/>
            </a:lnRef>
            <a:fillRef idx="3">
              <a:schemeClr val="accent1"/>
            </a:fillRef>
            <a:effectRef idx="2">
              <a:schemeClr val="accent1"/>
            </a:effectRef>
            <a:fontRef idx="minor">
              <a:schemeClr val="lt1"/>
            </a:fontRef>
          </p:style>
        </p:sp>
        <p:sp>
          <p:nvSpPr>
            <p:cNvPr id="28" name="Rectangle 27">
              <a:extLst>
                <a:ext uri="{FF2B5EF4-FFF2-40B4-BE49-F238E27FC236}">
                  <a16:creationId xmlns:a16="http://schemas.microsoft.com/office/drawing/2014/main" id="{9AB0877B-B8C8-4C6E-BFB8-3DF243BF137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241830" y="457200"/>
              <a:ext cx="3703320" cy="91440"/>
            </a:xfrm>
            <a:prstGeom prst="rect">
              <a:avLst/>
            </a:prstGeom>
            <a:solidFill>
              <a:schemeClr val="accent2"/>
            </a:solidFill>
            <a:ln>
              <a:noFill/>
            </a:ln>
            <a:effectLst/>
          </p:spPr>
          <p:style>
            <a:lnRef idx="1">
              <a:schemeClr val="accent1"/>
            </a:lnRef>
            <a:fillRef idx="3">
              <a:schemeClr val="accent1"/>
            </a:fillRef>
            <a:effectRef idx="2">
              <a:schemeClr val="accent1"/>
            </a:effectRef>
            <a:fontRef idx="minor">
              <a:schemeClr val="lt1"/>
            </a:fontRef>
          </p:style>
        </p:sp>
      </p:grpSp>
      <p:pic>
        <p:nvPicPr>
          <p:cNvPr id="10" name="Picture 9" descr="A picture containing text, queen&#10;&#10;Description automatically generated">
            <a:extLst>
              <a:ext uri="{FF2B5EF4-FFF2-40B4-BE49-F238E27FC236}">
                <a16:creationId xmlns:a16="http://schemas.microsoft.com/office/drawing/2014/main" id="{56DA93D4-1257-43B9-8FA4-ADCF8D0E3778}"/>
              </a:ext>
            </a:extLst>
          </p:cNvPr>
          <p:cNvPicPr>
            <a:picLocks noChangeAspect="1"/>
          </p:cNvPicPr>
          <p:nvPr/>
        </p:nvPicPr>
        <p:blipFill rotWithShape="1">
          <a:blip r:embed="rId2"/>
          <a:srcRect t="14099" r="-1" b="18874"/>
          <a:stretch/>
        </p:blipFill>
        <p:spPr>
          <a:xfrm>
            <a:off x="482600" y="633946"/>
            <a:ext cx="11292143" cy="3557252"/>
          </a:xfrm>
          <a:prstGeom prst="rect">
            <a:avLst/>
          </a:prstGeom>
          <a:ln>
            <a:noFill/>
          </a:ln>
          <a:effectLst>
            <a:outerShdw blurRad="292100" dist="139700" dir="2700000" algn="tl" rotWithShape="0">
              <a:srgbClr val="333333">
                <a:alpha val="65000"/>
              </a:srgbClr>
            </a:outerShdw>
          </a:effectLst>
        </p:spPr>
      </p:pic>
      <p:sp>
        <p:nvSpPr>
          <p:cNvPr id="11" name="TextBox 10">
            <a:extLst>
              <a:ext uri="{FF2B5EF4-FFF2-40B4-BE49-F238E27FC236}">
                <a16:creationId xmlns:a16="http://schemas.microsoft.com/office/drawing/2014/main" id="{AAAEFA70-D6DE-4685-A0D8-672B68CDDD84}"/>
              </a:ext>
            </a:extLst>
          </p:cNvPr>
          <p:cNvSpPr txBox="1"/>
          <p:nvPr/>
        </p:nvSpPr>
        <p:spPr>
          <a:xfrm>
            <a:off x="417257" y="4961694"/>
            <a:ext cx="11292143" cy="1754326"/>
          </a:xfrm>
          <a:prstGeom prst="rect">
            <a:avLst/>
          </a:prstGeom>
          <a:ln w="38100">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style>
          <a:lnRef idx="1">
            <a:schemeClr val="accent2"/>
          </a:lnRef>
          <a:fillRef idx="2">
            <a:schemeClr val="accent2"/>
          </a:fillRef>
          <a:effectRef idx="1">
            <a:schemeClr val="accent2"/>
          </a:effectRef>
          <a:fontRef idx="minor">
            <a:schemeClr val="dk1"/>
          </a:fontRef>
        </p:style>
        <p:txBody>
          <a:bodyPr wrap="square" rtlCol="0">
            <a:spAutoFit/>
          </a:bodyPr>
          <a:lstStyle/>
          <a:p>
            <a:r>
              <a:rPr lang="en-GB" dirty="0">
                <a:solidFill>
                  <a:schemeClr val="tx1"/>
                </a:solidFill>
                <a:latin typeface="Century Gothic" panose="020B0502020202020204" pitchFamily="34" charset="0"/>
              </a:rPr>
              <a:t>What advice have you received from an older member of your family? </a:t>
            </a:r>
          </a:p>
          <a:p>
            <a:r>
              <a:rPr lang="en-GB" dirty="0">
                <a:solidFill>
                  <a:schemeClr val="tx1"/>
                </a:solidFill>
                <a:latin typeface="Century Gothic" panose="020B0502020202020204" pitchFamily="34" charset="0"/>
              </a:rPr>
              <a:t>Did you follow that advice? Why or Why not?</a:t>
            </a:r>
          </a:p>
          <a:p>
            <a:r>
              <a:rPr lang="en-GB" dirty="0">
                <a:solidFill>
                  <a:schemeClr val="tx1"/>
                </a:solidFill>
                <a:latin typeface="Century Gothic" panose="020B0502020202020204" pitchFamily="34" charset="0"/>
              </a:rPr>
              <a:t>If you haven’t received ask an older member of your family </a:t>
            </a:r>
            <a:r>
              <a:rPr lang="en-GB">
                <a:solidFill>
                  <a:schemeClr val="tx1"/>
                </a:solidFill>
                <a:latin typeface="Century Gothic" panose="020B0502020202020204" pitchFamily="34" charset="0"/>
              </a:rPr>
              <a:t>for some.</a:t>
            </a:r>
            <a:endParaRPr lang="en-GB" dirty="0">
              <a:solidFill>
                <a:schemeClr val="tx1"/>
              </a:solidFill>
              <a:latin typeface="Century Gothic" panose="020B0502020202020204" pitchFamily="34" charset="0"/>
            </a:endParaRPr>
          </a:p>
          <a:p>
            <a:r>
              <a:rPr lang="en-GB" dirty="0">
                <a:solidFill>
                  <a:schemeClr val="tx1"/>
                </a:solidFill>
                <a:latin typeface="Century Gothic" panose="020B0502020202020204" pitchFamily="34" charset="0"/>
              </a:rPr>
              <a:t>What do you think the older members of our communities can teach you? What do you think you can teach them?</a:t>
            </a:r>
          </a:p>
          <a:p>
            <a:r>
              <a:rPr lang="en-GB" dirty="0">
                <a:solidFill>
                  <a:schemeClr val="tx1"/>
                </a:solidFill>
                <a:latin typeface="Century Gothic" panose="020B0502020202020204" pitchFamily="34" charset="0"/>
              </a:rPr>
              <a:t>How would you like to be treated when you are older? </a:t>
            </a:r>
          </a:p>
        </p:txBody>
      </p:sp>
    </p:spTree>
    <p:extLst>
      <p:ext uri="{BB962C8B-B14F-4D97-AF65-F5344CB8AC3E}">
        <p14:creationId xmlns:p14="http://schemas.microsoft.com/office/powerpoint/2010/main" val="2910595511"/>
      </p:ext>
    </p:extLst>
  </p:cSld>
  <p:clrMapOvr>
    <a:masterClrMapping/>
  </p:clrMapOvr>
</p:sld>
</file>

<file path=ppt/theme/theme1.xml><?xml version="1.0" encoding="utf-8"?>
<a:theme xmlns:a="http://schemas.openxmlformats.org/drawingml/2006/main" name="Dividend">
  <a:themeElements>
    <a:clrScheme name="Dividend">
      <a:dk1>
        <a:sysClr val="windowText" lastClr="000000"/>
      </a:dk1>
      <a:lt1>
        <a:sysClr val="window" lastClr="FFFFFF"/>
      </a:lt1>
      <a:dk2>
        <a:srgbClr val="3D3D3D"/>
      </a:dk2>
      <a:lt2>
        <a:srgbClr val="EBEBEB"/>
      </a:lt2>
      <a:accent1>
        <a:srgbClr val="366658"/>
      </a:accent1>
      <a:accent2>
        <a:srgbClr val="8CB64A"/>
      </a:accent2>
      <a:accent3>
        <a:srgbClr val="88D5A9"/>
      </a:accent3>
      <a:accent4>
        <a:srgbClr val="969FA7"/>
      </a:accent4>
      <a:accent5>
        <a:srgbClr val="E8A844"/>
      </a:accent5>
      <a:accent6>
        <a:srgbClr val="A1561F"/>
      </a:accent6>
      <a:hlink>
        <a:srgbClr val="828282"/>
      </a:hlink>
      <a:folHlink>
        <a:srgbClr val="A5A5A5"/>
      </a:folHlink>
    </a:clrScheme>
    <a:fontScheme name="Dividend">
      <a:majorFont>
        <a:latin typeface="Gill Sans MT" panose="020B0502020104020203"/>
        <a:ea typeface=""/>
        <a:cs typeface=""/>
        <a:font script="Grek" typeface="Corbel"/>
        <a:font script="Cyrl" typeface="Corbel"/>
        <a:font script="Jpan" typeface="HGｺﾞｼｯｸE"/>
        <a:font script="Hang" typeface="휴먼매직체"/>
        <a:font script="Hans" typeface="华文中宋"/>
        <a:font script="Hant" typeface="微軟正黑體"/>
        <a:font script="Arab" typeface="Majalla UI"/>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Gill Sans MT" panose="020B0502020104020203"/>
        <a:ea typeface=""/>
        <a:cs typeface=""/>
        <a:font script="Grek" typeface="Corbel"/>
        <a:font script="Cyrl" typeface="Corbel"/>
        <a:font script="Jpan" typeface="HGｺﾞｼｯｸE"/>
        <a:font script="Hang" typeface="휴먼매직체"/>
        <a:font script="Hans" typeface="华文中宋"/>
        <a:font script="Hant" typeface="微軟正黑體"/>
        <a:font script="Arab" typeface="Majalla UI"/>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Dividend">
      <a:fillStyleLst>
        <a:solidFill>
          <a:schemeClr val="phClr"/>
        </a:solidFill>
        <a:gradFill rotWithShape="1">
          <a:gsLst>
            <a:gs pos="0">
              <a:schemeClr val="phClr">
                <a:tint val="68000"/>
                <a:alpha val="90000"/>
                <a:lumMod val="100000"/>
              </a:schemeClr>
            </a:gs>
            <a:gs pos="100000">
              <a:schemeClr val="phClr">
                <a:tint val="90000"/>
                <a:lumMod val="95000"/>
              </a:schemeClr>
            </a:gs>
          </a:gsLst>
          <a:lin ang="5400000" scaled="1"/>
        </a:gradFill>
        <a:gradFill rotWithShape="1">
          <a:gsLst>
            <a:gs pos="0">
              <a:schemeClr val="phClr">
                <a:tint val="98000"/>
                <a:lumMod val="110000"/>
              </a:schemeClr>
            </a:gs>
            <a:gs pos="84000">
              <a:schemeClr val="phClr">
                <a:shade val="90000"/>
                <a:lumMod val="88000"/>
              </a:schemeClr>
            </a:gs>
          </a:gsLst>
          <a:lin ang="5400000" scaled="0"/>
        </a:gradFill>
      </a:fillStyleLst>
      <a:lnStyleLst>
        <a:ln w="12700" cap="rnd" cmpd="sng" algn="ctr">
          <a:solidFill>
            <a:schemeClr val="phClr">
              <a:lumMod val="90000"/>
            </a:schemeClr>
          </a:solidFill>
          <a:prstDash val="solid"/>
        </a:ln>
        <a:ln w="22225" cap="rnd" cmpd="sng" algn="ctr">
          <a:solidFill>
            <a:schemeClr val="phClr"/>
          </a:solidFill>
          <a:prstDash val="solid"/>
        </a:ln>
        <a:ln w="25400" cap="rnd" cmpd="sng" algn="ctr">
          <a:solidFill>
            <a:schemeClr val="phClr"/>
          </a:solidFill>
          <a:prstDash val="solid"/>
        </a:ln>
      </a:lnStyleLst>
      <a:effectStyleLst>
        <a:effectStyle>
          <a:effectLst/>
        </a:effectStyle>
        <a:effectStyle>
          <a:effectLst>
            <a:outerShdw blurRad="38100" dist="25400" dir="5400000" rotWithShape="0">
              <a:srgbClr val="000000">
                <a:alpha val="55000"/>
              </a:srgbClr>
            </a:outerShdw>
          </a:effectLst>
        </a:effectStyle>
        <a:effectStyle>
          <a:effectLst>
            <a:outerShdw blurRad="88900" dist="38100" dir="5040000" rotWithShape="0">
              <a:srgbClr val="000000">
                <a:alpha val="60000"/>
              </a:srgbClr>
            </a:outerShdw>
          </a:effectLst>
          <a:scene3d>
            <a:camera prst="orthographicFront">
              <a:rot lat="0" lon="0" rev="0"/>
            </a:camera>
            <a:lightRig rig="threePt" dir="tl">
              <a:rot lat="0" lon="0" rev="1200000"/>
            </a:lightRig>
          </a:scene3d>
          <a:sp3d>
            <a:bevelT w="38100" h="50800"/>
          </a:sp3d>
        </a:effectStyle>
      </a:effectStyleLst>
      <a:bgFillStyleLst>
        <a:solidFill>
          <a:schemeClr val="phClr"/>
        </a:solidFill>
        <a:gradFill rotWithShape="1">
          <a:gsLst>
            <a:gs pos="0">
              <a:schemeClr val="phClr">
                <a:tint val="90000"/>
                <a:lumMod val="110000"/>
              </a:schemeClr>
            </a:gs>
            <a:gs pos="88000">
              <a:schemeClr val="phClr">
                <a:shade val="94000"/>
                <a:satMod val="110000"/>
                <a:lumMod val="88000"/>
              </a:schemeClr>
            </a:gs>
          </a:gsLst>
          <a:lin ang="5400000" scaled="0"/>
        </a:gradFill>
        <a:gradFill rotWithShape="1">
          <a:gsLst>
            <a:gs pos="0">
              <a:schemeClr val="phClr">
                <a:tint val="90000"/>
                <a:lumMod val="110000"/>
              </a:schemeClr>
            </a:gs>
            <a:gs pos="100000">
              <a:schemeClr val="phClr">
                <a:shade val="98000"/>
                <a:satMod val="110000"/>
                <a:lumMod val="86000"/>
              </a:schemeClr>
            </a:gs>
          </a:gsLst>
          <a:path path="circle">
            <a:fillToRect l="50000" t="50000" r="100000" b="100000"/>
          </a:path>
        </a:gradFill>
      </a:bgFillStyleLst>
    </a:fmtScheme>
  </a:themeElements>
  <a:objectDefaults/>
  <a:extraClrSchemeLst/>
  <a:extLst>
    <a:ext uri="{05A4C25C-085E-4340-85A3-A5531E510DB2}">
      <thm15:themeFamily xmlns:thm15="http://schemas.microsoft.com/office/thememl/2012/main" name="Dividend" id="{9697A71B-4AB7-4A1A-BD5B-BB2D22835B57}" vid="{4BEC0EAF-CF86-4D49-B83B-56CC62D3CFF1}"/>
    </a:ext>
  </a:extLst>
</a:theme>
</file>

<file path=docProps/app.xml><?xml version="1.0" encoding="utf-8"?>
<Properties xmlns="http://schemas.openxmlformats.org/officeDocument/2006/extended-properties" xmlns:vt="http://schemas.openxmlformats.org/officeDocument/2006/docPropsVTypes">
  <TotalTime>1576</TotalTime>
  <Words>825</Words>
  <Application>Microsoft Office PowerPoint</Application>
  <PresentationFormat>Widescreen</PresentationFormat>
  <Paragraphs>59</Paragraphs>
  <Slides>9</Slides>
  <Notes>0</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9</vt:i4>
      </vt:variant>
    </vt:vector>
  </HeadingPairs>
  <TitlesOfParts>
    <vt:vector size="13" baseType="lpstr">
      <vt:lpstr>Century Gothic</vt:lpstr>
      <vt:lpstr>Gill Sans MT</vt:lpstr>
      <vt:lpstr>Wingdings 2</vt:lpstr>
      <vt:lpstr>Dividend</vt:lpstr>
      <vt:lpstr>Picture Reflections</vt:lpstr>
      <vt:lpstr>PowerPoint Presentation</vt:lpstr>
      <vt:lpstr>PowerPoint Presentation</vt:lpstr>
      <vt:lpstr>Challenge question</vt:lpstr>
      <vt:lpstr>PowerPoint Presentation</vt:lpstr>
      <vt:lpstr>Reflection Time</vt:lpstr>
      <vt:lpstr>Reflection Time </vt:lpstr>
      <vt:lpstr>If you would like to, join in with this Prayer or sit and think quietly about all we have Talked about today</vt:lpstr>
      <vt:lpstr>think…</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Picture Reflections</dc:title>
  <dc:creator>Alex Wolvers</dc:creator>
  <cp:lastModifiedBy>Alex Wolvers</cp:lastModifiedBy>
  <cp:revision>85</cp:revision>
  <dcterms:created xsi:type="dcterms:W3CDTF">2020-12-01T13:18:48Z</dcterms:created>
  <dcterms:modified xsi:type="dcterms:W3CDTF">2021-10-25T12:01:02Z</dcterms:modified>
</cp:coreProperties>
</file>