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1"/>
  </p:notesMasterIdLst>
  <p:sldIdLst>
    <p:sldId id="256" r:id="rId2"/>
    <p:sldId id="267" r:id="rId3"/>
    <p:sldId id="310" r:id="rId4"/>
    <p:sldId id="270" r:id="rId5"/>
    <p:sldId id="296" r:id="rId6"/>
    <p:sldId id="268" r:id="rId7"/>
    <p:sldId id="289" r:id="rId8"/>
    <p:sldId id="269" r:id="rId9"/>
    <p:sldId id="290" r:id="rId10"/>
    <p:sldId id="292" r:id="rId11"/>
    <p:sldId id="277" r:id="rId12"/>
    <p:sldId id="271" r:id="rId13"/>
    <p:sldId id="315" r:id="rId14"/>
    <p:sldId id="317" r:id="rId15"/>
    <p:sldId id="307" r:id="rId16"/>
    <p:sldId id="314" r:id="rId17"/>
    <p:sldId id="321" r:id="rId18"/>
    <p:sldId id="318" r:id="rId19"/>
    <p:sldId id="325" r:id="rId20"/>
    <p:sldId id="316" r:id="rId21"/>
    <p:sldId id="272" r:id="rId22"/>
    <p:sldId id="304" r:id="rId23"/>
    <p:sldId id="312" r:id="rId24"/>
    <p:sldId id="297" r:id="rId25"/>
    <p:sldId id="324" r:id="rId26"/>
    <p:sldId id="320" r:id="rId27"/>
    <p:sldId id="279" r:id="rId28"/>
    <p:sldId id="273" r:id="rId29"/>
    <p:sldId id="286" r:id="rId30"/>
    <p:sldId id="309" r:id="rId31"/>
    <p:sldId id="326" r:id="rId32"/>
    <p:sldId id="327" r:id="rId33"/>
    <p:sldId id="301" r:id="rId34"/>
    <p:sldId id="282" r:id="rId35"/>
    <p:sldId id="274" r:id="rId36"/>
    <p:sldId id="283" r:id="rId37"/>
    <p:sldId id="275" r:id="rId38"/>
    <p:sldId id="284" r:id="rId39"/>
    <p:sldId id="28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725"/>
    <a:srgbClr val="E5851B"/>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270E8A-9D96-4801-B434-5147C8DDCB19}" v="1" dt="2021-09-01T17:31:32.3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1768" autoAdjust="0"/>
  </p:normalViewPr>
  <p:slideViewPr>
    <p:cSldViewPr snapToGrid="0">
      <p:cViewPr varScale="1">
        <p:scale>
          <a:sx n="79" d="100"/>
          <a:sy n="79" d="100"/>
        </p:scale>
        <p:origin x="115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kie Longson" userId="9552198d-bc89-4920-98bb-7a4ffe4426ba" providerId="ADAL" clId="{9E62DFA0-213A-4F99-983B-419B641E4E71}"/>
    <pc:docChg chg="custSel addSld delSld modSld sldOrd">
      <pc:chgData name="Vickie Longson" userId="9552198d-bc89-4920-98bb-7a4ffe4426ba" providerId="ADAL" clId="{9E62DFA0-213A-4F99-983B-419B641E4E71}" dt="2021-08-16T16:04:11.850" v="3828" actId="20577"/>
      <pc:docMkLst>
        <pc:docMk/>
      </pc:docMkLst>
      <pc:sldChg chg="modSp mod">
        <pc:chgData name="Vickie Longson" userId="9552198d-bc89-4920-98bb-7a4ffe4426ba" providerId="ADAL" clId="{9E62DFA0-213A-4F99-983B-419B641E4E71}" dt="2021-08-12T13:55:54.875" v="11" actId="20577"/>
        <pc:sldMkLst>
          <pc:docMk/>
          <pc:sldMk cId="3573394301" sldId="256"/>
        </pc:sldMkLst>
        <pc:spChg chg="mod">
          <ac:chgData name="Vickie Longson" userId="9552198d-bc89-4920-98bb-7a4ffe4426ba" providerId="ADAL" clId="{9E62DFA0-213A-4F99-983B-419B641E4E71}" dt="2021-08-12T13:55:54.875" v="11" actId="20577"/>
          <ac:spMkLst>
            <pc:docMk/>
            <pc:sldMk cId="3573394301" sldId="256"/>
            <ac:spMk id="4" creationId="{D959B45E-9E82-487D-9A33-4B3176016126}"/>
          </ac:spMkLst>
        </pc:spChg>
      </pc:sldChg>
      <pc:sldChg chg="ord">
        <pc:chgData name="Vickie Longson" userId="9552198d-bc89-4920-98bb-7a4ffe4426ba" providerId="ADAL" clId="{9E62DFA0-213A-4F99-983B-419B641E4E71}" dt="2021-08-16T13:41:35.025" v="1757"/>
        <pc:sldMkLst>
          <pc:docMk/>
          <pc:sldMk cId="13116684" sldId="272"/>
        </pc:sldMkLst>
      </pc:sldChg>
      <pc:sldChg chg="addSp delSp modSp mod">
        <pc:chgData name="Vickie Longson" userId="9552198d-bc89-4920-98bb-7a4ffe4426ba" providerId="ADAL" clId="{9E62DFA0-213A-4F99-983B-419B641E4E71}" dt="2021-08-16T11:57:06.579" v="479" actId="20577"/>
        <pc:sldMkLst>
          <pc:docMk/>
          <pc:sldMk cId="715417216" sldId="277"/>
        </pc:sldMkLst>
        <pc:spChg chg="mod">
          <ac:chgData name="Vickie Longson" userId="9552198d-bc89-4920-98bb-7a4ffe4426ba" providerId="ADAL" clId="{9E62DFA0-213A-4F99-983B-419B641E4E71}" dt="2021-08-16T11:57:06.579" v="479" actId="20577"/>
          <ac:spMkLst>
            <pc:docMk/>
            <pc:sldMk cId="715417216" sldId="277"/>
            <ac:spMk id="5" creationId="{E7A6BE65-F111-4901-953B-3CBC056F1FAA}"/>
          </ac:spMkLst>
        </pc:spChg>
        <pc:spChg chg="add del mod">
          <ac:chgData name="Vickie Longson" userId="9552198d-bc89-4920-98bb-7a4ffe4426ba" providerId="ADAL" clId="{9E62DFA0-213A-4F99-983B-419B641E4E71}" dt="2021-08-16T11:55:16.847" v="455" actId="478"/>
          <ac:spMkLst>
            <pc:docMk/>
            <pc:sldMk cId="715417216" sldId="277"/>
            <ac:spMk id="11" creationId="{85939D7B-7B81-41F4-B0FB-AC8B734E31A1}"/>
          </ac:spMkLst>
        </pc:spChg>
        <pc:picChg chg="del">
          <ac:chgData name="Vickie Longson" userId="9552198d-bc89-4920-98bb-7a4ffe4426ba" providerId="ADAL" clId="{9E62DFA0-213A-4F99-983B-419B641E4E71}" dt="2021-08-12T14:06:54.550" v="24" actId="478"/>
          <ac:picMkLst>
            <pc:docMk/>
            <pc:sldMk cId="715417216" sldId="277"/>
            <ac:picMk id="4" creationId="{B01AC0A0-D2F6-4A9F-8C8C-1076C96BEE6B}"/>
          </ac:picMkLst>
        </pc:picChg>
        <pc:picChg chg="del">
          <ac:chgData name="Vickie Longson" userId="9552198d-bc89-4920-98bb-7a4ffe4426ba" providerId="ADAL" clId="{9E62DFA0-213A-4F99-983B-419B641E4E71}" dt="2021-08-12T14:11:49.232" v="48" actId="478"/>
          <ac:picMkLst>
            <pc:docMk/>
            <pc:sldMk cId="715417216" sldId="277"/>
            <ac:picMk id="7" creationId="{69110FDF-483C-42AB-93C1-34676D0F5D97}"/>
          </ac:picMkLst>
        </pc:picChg>
        <pc:picChg chg="add mod">
          <ac:chgData name="Vickie Longson" userId="9552198d-bc89-4920-98bb-7a4ffe4426ba" providerId="ADAL" clId="{9E62DFA0-213A-4F99-983B-419B641E4E71}" dt="2021-08-16T11:55:19.351" v="457" actId="1076"/>
          <ac:picMkLst>
            <pc:docMk/>
            <pc:sldMk cId="715417216" sldId="277"/>
            <ac:picMk id="8" creationId="{B8A07A1D-D425-4656-B580-7ECDB6304B53}"/>
          </ac:picMkLst>
        </pc:picChg>
      </pc:sldChg>
      <pc:sldChg chg="modSp mod">
        <pc:chgData name="Vickie Longson" userId="9552198d-bc89-4920-98bb-7a4ffe4426ba" providerId="ADAL" clId="{9E62DFA0-213A-4F99-983B-419B641E4E71}" dt="2021-08-16T15:31:12.364" v="3765" actId="20577"/>
        <pc:sldMkLst>
          <pc:docMk/>
          <pc:sldMk cId="3588889831" sldId="279"/>
        </pc:sldMkLst>
        <pc:spChg chg="mod">
          <ac:chgData name="Vickie Longson" userId="9552198d-bc89-4920-98bb-7a4ffe4426ba" providerId="ADAL" clId="{9E62DFA0-213A-4F99-983B-419B641E4E71}" dt="2021-08-16T15:31:12.364" v="3765" actId="20577"/>
          <ac:spMkLst>
            <pc:docMk/>
            <pc:sldMk cId="3588889831" sldId="279"/>
            <ac:spMk id="7" creationId="{0A2E508A-8117-4645-ABD8-B53493E69158}"/>
          </ac:spMkLst>
        </pc:spChg>
      </pc:sldChg>
      <pc:sldChg chg="ord">
        <pc:chgData name="Vickie Longson" userId="9552198d-bc89-4920-98bb-7a4ffe4426ba" providerId="ADAL" clId="{9E62DFA0-213A-4F99-983B-419B641E4E71}" dt="2021-08-16T14:43:18.314" v="3371"/>
        <pc:sldMkLst>
          <pc:docMk/>
          <pc:sldMk cId="2078060123" sldId="282"/>
        </pc:sldMkLst>
      </pc:sldChg>
      <pc:sldChg chg="addSp delSp modSp mod">
        <pc:chgData name="Vickie Longson" userId="9552198d-bc89-4920-98bb-7a4ffe4426ba" providerId="ADAL" clId="{9E62DFA0-213A-4F99-983B-419B641E4E71}" dt="2021-08-16T16:03:53.417" v="3827" actId="1076"/>
        <pc:sldMkLst>
          <pc:docMk/>
          <pc:sldMk cId="271902711" sldId="283"/>
        </pc:sldMkLst>
        <pc:picChg chg="del">
          <ac:chgData name="Vickie Longson" userId="9552198d-bc89-4920-98bb-7a4ffe4426ba" providerId="ADAL" clId="{9E62DFA0-213A-4F99-983B-419B641E4E71}" dt="2021-08-16T15:23:37.464" v="3694" actId="478"/>
          <ac:picMkLst>
            <pc:docMk/>
            <pc:sldMk cId="271902711" sldId="283"/>
            <ac:picMk id="6" creationId="{639C68E2-A334-492F-A690-60BAC0F8EA5C}"/>
          </ac:picMkLst>
        </pc:picChg>
        <pc:picChg chg="add mod">
          <ac:chgData name="Vickie Longson" userId="9552198d-bc89-4920-98bb-7a4ffe4426ba" providerId="ADAL" clId="{9E62DFA0-213A-4F99-983B-419B641E4E71}" dt="2021-08-16T16:03:53.417" v="3827" actId="1076"/>
          <ac:picMkLst>
            <pc:docMk/>
            <pc:sldMk cId="271902711" sldId="283"/>
            <ac:picMk id="11266" creationId="{BC32BE48-A622-4E18-96EF-1387E394BFDF}"/>
          </ac:picMkLst>
        </pc:picChg>
      </pc:sldChg>
      <pc:sldChg chg="addSp delSp modSp mod">
        <pc:chgData name="Vickie Longson" userId="9552198d-bc89-4920-98bb-7a4ffe4426ba" providerId="ADAL" clId="{9E62DFA0-213A-4F99-983B-419B641E4E71}" dt="2021-08-16T14:30:35.430" v="3165" actId="207"/>
        <pc:sldMkLst>
          <pc:docMk/>
          <pc:sldMk cId="2587073008" sldId="286"/>
        </pc:sldMkLst>
        <pc:spChg chg="mod">
          <ac:chgData name="Vickie Longson" userId="9552198d-bc89-4920-98bb-7a4ffe4426ba" providerId="ADAL" clId="{9E62DFA0-213A-4F99-983B-419B641E4E71}" dt="2021-08-16T14:30:35.430" v="3165" actId="207"/>
          <ac:spMkLst>
            <pc:docMk/>
            <pc:sldMk cId="2587073008" sldId="286"/>
            <ac:spMk id="6" creationId="{4B77AA67-70BB-4B78-9DBC-E9C60B15A2F9}"/>
          </ac:spMkLst>
        </pc:spChg>
        <pc:picChg chg="del">
          <ac:chgData name="Vickie Longson" userId="9552198d-bc89-4920-98bb-7a4ffe4426ba" providerId="ADAL" clId="{9E62DFA0-213A-4F99-983B-419B641E4E71}" dt="2021-08-16T13:42:40.081" v="1776" actId="478"/>
          <ac:picMkLst>
            <pc:docMk/>
            <pc:sldMk cId="2587073008" sldId="286"/>
            <ac:picMk id="3" creationId="{B55B393C-4176-49AA-9D37-76527F42BF2C}"/>
          </ac:picMkLst>
        </pc:picChg>
        <pc:picChg chg="add mod">
          <ac:chgData name="Vickie Longson" userId="9552198d-bc89-4920-98bb-7a4ffe4426ba" providerId="ADAL" clId="{9E62DFA0-213A-4F99-983B-419B641E4E71}" dt="2021-08-16T14:28:15.263" v="3005" actId="1076"/>
          <ac:picMkLst>
            <pc:docMk/>
            <pc:sldMk cId="2587073008" sldId="286"/>
            <ac:picMk id="7" creationId="{ADB2777B-3C0A-4635-A98A-4724CC2F06C4}"/>
          </ac:picMkLst>
        </pc:picChg>
        <pc:picChg chg="add mod">
          <ac:chgData name="Vickie Longson" userId="9552198d-bc89-4920-98bb-7a4ffe4426ba" providerId="ADAL" clId="{9E62DFA0-213A-4F99-983B-419B641E4E71}" dt="2021-08-16T14:28:13.599" v="3004" actId="1076"/>
          <ac:picMkLst>
            <pc:docMk/>
            <pc:sldMk cId="2587073008" sldId="286"/>
            <ac:picMk id="8" creationId="{F4761CD3-F0E9-497E-B30A-DADEEBBEAC88}"/>
          </ac:picMkLst>
        </pc:picChg>
      </pc:sldChg>
      <pc:sldChg chg="addSp delSp modSp mod">
        <pc:chgData name="Vickie Longson" userId="9552198d-bc89-4920-98bb-7a4ffe4426ba" providerId="ADAL" clId="{9E62DFA0-213A-4F99-983B-419B641E4E71}" dt="2021-08-16T11:56:57.936" v="472" actId="20577"/>
        <pc:sldMkLst>
          <pc:docMk/>
          <pc:sldMk cId="1404239851" sldId="292"/>
        </pc:sldMkLst>
        <pc:spChg chg="mod">
          <ac:chgData name="Vickie Longson" userId="9552198d-bc89-4920-98bb-7a4ffe4426ba" providerId="ADAL" clId="{9E62DFA0-213A-4F99-983B-419B641E4E71}" dt="2021-08-16T11:56:57.936" v="472" actId="20577"/>
          <ac:spMkLst>
            <pc:docMk/>
            <pc:sldMk cId="1404239851" sldId="292"/>
            <ac:spMk id="2" creationId="{CE12F48A-0055-4DF2-852E-6230BD32A103}"/>
          </ac:spMkLst>
        </pc:spChg>
        <pc:picChg chg="add del">
          <ac:chgData name="Vickie Longson" userId="9552198d-bc89-4920-98bb-7a4ffe4426ba" providerId="ADAL" clId="{9E62DFA0-213A-4F99-983B-419B641E4E71}" dt="2021-08-16T11:56:03.099" v="459" actId="478"/>
          <ac:picMkLst>
            <pc:docMk/>
            <pc:sldMk cId="1404239851" sldId="292"/>
            <ac:picMk id="4" creationId="{E6199CB2-DDB4-4357-B2A2-E6422DEA8116}"/>
          </ac:picMkLst>
        </pc:picChg>
        <pc:picChg chg="add del">
          <ac:chgData name="Vickie Longson" userId="9552198d-bc89-4920-98bb-7a4ffe4426ba" providerId="ADAL" clId="{9E62DFA0-213A-4F99-983B-419B641E4E71}" dt="2021-08-16T11:56:17.872" v="461" actId="478"/>
          <ac:picMkLst>
            <pc:docMk/>
            <pc:sldMk cId="1404239851" sldId="292"/>
            <ac:picMk id="6" creationId="{8B652819-CB46-4A7B-A14C-08E09F00AEEB}"/>
          </ac:picMkLst>
        </pc:picChg>
        <pc:picChg chg="add mod">
          <ac:chgData name="Vickie Longson" userId="9552198d-bc89-4920-98bb-7a4ffe4426ba" providerId="ADAL" clId="{9E62DFA0-213A-4F99-983B-419B641E4E71}" dt="2021-08-16T11:56:52.442" v="464" actId="1076"/>
          <ac:picMkLst>
            <pc:docMk/>
            <pc:sldMk cId="1404239851" sldId="292"/>
            <ac:picMk id="8" creationId="{BA4E4F8E-5E5F-4156-814F-1CFB5B0D3FEF}"/>
          </ac:picMkLst>
        </pc:picChg>
        <pc:picChg chg="del">
          <ac:chgData name="Vickie Longson" userId="9552198d-bc89-4920-98bb-7a4ffe4426ba" providerId="ADAL" clId="{9E62DFA0-213A-4F99-983B-419B641E4E71}" dt="2021-08-12T14:07:08.003" v="47" actId="478"/>
          <ac:picMkLst>
            <pc:docMk/>
            <pc:sldMk cId="1404239851" sldId="292"/>
            <ac:picMk id="9" creationId="{9BBD0880-D4AF-41D8-94CC-AA657343757E}"/>
          </ac:picMkLst>
        </pc:picChg>
      </pc:sldChg>
      <pc:sldChg chg="modSp mod modNotesTx">
        <pc:chgData name="Vickie Longson" userId="9552198d-bc89-4920-98bb-7a4ffe4426ba" providerId="ADAL" clId="{9E62DFA0-213A-4F99-983B-419B641E4E71}" dt="2021-08-16T16:04:11.850" v="3828" actId="20577"/>
        <pc:sldMkLst>
          <pc:docMk/>
          <pc:sldMk cId="1053188307" sldId="296"/>
        </pc:sldMkLst>
        <pc:spChg chg="mod">
          <ac:chgData name="Vickie Longson" userId="9552198d-bc89-4920-98bb-7a4ffe4426ba" providerId="ADAL" clId="{9E62DFA0-213A-4F99-983B-419B641E4E71}" dt="2021-08-16T09:11:30.675" v="52" actId="1076"/>
          <ac:spMkLst>
            <pc:docMk/>
            <pc:sldMk cId="1053188307" sldId="296"/>
            <ac:spMk id="4" creationId="{CE43F02A-DE5B-4ABA-AAFF-CC49EC8793C6}"/>
          </ac:spMkLst>
        </pc:spChg>
      </pc:sldChg>
      <pc:sldChg chg="addSp delSp modSp mod delAnim modAnim modNotesTx">
        <pc:chgData name="Vickie Longson" userId="9552198d-bc89-4920-98bb-7a4ffe4426ba" providerId="ADAL" clId="{9E62DFA0-213A-4F99-983B-419B641E4E71}" dt="2021-08-16T15:25:45.504" v="3704" actId="14100"/>
        <pc:sldMkLst>
          <pc:docMk/>
          <pc:sldMk cId="2934537066" sldId="297"/>
        </pc:sldMkLst>
        <pc:spChg chg="mod">
          <ac:chgData name="Vickie Longson" userId="9552198d-bc89-4920-98bb-7a4ffe4426ba" providerId="ADAL" clId="{9E62DFA0-213A-4F99-983B-419B641E4E71}" dt="2021-08-16T14:27:01.571" v="2992" actId="20577"/>
          <ac:spMkLst>
            <pc:docMk/>
            <pc:sldMk cId="2934537066" sldId="297"/>
            <ac:spMk id="2" creationId="{977EEE21-5E26-44F5-9255-D52213621DA0}"/>
          </ac:spMkLst>
        </pc:spChg>
        <pc:spChg chg="mod">
          <ac:chgData name="Vickie Longson" userId="9552198d-bc89-4920-98bb-7a4ffe4426ba" providerId="ADAL" clId="{9E62DFA0-213A-4F99-983B-419B641E4E71}" dt="2021-08-16T15:25:45.504" v="3704" actId="14100"/>
          <ac:spMkLst>
            <pc:docMk/>
            <pc:sldMk cId="2934537066" sldId="297"/>
            <ac:spMk id="4" creationId="{201E0A06-D8BB-4F9D-9889-5B52C45936FF}"/>
          </ac:spMkLst>
        </pc:spChg>
        <pc:spChg chg="del mod">
          <ac:chgData name="Vickie Longson" userId="9552198d-bc89-4920-98bb-7a4ffe4426ba" providerId="ADAL" clId="{9E62DFA0-213A-4F99-983B-419B641E4E71}" dt="2021-08-16T13:10:15.454" v="483" actId="21"/>
          <ac:spMkLst>
            <pc:docMk/>
            <pc:sldMk cId="2934537066" sldId="297"/>
            <ac:spMk id="8" creationId="{EFE0A757-5644-4286-9566-AAC4150019BC}"/>
          </ac:spMkLst>
        </pc:spChg>
        <pc:spChg chg="add mod">
          <ac:chgData name="Vickie Longson" userId="9552198d-bc89-4920-98bb-7a4ffe4426ba" providerId="ADAL" clId="{9E62DFA0-213A-4F99-983B-419B641E4E71}" dt="2021-08-16T13:34:15.626" v="1747" actId="14100"/>
          <ac:spMkLst>
            <pc:docMk/>
            <pc:sldMk cId="2934537066" sldId="297"/>
            <ac:spMk id="9" creationId="{5DBB1E8C-7A39-4202-BA8D-94DB02FA80FA}"/>
          </ac:spMkLst>
        </pc:spChg>
        <pc:picChg chg="add mod">
          <ac:chgData name="Vickie Longson" userId="9552198d-bc89-4920-98bb-7a4ffe4426ba" providerId="ADAL" clId="{9E62DFA0-213A-4F99-983B-419B641E4E71}" dt="2021-08-16T13:10:32.295" v="487" actId="1076"/>
          <ac:picMkLst>
            <pc:docMk/>
            <pc:sldMk cId="2934537066" sldId="297"/>
            <ac:picMk id="7" creationId="{B99E0C17-C90D-4D7B-B2BE-0EE605D4AE00}"/>
          </ac:picMkLst>
        </pc:picChg>
      </pc:sldChg>
      <pc:sldChg chg="addSp delSp modSp mod">
        <pc:chgData name="Vickie Longson" userId="9552198d-bc89-4920-98bb-7a4ffe4426ba" providerId="ADAL" clId="{9E62DFA0-213A-4F99-983B-419B641E4E71}" dt="2021-08-16T15:03:40.973" v="3693" actId="1076"/>
        <pc:sldMkLst>
          <pc:docMk/>
          <pc:sldMk cId="1171254678" sldId="301"/>
        </pc:sldMkLst>
        <pc:spChg chg="mod">
          <ac:chgData name="Vickie Longson" userId="9552198d-bc89-4920-98bb-7a4ffe4426ba" providerId="ADAL" clId="{9E62DFA0-213A-4F99-983B-419B641E4E71}" dt="2021-08-16T15:02:46.286" v="3689" actId="404"/>
          <ac:spMkLst>
            <pc:docMk/>
            <pc:sldMk cId="1171254678" sldId="301"/>
            <ac:spMk id="3" creationId="{AC42CE92-A390-42C0-8EBC-1C84777A5504}"/>
          </ac:spMkLst>
        </pc:spChg>
        <pc:picChg chg="add mod">
          <ac:chgData name="Vickie Longson" userId="9552198d-bc89-4920-98bb-7a4ffe4426ba" providerId="ADAL" clId="{9E62DFA0-213A-4F99-983B-419B641E4E71}" dt="2021-08-16T14:57:45.645" v="3678" actId="14100"/>
          <ac:picMkLst>
            <pc:docMk/>
            <pc:sldMk cId="1171254678" sldId="301"/>
            <ac:picMk id="5" creationId="{23EFD03B-A10A-43A8-823D-5D077028B00C}"/>
          </ac:picMkLst>
        </pc:picChg>
        <pc:picChg chg="del">
          <ac:chgData name="Vickie Longson" userId="9552198d-bc89-4920-98bb-7a4ffe4426ba" providerId="ADAL" clId="{9E62DFA0-213A-4F99-983B-419B641E4E71}" dt="2021-08-16T13:44:45.449" v="1796" actId="478"/>
          <ac:picMkLst>
            <pc:docMk/>
            <pc:sldMk cId="1171254678" sldId="301"/>
            <ac:picMk id="7" creationId="{2477676A-EBDC-47BA-9C5F-AF095588A2C9}"/>
          </ac:picMkLst>
        </pc:picChg>
        <pc:picChg chg="add mod">
          <ac:chgData name="Vickie Longson" userId="9552198d-bc89-4920-98bb-7a4ffe4426ba" providerId="ADAL" clId="{9E62DFA0-213A-4F99-983B-419B641E4E71}" dt="2021-08-16T15:02:29.937" v="3686" actId="1076"/>
          <ac:picMkLst>
            <pc:docMk/>
            <pc:sldMk cId="1171254678" sldId="301"/>
            <ac:picMk id="8" creationId="{99D26259-D9B3-40A0-813B-01E9FDC63361}"/>
          </ac:picMkLst>
        </pc:picChg>
        <pc:picChg chg="add mod">
          <ac:chgData name="Vickie Longson" userId="9552198d-bc89-4920-98bb-7a4ffe4426ba" providerId="ADAL" clId="{9E62DFA0-213A-4F99-983B-419B641E4E71}" dt="2021-08-16T15:02:26.535" v="3685" actId="1076"/>
          <ac:picMkLst>
            <pc:docMk/>
            <pc:sldMk cId="1171254678" sldId="301"/>
            <ac:picMk id="10" creationId="{3FC26E30-4710-499F-BC80-0B394B5F58E0}"/>
          </ac:picMkLst>
        </pc:picChg>
        <pc:picChg chg="add mod">
          <ac:chgData name="Vickie Longson" userId="9552198d-bc89-4920-98bb-7a4ffe4426ba" providerId="ADAL" clId="{9E62DFA0-213A-4F99-983B-419B641E4E71}" dt="2021-08-16T14:54:04.963" v="3674" actId="1076"/>
          <ac:picMkLst>
            <pc:docMk/>
            <pc:sldMk cId="1171254678" sldId="301"/>
            <ac:picMk id="11" creationId="{3998B8A1-F4C7-4C9B-81EF-C69D138C2238}"/>
          </ac:picMkLst>
        </pc:picChg>
        <pc:picChg chg="del">
          <ac:chgData name="Vickie Longson" userId="9552198d-bc89-4920-98bb-7a4ffe4426ba" providerId="ADAL" clId="{9E62DFA0-213A-4F99-983B-419B641E4E71}" dt="2021-08-16T13:44:48.331" v="1801" actId="478"/>
          <ac:picMkLst>
            <pc:docMk/>
            <pc:sldMk cId="1171254678" sldId="301"/>
            <ac:picMk id="5124" creationId="{57FED71D-6A5F-44C7-818E-46638E457443}"/>
          </ac:picMkLst>
        </pc:picChg>
        <pc:picChg chg="del">
          <ac:chgData name="Vickie Longson" userId="9552198d-bc89-4920-98bb-7a4ffe4426ba" providerId="ADAL" clId="{9E62DFA0-213A-4F99-983B-419B641E4E71}" dt="2021-08-16T13:44:46.399" v="1798" actId="478"/>
          <ac:picMkLst>
            <pc:docMk/>
            <pc:sldMk cId="1171254678" sldId="301"/>
            <ac:picMk id="5128" creationId="{F8396471-8DCE-46D3-9989-D3B93329C43F}"/>
          </ac:picMkLst>
        </pc:picChg>
        <pc:picChg chg="del">
          <ac:chgData name="Vickie Longson" userId="9552198d-bc89-4920-98bb-7a4ffe4426ba" providerId="ADAL" clId="{9E62DFA0-213A-4F99-983B-419B641E4E71}" dt="2021-08-16T13:44:45.929" v="1797" actId="478"/>
          <ac:picMkLst>
            <pc:docMk/>
            <pc:sldMk cId="1171254678" sldId="301"/>
            <ac:picMk id="5130" creationId="{0B5F1DC9-0E37-4E7C-992E-037706F7579B}"/>
          </ac:picMkLst>
        </pc:picChg>
        <pc:picChg chg="del">
          <ac:chgData name="Vickie Longson" userId="9552198d-bc89-4920-98bb-7a4ffe4426ba" providerId="ADAL" clId="{9E62DFA0-213A-4F99-983B-419B641E4E71}" dt="2021-08-16T13:44:47.855" v="1800" actId="478"/>
          <ac:picMkLst>
            <pc:docMk/>
            <pc:sldMk cId="1171254678" sldId="301"/>
            <ac:picMk id="5132" creationId="{566B8AF2-368C-4C7A-8200-107F59D7B605}"/>
          </ac:picMkLst>
        </pc:picChg>
        <pc:picChg chg="del">
          <ac:chgData name="Vickie Longson" userId="9552198d-bc89-4920-98bb-7a4ffe4426ba" providerId="ADAL" clId="{9E62DFA0-213A-4F99-983B-419B641E4E71}" dt="2021-08-16T13:44:47.364" v="1799" actId="478"/>
          <ac:picMkLst>
            <pc:docMk/>
            <pc:sldMk cId="1171254678" sldId="301"/>
            <ac:picMk id="5136" creationId="{49F0D8F8-CF3B-4272-A06F-552E0941A83A}"/>
          </ac:picMkLst>
        </pc:picChg>
        <pc:picChg chg="add mod">
          <ac:chgData name="Vickie Longson" userId="9552198d-bc89-4920-98bb-7a4ffe4426ba" providerId="ADAL" clId="{9E62DFA0-213A-4F99-983B-419B641E4E71}" dt="2021-08-16T15:03:40.973" v="3693" actId="1076"/>
          <ac:picMkLst>
            <pc:docMk/>
            <pc:sldMk cId="1171254678" sldId="301"/>
            <ac:picMk id="10242" creationId="{71EE7108-7517-47FE-9ABB-0276F803A2AC}"/>
          </ac:picMkLst>
        </pc:picChg>
      </pc:sldChg>
      <pc:sldChg chg="addSp delSp modSp">
        <pc:chgData name="Vickie Longson" userId="9552198d-bc89-4920-98bb-7a4ffe4426ba" providerId="ADAL" clId="{9E62DFA0-213A-4F99-983B-419B641E4E71}" dt="2021-08-16T09:30:32.378" v="104" actId="14100"/>
        <pc:sldMkLst>
          <pc:docMk/>
          <pc:sldMk cId="3119567020" sldId="304"/>
        </pc:sldMkLst>
        <pc:picChg chg="add mod">
          <ac:chgData name="Vickie Longson" userId="9552198d-bc89-4920-98bb-7a4ffe4426ba" providerId="ADAL" clId="{9E62DFA0-213A-4F99-983B-419B641E4E71}" dt="2021-08-16T09:30:32.378" v="104" actId="14100"/>
          <ac:picMkLst>
            <pc:docMk/>
            <pc:sldMk cId="3119567020" sldId="304"/>
            <ac:picMk id="2" creationId="{8511972F-58EA-45E5-A4A7-24F822537517}"/>
          </ac:picMkLst>
        </pc:picChg>
        <pc:picChg chg="del">
          <ac:chgData name="Vickie Longson" userId="9552198d-bc89-4920-98bb-7a4ffe4426ba" providerId="ADAL" clId="{9E62DFA0-213A-4F99-983B-419B641E4E71}" dt="2021-08-16T09:25:36.257" v="53" actId="478"/>
          <ac:picMkLst>
            <pc:docMk/>
            <pc:sldMk cId="3119567020" sldId="304"/>
            <ac:picMk id="1026" creationId="{C9330B26-F452-4243-B595-2943C0EC3478}"/>
          </ac:picMkLst>
        </pc:picChg>
      </pc:sldChg>
      <pc:sldChg chg="addSp modSp mod ord modNotesTx">
        <pc:chgData name="Vickie Longson" userId="9552198d-bc89-4920-98bb-7a4ffe4426ba" providerId="ADAL" clId="{9E62DFA0-213A-4F99-983B-419B641E4E71}" dt="2021-08-16T15:24:33.893" v="3696" actId="20577"/>
        <pc:sldMkLst>
          <pc:docMk/>
          <pc:sldMk cId="1480879881" sldId="307"/>
        </pc:sldMkLst>
        <pc:spChg chg="mod">
          <ac:chgData name="Vickie Longson" userId="9552198d-bc89-4920-98bb-7a4ffe4426ba" providerId="ADAL" clId="{9E62DFA0-213A-4F99-983B-419B641E4E71}" dt="2021-08-16T13:50:45.316" v="1898" actId="20577"/>
          <ac:spMkLst>
            <pc:docMk/>
            <pc:sldMk cId="1480879881" sldId="307"/>
            <ac:spMk id="2" creationId="{977EEE21-5E26-44F5-9255-D52213621DA0}"/>
          </ac:spMkLst>
        </pc:spChg>
        <pc:spChg chg="add mod">
          <ac:chgData name="Vickie Longson" userId="9552198d-bc89-4920-98bb-7a4ffe4426ba" providerId="ADAL" clId="{9E62DFA0-213A-4F99-983B-419B641E4E71}" dt="2021-08-16T15:24:33.893" v="3696" actId="20577"/>
          <ac:spMkLst>
            <pc:docMk/>
            <pc:sldMk cId="1480879881" sldId="307"/>
            <ac:spMk id="5" creationId="{6591D95D-5155-4BAE-A1B0-5ED01CF0D97F}"/>
          </ac:spMkLst>
        </pc:spChg>
        <pc:spChg chg="mod">
          <ac:chgData name="Vickie Longson" userId="9552198d-bc89-4920-98bb-7a4ffe4426ba" providerId="ADAL" clId="{9E62DFA0-213A-4F99-983B-419B641E4E71}" dt="2021-08-16T13:55:12.498" v="2089" actId="5793"/>
          <ac:spMkLst>
            <pc:docMk/>
            <pc:sldMk cId="1480879881" sldId="307"/>
            <ac:spMk id="7" creationId="{D73BF8D6-401E-4320-ABC7-670AAC352C61}"/>
          </ac:spMkLst>
        </pc:spChg>
        <pc:spChg chg="add mod">
          <ac:chgData name="Vickie Longson" userId="9552198d-bc89-4920-98bb-7a4ffe4426ba" providerId="ADAL" clId="{9E62DFA0-213A-4F99-983B-419B641E4E71}" dt="2021-08-16T13:57:39.935" v="2231" actId="20577"/>
          <ac:spMkLst>
            <pc:docMk/>
            <pc:sldMk cId="1480879881" sldId="307"/>
            <ac:spMk id="8" creationId="{ADE2B7B9-05D0-46E0-8BD2-10131456AE5A}"/>
          </ac:spMkLst>
        </pc:spChg>
      </pc:sldChg>
      <pc:sldChg chg="addSp delSp modSp mod">
        <pc:chgData name="Vickie Longson" userId="9552198d-bc89-4920-98bb-7a4ffe4426ba" providerId="ADAL" clId="{9E62DFA0-213A-4F99-983B-419B641E4E71}" dt="2021-08-16T14:42:01.042" v="3360" actId="207"/>
        <pc:sldMkLst>
          <pc:docMk/>
          <pc:sldMk cId="2926392358" sldId="309"/>
        </pc:sldMkLst>
        <pc:spChg chg="mod">
          <ac:chgData name="Vickie Longson" userId="9552198d-bc89-4920-98bb-7a4ffe4426ba" providerId="ADAL" clId="{9E62DFA0-213A-4F99-983B-419B641E4E71}" dt="2021-08-16T14:42:01.042" v="3360" actId="207"/>
          <ac:spMkLst>
            <pc:docMk/>
            <pc:sldMk cId="2926392358" sldId="309"/>
            <ac:spMk id="3" creationId="{AC42CE92-A390-42C0-8EBC-1C84777A5504}"/>
          </ac:spMkLst>
        </pc:spChg>
        <pc:picChg chg="del">
          <ac:chgData name="Vickie Longson" userId="9552198d-bc89-4920-98bb-7a4ffe4426ba" providerId="ADAL" clId="{9E62DFA0-213A-4F99-983B-419B641E4E71}" dt="2021-08-16T13:42:50.397" v="1791" actId="478"/>
          <ac:picMkLst>
            <pc:docMk/>
            <pc:sldMk cId="2926392358" sldId="309"/>
            <ac:picMk id="7" creationId="{89815CA7-9E76-4987-9392-0EAA86B4B8D4}"/>
          </ac:picMkLst>
        </pc:picChg>
        <pc:picChg chg="add mod">
          <ac:chgData name="Vickie Longson" userId="9552198d-bc89-4920-98bb-7a4ffe4426ba" providerId="ADAL" clId="{9E62DFA0-213A-4F99-983B-419B641E4E71}" dt="2021-08-16T13:44:39.885" v="1795" actId="1076"/>
          <ac:picMkLst>
            <pc:docMk/>
            <pc:sldMk cId="2926392358" sldId="309"/>
            <ac:picMk id="4098" creationId="{DA48FC5B-1389-4765-ACDF-3FB4A50507F2}"/>
          </ac:picMkLst>
        </pc:picChg>
      </pc:sldChg>
      <pc:sldChg chg="addSp delSp modSp">
        <pc:chgData name="Vickie Longson" userId="9552198d-bc89-4920-98bb-7a4ffe4426ba" providerId="ADAL" clId="{9E62DFA0-213A-4F99-983B-419B641E4E71}" dt="2021-08-16T09:26:12.930" v="64" actId="962"/>
        <pc:sldMkLst>
          <pc:docMk/>
          <pc:sldMk cId="4257944966" sldId="312"/>
        </pc:sldMkLst>
        <pc:picChg chg="add mod">
          <ac:chgData name="Vickie Longson" userId="9552198d-bc89-4920-98bb-7a4ffe4426ba" providerId="ADAL" clId="{9E62DFA0-213A-4F99-983B-419B641E4E71}" dt="2021-08-16T09:26:12.930" v="64" actId="962"/>
          <ac:picMkLst>
            <pc:docMk/>
            <pc:sldMk cId="4257944966" sldId="312"/>
            <ac:picMk id="8" creationId="{2C3184CE-0E43-4E8E-9160-A370D4196B65}"/>
          </ac:picMkLst>
        </pc:picChg>
        <pc:picChg chg="del">
          <ac:chgData name="Vickie Longson" userId="9552198d-bc89-4920-98bb-7a4ffe4426ba" providerId="ADAL" clId="{9E62DFA0-213A-4F99-983B-419B641E4E71}" dt="2021-08-16T09:25:56.746" v="57" actId="478"/>
          <ac:picMkLst>
            <pc:docMk/>
            <pc:sldMk cId="4257944966" sldId="312"/>
            <ac:picMk id="2050" creationId="{3786BC37-1F96-45A8-917B-3D7560DDD948}"/>
          </ac:picMkLst>
        </pc:picChg>
      </pc:sldChg>
      <pc:sldChg chg="modSp mod ord modNotesTx">
        <pc:chgData name="Vickie Longson" userId="9552198d-bc89-4920-98bb-7a4ffe4426ba" providerId="ADAL" clId="{9E62DFA0-213A-4F99-983B-419B641E4E71}" dt="2021-08-16T15:24:49.292" v="3698" actId="20577"/>
        <pc:sldMkLst>
          <pc:docMk/>
          <pc:sldMk cId="1331011493" sldId="314"/>
        </pc:sldMkLst>
        <pc:spChg chg="mod">
          <ac:chgData name="Vickie Longson" userId="9552198d-bc89-4920-98bb-7a4ffe4426ba" providerId="ADAL" clId="{9E62DFA0-213A-4F99-983B-419B641E4E71}" dt="2021-08-16T14:05:50.256" v="2347" actId="20577"/>
          <ac:spMkLst>
            <pc:docMk/>
            <pc:sldMk cId="1331011493" sldId="314"/>
            <ac:spMk id="2" creationId="{977EEE21-5E26-44F5-9255-D52213621DA0}"/>
          </ac:spMkLst>
        </pc:spChg>
        <pc:spChg chg="mod">
          <ac:chgData name="Vickie Longson" userId="9552198d-bc89-4920-98bb-7a4ffe4426ba" providerId="ADAL" clId="{9E62DFA0-213A-4F99-983B-419B641E4E71}" dt="2021-08-16T15:24:49.292" v="3698" actId="20577"/>
          <ac:spMkLst>
            <pc:docMk/>
            <pc:sldMk cId="1331011493" sldId="314"/>
            <ac:spMk id="3" creationId="{AC42CE92-A390-42C0-8EBC-1C84777A5504}"/>
          </ac:spMkLst>
        </pc:spChg>
      </pc:sldChg>
      <pc:sldChg chg="addSp delSp modSp ord">
        <pc:chgData name="Vickie Longson" userId="9552198d-bc89-4920-98bb-7a4ffe4426ba" providerId="ADAL" clId="{9E62DFA0-213A-4F99-983B-419B641E4E71}" dt="2021-08-16T13:41:44.756" v="1759"/>
        <pc:sldMkLst>
          <pc:docMk/>
          <pc:sldMk cId="4253196299" sldId="315"/>
        </pc:sldMkLst>
        <pc:picChg chg="del">
          <ac:chgData name="Vickie Longson" userId="9552198d-bc89-4920-98bb-7a4ffe4426ba" providerId="ADAL" clId="{9E62DFA0-213A-4F99-983B-419B641E4E71}" dt="2021-08-16T09:38:49.950" v="233" actId="478"/>
          <ac:picMkLst>
            <pc:docMk/>
            <pc:sldMk cId="4253196299" sldId="315"/>
            <ac:picMk id="4" creationId="{732F4434-D6AC-4717-83B9-0056EC143A61}"/>
          </ac:picMkLst>
        </pc:picChg>
        <pc:picChg chg="add mod">
          <ac:chgData name="Vickie Longson" userId="9552198d-bc89-4920-98bb-7a4ffe4426ba" providerId="ADAL" clId="{9E62DFA0-213A-4F99-983B-419B641E4E71}" dt="2021-08-16T09:48:35.673" v="236" actId="1076"/>
          <ac:picMkLst>
            <pc:docMk/>
            <pc:sldMk cId="4253196299" sldId="315"/>
            <ac:picMk id="2050" creationId="{57FC0672-0426-4AF6-86E5-1E078EE10A69}"/>
          </ac:picMkLst>
        </pc:picChg>
      </pc:sldChg>
      <pc:sldChg chg="modSp mod ord">
        <pc:chgData name="Vickie Longson" userId="9552198d-bc89-4920-98bb-7a4ffe4426ba" providerId="ADAL" clId="{9E62DFA0-213A-4F99-983B-419B641E4E71}" dt="2021-08-16T15:31:59.780" v="3823" actId="20577"/>
        <pc:sldMkLst>
          <pc:docMk/>
          <pc:sldMk cId="3768873131" sldId="316"/>
        </pc:sldMkLst>
        <pc:spChg chg="mod">
          <ac:chgData name="Vickie Longson" userId="9552198d-bc89-4920-98bb-7a4ffe4426ba" providerId="ADAL" clId="{9E62DFA0-213A-4F99-983B-419B641E4E71}" dt="2021-08-16T15:31:59.780" v="3823" actId="20577"/>
          <ac:spMkLst>
            <pc:docMk/>
            <pc:sldMk cId="3768873131" sldId="316"/>
            <ac:spMk id="3" creationId="{AC42CE92-A390-42C0-8EBC-1C84777A5504}"/>
          </ac:spMkLst>
        </pc:spChg>
      </pc:sldChg>
      <pc:sldChg chg="addSp delSp modSp ord">
        <pc:chgData name="Vickie Longson" userId="9552198d-bc89-4920-98bb-7a4ffe4426ba" providerId="ADAL" clId="{9E62DFA0-213A-4F99-983B-419B641E4E71}" dt="2021-08-16T13:41:51.540" v="1761"/>
        <pc:sldMkLst>
          <pc:docMk/>
          <pc:sldMk cId="2833034749" sldId="317"/>
        </pc:sldMkLst>
        <pc:picChg chg="del">
          <ac:chgData name="Vickie Longson" userId="9552198d-bc89-4920-98bb-7a4ffe4426ba" providerId="ADAL" clId="{9E62DFA0-213A-4F99-983B-419B641E4E71}" dt="2021-08-16T09:48:46.546" v="239" actId="478"/>
          <ac:picMkLst>
            <pc:docMk/>
            <pc:sldMk cId="2833034749" sldId="317"/>
            <ac:picMk id="8" creationId="{732F4434-D6AC-4717-83B9-0056EC143A61}"/>
          </ac:picMkLst>
        </pc:picChg>
        <pc:picChg chg="add mod">
          <ac:chgData name="Vickie Longson" userId="9552198d-bc89-4920-98bb-7a4ffe4426ba" providerId="ADAL" clId="{9E62DFA0-213A-4F99-983B-419B641E4E71}" dt="2021-08-16T09:49:20.795" v="245" actId="1076"/>
          <ac:picMkLst>
            <pc:docMk/>
            <pc:sldMk cId="2833034749" sldId="317"/>
            <ac:picMk id="10" creationId="{9E559E22-2312-4485-A3D0-769DCD42079E}"/>
          </ac:picMkLst>
        </pc:picChg>
      </pc:sldChg>
      <pc:sldChg chg="modSp mod ord">
        <pc:chgData name="Vickie Longson" userId="9552198d-bc89-4920-98bb-7a4ffe4426ba" providerId="ADAL" clId="{9E62DFA0-213A-4F99-983B-419B641E4E71}" dt="2021-08-16T15:25:09.021" v="3701" actId="14100"/>
        <pc:sldMkLst>
          <pc:docMk/>
          <pc:sldMk cId="2406145352" sldId="318"/>
        </pc:sldMkLst>
        <pc:spChg chg="mod">
          <ac:chgData name="Vickie Longson" userId="9552198d-bc89-4920-98bb-7a4ffe4426ba" providerId="ADAL" clId="{9E62DFA0-213A-4F99-983B-419B641E4E71}" dt="2021-08-16T15:25:01.986" v="3699" actId="14100"/>
          <ac:spMkLst>
            <pc:docMk/>
            <pc:sldMk cId="2406145352" sldId="318"/>
            <ac:spMk id="7" creationId="{D73BF8D6-401E-4320-ABC7-670AAC352C61}"/>
          </ac:spMkLst>
        </pc:spChg>
        <pc:spChg chg="mod">
          <ac:chgData name="Vickie Longson" userId="9552198d-bc89-4920-98bb-7a4ffe4426ba" providerId="ADAL" clId="{9E62DFA0-213A-4F99-983B-419B641E4E71}" dt="2021-08-16T15:25:09.021" v="3701" actId="14100"/>
          <ac:spMkLst>
            <pc:docMk/>
            <pc:sldMk cId="2406145352" sldId="318"/>
            <ac:spMk id="8" creationId="{C1D3B7AD-C33E-4DF0-B54B-E4078EAA8738}"/>
          </ac:spMkLst>
        </pc:spChg>
        <pc:spChg chg="mod">
          <ac:chgData name="Vickie Longson" userId="9552198d-bc89-4920-98bb-7a4ffe4426ba" providerId="ADAL" clId="{9E62DFA0-213A-4F99-983B-419B641E4E71}" dt="2021-08-16T15:25:05.740" v="3700" actId="14100"/>
          <ac:spMkLst>
            <pc:docMk/>
            <pc:sldMk cId="2406145352" sldId="318"/>
            <ac:spMk id="9" creationId="{4C5B36B5-FB33-4C72-9A6C-F3052A64D109}"/>
          </ac:spMkLst>
        </pc:spChg>
      </pc:sldChg>
      <pc:sldChg chg="addSp delSp modSp mod delAnim modAnim">
        <pc:chgData name="Vickie Longson" userId="9552198d-bc89-4920-98bb-7a4ffe4426ba" providerId="ADAL" clId="{9E62DFA0-213A-4F99-983B-419B641E4E71}" dt="2021-08-16T13:49:58.480" v="1883" actId="207"/>
        <pc:sldMkLst>
          <pc:docMk/>
          <pc:sldMk cId="3263647671" sldId="320"/>
        </pc:sldMkLst>
        <pc:spChg chg="del">
          <ac:chgData name="Vickie Longson" userId="9552198d-bc89-4920-98bb-7a4ffe4426ba" providerId="ADAL" clId="{9E62DFA0-213A-4F99-983B-419B641E4E71}" dt="2021-08-16T13:27:25.256" v="1159" actId="478"/>
          <ac:spMkLst>
            <pc:docMk/>
            <pc:sldMk cId="3263647671" sldId="320"/>
            <ac:spMk id="4" creationId="{8DFE7C7B-BDCD-4E94-BBD3-67D7CA6C66E0}"/>
          </ac:spMkLst>
        </pc:spChg>
        <pc:spChg chg="add mod">
          <ac:chgData name="Vickie Longson" userId="9552198d-bc89-4920-98bb-7a4ffe4426ba" providerId="ADAL" clId="{9E62DFA0-213A-4F99-983B-419B641E4E71}" dt="2021-08-16T13:29:10.938" v="1251" actId="14100"/>
          <ac:spMkLst>
            <pc:docMk/>
            <pc:sldMk cId="3263647671" sldId="320"/>
            <ac:spMk id="7" creationId="{61BEC2F4-AD10-479B-BE36-DF03D96316F5}"/>
          </ac:spMkLst>
        </pc:spChg>
        <pc:spChg chg="add mod">
          <ac:chgData name="Vickie Longson" userId="9552198d-bc89-4920-98bb-7a4ffe4426ba" providerId="ADAL" clId="{9E62DFA0-213A-4F99-983B-419B641E4E71}" dt="2021-08-16T13:33:35.617" v="1729" actId="1035"/>
          <ac:spMkLst>
            <pc:docMk/>
            <pc:sldMk cId="3263647671" sldId="320"/>
            <ac:spMk id="8" creationId="{442A6213-1DB0-4567-A6D5-4D1B47F9B2C7}"/>
          </ac:spMkLst>
        </pc:spChg>
        <pc:spChg chg="del">
          <ac:chgData name="Vickie Longson" userId="9552198d-bc89-4920-98bb-7a4ffe4426ba" providerId="ADAL" clId="{9E62DFA0-213A-4F99-983B-419B641E4E71}" dt="2021-08-16T13:27:26.578" v="1160" actId="478"/>
          <ac:spMkLst>
            <pc:docMk/>
            <pc:sldMk cId="3263647671" sldId="320"/>
            <ac:spMk id="10" creationId="{80EC0F11-0FB3-4180-93C2-F3001250A255}"/>
          </ac:spMkLst>
        </pc:spChg>
        <pc:spChg chg="mod">
          <ac:chgData name="Vickie Longson" userId="9552198d-bc89-4920-98bb-7a4ffe4426ba" providerId="ADAL" clId="{9E62DFA0-213A-4F99-983B-419B641E4E71}" dt="2021-08-16T13:27:20.183" v="1158" actId="20577"/>
          <ac:spMkLst>
            <pc:docMk/>
            <pc:sldMk cId="3263647671" sldId="320"/>
            <ac:spMk id="11" creationId="{BFDC5958-D1DD-446B-B6F9-85C54A30A6F1}"/>
          </ac:spMkLst>
        </pc:spChg>
        <pc:spChg chg="add mod">
          <ac:chgData name="Vickie Longson" userId="9552198d-bc89-4920-98bb-7a4ffe4426ba" providerId="ADAL" clId="{9E62DFA0-213A-4F99-983B-419B641E4E71}" dt="2021-08-16T13:33:43.008" v="1742" actId="1076"/>
          <ac:spMkLst>
            <pc:docMk/>
            <pc:sldMk cId="3263647671" sldId="320"/>
            <ac:spMk id="12" creationId="{34B39A75-DD5C-401F-9BDC-69C124339787}"/>
          </ac:spMkLst>
        </pc:spChg>
        <pc:spChg chg="add mod">
          <ac:chgData name="Vickie Longson" userId="9552198d-bc89-4920-98bb-7a4ffe4426ba" providerId="ADAL" clId="{9E62DFA0-213A-4F99-983B-419B641E4E71}" dt="2021-08-16T13:31:08.671" v="1399" actId="255"/>
          <ac:spMkLst>
            <pc:docMk/>
            <pc:sldMk cId="3263647671" sldId="320"/>
            <ac:spMk id="13" creationId="{C1065D73-BB01-49B2-9B19-5034F9B40290}"/>
          </ac:spMkLst>
        </pc:spChg>
        <pc:spChg chg="add mod">
          <ac:chgData name="Vickie Longson" userId="9552198d-bc89-4920-98bb-7a4ffe4426ba" providerId="ADAL" clId="{9E62DFA0-213A-4F99-983B-419B641E4E71}" dt="2021-08-16T13:33:48.482" v="1743" actId="1076"/>
          <ac:spMkLst>
            <pc:docMk/>
            <pc:sldMk cId="3263647671" sldId="320"/>
            <ac:spMk id="14" creationId="{B7FE3E18-CE8C-4DDC-AED7-3507C57F0E3B}"/>
          </ac:spMkLst>
        </pc:spChg>
        <pc:spChg chg="add mod">
          <ac:chgData name="Vickie Longson" userId="9552198d-bc89-4920-98bb-7a4ffe4426ba" providerId="ADAL" clId="{9E62DFA0-213A-4F99-983B-419B641E4E71}" dt="2021-08-16T13:49:58.480" v="1883" actId="207"/>
          <ac:spMkLst>
            <pc:docMk/>
            <pc:sldMk cId="3263647671" sldId="320"/>
            <ac:spMk id="15" creationId="{591ADBD3-5DCE-437E-A498-5BEA5902FC31}"/>
          </ac:spMkLst>
        </pc:spChg>
        <pc:picChg chg="del">
          <ac:chgData name="Vickie Longson" userId="9552198d-bc89-4920-98bb-7a4ffe4426ba" providerId="ADAL" clId="{9E62DFA0-213A-4F99-983B-419B641E4E71}" dt="2021-08-16T09:31:16.946" v="143" actId="478"/>
          <ac:picMkLst>
            <pc:docMk/>
            <pc:sldMk cId="3263647671" sldId="320"/>
            <ac:picMk id="3074" creationId="{6B81B286-3712-4F3B-B296-B25D93ED1F47}"/>
          </ac:picMkLst>
        </pc:picChg>
      </pc:sldChg>
      <pc:sldChg chg="modSp mod ord">
        <pc:chgData name="Vickie Longson" userId="9552198d-bc89-4920-98bb-7a4ffe4426ba" providerId="ADAL" clId="{9E62DFA0-213A-4F99-983B-419B641E4E71}" dt="2021-08-16T14:06:45.135" v="2354" actId="403"/>
        <pc:sldMkLst>
          <pc:docMk/>
          <pc:sldMk cId="1539002055" sldId="321"/>
        </pc:sldMkLst>
        <pc:spChg chg="mod">
          <ac:chgData name="Vickie Longson" userId="9552198d-bc89-4920-98bb-7a4ffe4426ba" providerId="ADAL" clId="{9E62DFA0-213A-4F99-983B-419B641E4E71}" dt="2021-08-16T14:06:28.622" v="2352" actId="404"/>
          <ac:spMkLst>
            <pc:docMk/>
            <pc:sldMk cId="1539002055" sldId="321"/>
            <ac:spMk id="2" creationId="{977EEE21-5E26-44F5-9255-D52213621DA0}"/>
          </ac:spMkLst>
        </pc:spChg>
        <pc:spChg chg="mod">
          <ac:chgData name="Vickie Longson" userId="9552198d-bc89-4920-98bb-7a4ffe4426ba" providerId="ADAL" clId="{9E62DFA0-213A-4F99-983B-419B641E4E71}" dt="2021-08-16T14:06:45.135" v="2354" actId="403"/>
          <ac:spMkLst>
            <pc:docMk/>
            <pc:sldMk cId="1539002055" sldId="321"/>
            <ac:spMk id="3" creationId="{AC42CE92-A390-42C0-8EBC-1C84777A5504}"/>
          </ac:spMkLst>
        </pc:spChg>
      </pc:sldChg>
      <pc:sldChg chg="del ord">
        <pc:chgData name="Vickie Longson" userId="9552198d-bc89-4920-98bb-7a4ffe4426ba" providerId="ADAL" clId="{9E62DFA0-213A-4F99-983B-419B641E4E71}" dt="2021-08-16T14:03:33.596" v="2317" actId="2696"/>
        <pc:sldMkLst>
          <pc:docMk/>
          <pc:sldMk cId="2978250904" sldId="322"/>
        </pc:sldMkLst>
      </pc:sldChg>
      <pc:sldChg chg="del ord">
        <pc:chgData name="Vickie Longson" userId="9552198d-bc89-4920-98bb-7a4ffe4426ba" providerId="ADAL" clId="{9E62DFA0-213A-4F99-983B-419B641E4E71}" dt="2021-08-16T14:03:41.825" v="2318" actId="2696"/>
        <pc:sldMkLst>
          <pc:docMk/>
          <pc:sldMk cId="3174655982" sldId="323"/>
        </pc:sldMkLst>
      </pc:sldChg>
      <pc:sldChg chg="addSp modSp add mod modAnim modNotesTx">
        <pc:chgData name="Vickie Longson" userId="9552198d-bc89-4920-98bb-7a4ffe4426ba" providerId="ADAL" clId="{9E62DFA0-213A-4F99-983B-419B641E4E71}" dt="2021-08-16T14:26:30.727" v="2969" actId="20577"/>
        <pc:sldMkLst>
          <pc:docMk/>
          <pc:sldMk cId="1038497448" sldId="324"/>
        </pc:sldMkLst>
        <pc:spChg chg="mod">
          <ac:chgData name="Vickie Longson" userId="9552198d-bc89-4920-98bb-7a4ffe4426ba" providerId="ADAL" clId="{9E62DFA0-213A-4F99-983B-419B641E4E71}" dt="2021-08-16T14:26:30.727" v="2969" actId="20577"/>
          <ac:spMkLst>
            <pc:docMk/>
            <pc:sldMk cId="1038497448" sldId="324"/>
            <ac:spMk id="2" creationId="{977EEE21-5E26-44F5-9255-D52213621DA0}"/>
          </ac:spMkLst>
        </pc:spChg>
        <pc:spChg chg="mod">
          <ac:chgData name="Vickie Longson" userId="9552198d-bc89-4920-98bb-7a4ffe4426ba" providerId="ADAL" clId="{9E62DFA0-213A-4F99-983B-419B641E4E71}" dt="2021-08-16T13:11:45.064" v="592" actId="14100"/>
          <ac:spMkLst>
            <pc:docMk/>
            <pc:sldMk cId="1038497448" sldId="324"/>
            <ac:spMk id="4" creationId="{201E0A06-D8BB-4F9D-9889-5B52C45936FF}"/>
          </ac:spMkLst>
        </pc:spChg>
        <pc:spChg chg="add mod">
          <ac:chgData name="Vickie Longson" userId="9552198d-bc89-4920-98bb-7a4ffe4426ba" providerId="ADAL" clId="{9E62DFA0-213A-4F99-983B-419B641E4E71}" dt="2021-08-16T13:12:21.559" v="601" actId="14100"/>
          <ac:spMkLst>
            <pc:docMk/>
            <pc:sldMk cId="1038497448" sldId="324"/>
            <ac:spMk id="7" creationId="{66218B0E-9CE5-49C5-8347-49BA5F738AF7}"/>
          </ac:spMkLst>
        </pc:spChg>
        <pc:spChg chg="mod">
          <ac:chgData name="Vickie Longson" userId="9552198d-bc89-4920-98bb-7a4ffe4426ba" providerId="ADAL" clId="{9E62DFA0-213A-4F99-983B-419B641E4E71}" dt="2021-08-16T13:12:16.584" v="599" actId="14100"/>
          <ac:spMkLst>
            <pc:docMk/>
            <pc:sldMk cId="1038497448" sldId="324"/>
            <ac:spMk id="8" creationId="{EFE0A757-5644-4286-9566-AAC4150019BC}"/>
          </ac:spMkLst>
        </pc:spChg>
        <pc:spChg chg="add mod">
          <ac:chgData name="Vickie Longson" userId="9552198d-bc89-4920-98bb-7a4ffe4426ba" providerId="ADAL" clId="{9E62DFA0-213A-4F99-983B-419B641E4E71}" dt="2021-08-16T13:11:57.103" v="596" actId="14100"/>
          <ac:spMkLst>
            <pc:docMk/>
            <pc:sldMk cId="1038497448" sldId="324"/>
            <ac:spMk id="9" creationId="{D4012B17-C21A-426E-B26C-5BF75203AA79}"/>
          </ac:spMkLst>
        </pc:spChg>
      </pc:sldChg>
      <pc:sldChg chg="delSp modSp add del mod delAnim">
        <pc:chgData name="Vickie Longson" userId="9552198d-bc89-4920-98bb-7a4ffe4426ba" providerId="ADAL" clId="{9E62DFA0-213A-4F99-983B-419B641E4E71}" dt="2021-08-16T14:20:40.751" v="2581" actId="2696"/>
        <pc:sldMkLst>
          <pc:docMk/>
          <pc:sldMk cId="954366391" sldId="325"/>
        </pc:sldMkLst>
        <pc:spChg chg="del">
          <ac:chgData name="Vickie Longson" userId="9552198d-bc89-4920-98bb-7a4ffe4426ba" providerId="ADAL" clId="{9E62DFA0-213A-4F99-983B-419B641E4E71}" dt="2021-08-16T14:18:43.377" v="2509" actId="478"/>
          <ac:spMkLst>
            <pc:docMk/>
            <pc:sldMk cId="954366391" sldId="325"/>
            <ac:spMk id="7" creationId="{D73BF8D6-401E-4320-ABC7-670AAC352C61}"/>
          </ac:spMkLst>
        </pc:spChg>
        <pc:spChg chg="del">
          <ac:chgData name="Vickie Longson" userId="9552198d-bc89-4920-98bb-7a4ffe4426ba" providerId="ADAL" clId="{9E62DFA0-213A-4F99-983B-419B641E4E71}" dt="2021-08-16T14:18:47.674" v="2511" actId="478"/>
          <ac:spMkLst>
            <pc:docMk/>
            <pc:sldMk cId="954366391" sldId="325"/>
            <ac:spMk id="8" creationId="{C1D3B7AD-C33E-4DF0-B54B-E4078EAA8738}"/>
          </ac:spMkLst>
        </pc:spChg>
        <pc:spChg chg="mod">
          <ac:chgData name="Vickie Longson" userId="9552198d-bc89-4920-98bb-7a4ffe4426ba" providerId="ADAL" clId="{9E62DFA0-213A-4F99-983B-419B641E4E71}" dt="2021-08-16T14:20:36.804" v="2580" actId="21"/>
          <ac:spMkLst>
            <pc:docMk/>
            <pc:sldMk cId="954366391" sldId="325"/>
            <ac:spMk id="9" creationId="{4C5B36B5-FB33-4C72-9A6C-F3052A64D109}"/>
          </ac:spMkLst>
        </pc:spChg>
      </pc:sldChg>
      <pc:sldChg chg="modSp add mod">
        <pc:chgData name="Vickie Longson" userId="9552198d-bc89-4920-98bb-7a4ffe4426ba" providerId="ADAL" clId="{9E62DFA0-213A-4F99-983B-419B641E4E71}" dt="2021-08-16T15:25:21.707" v="3703" actId="20577"/>
        <pc:sldMkLst>
          <pc:docMk/>
          <pc:sldMk cId="3798973653" sldId="325"/>
        </pc:sldMkLst>
        <pc:spChg chg="mod">
          <ac:chgData name="Vickie Longson" userId="9552198d-bc89-4920-98bb-7a4ffe4426ba" providerId="ADAL" clId="{9E62DFA0-213A-4F99-983B-419B641E4E71}" dt="2021-08-16T14:24:58.248" v="2962" actId="14100"/>
          <ac:spMkLst>
            <pc:docMk/>
            <pc:sldMk cId="3798973653" sldId="325"/>
            <ac:spMk id="7" creationId="{D73BF8D6-401E-4320-ABC7-670AAC352C61}"/>
          </ac:spMkLst>
        </pc:spChg>
        <pc:spChg chg="mod">
          <ac:chgData name="Vickie Longson" userId="9552198d-bc89-4920-98bb-7a4ffe4426ba" providerId="ADAL" clId="{9E62DFA0-213A-4F99-983B-419B641E4E71}" dt="2021-08-16T14:24:44.068" v="2960" actId="14100"/>
          <ac:spMkLst>
            <pc:docMk/>
            <pc:sldMk cId="3798973653" sldId="325"/>
            <ac:spMk id="8" creationId="{C1D3B7AD-C33E-4DF0-B54B-E4078EAA8738}"/>
          </ac:spMkLst>
        </pc:spChg>
        <pc:spChg chg="mod">
          <ac:chgData name="Vickie Longson" userId="9552198d-bc89-4920-98bb-7a4ffe4426ba" providerId="ADAL" clId="{9E62DFA0-213A-4F99-983B-419B641E4E71}" dt="2021-08-16T15:25:21.707" v="3703" actId="20577"/>
          <ac:spMkLst>
            <pc:docMk/>
            <pc:sldMk cId="3798973653" sldId="325"/>
            <ac:spMk id="9" creationId="{4C5B36B5-FB33-4C72-9A6C-F3052A64D109}"/>
          </ac:spMkLst>
        </pc:spChg>
      </pc:sldChg>
      <pc:sldChg chg="add">
        <pc:chgData name="Vickie Longson" userId="9552198d-bc89-4920-98bb-7a4ffe4426ba" providerId="ADAL" clId="{9E62DFA0-213A-4F99-983B-419B641E4E71}" dt="2021-08-16T14:36:32.870" v="3193" actId="2890"/>
        <pc:sldMkLst>
          <pc:docMk/>
          <pc:sldMk cId="3011094317" sldId="326"/>
        </pc:sldMkLst>
      </pc:sldChg>
      <pc:sldChg chg="modSp add ord">
        <pc:chgData name="Vickie Longson" userId="9552198d-bc89-4920-98bb-7a4ffe4426ba" providerId="ADAL" clId="{9E62DFA0-213A-4F99-983B-419B641E4E71}" dt="2021-08-16T14:52:27.891" v="3460" actId="20577"/>
        <pc:sldMkLst>
          <pc:docMk/>
          <pc:sldMk cId="2682246967" sldId="327"/>
        </pc:sldMkLst>
        <pc:spChg chg="mod">
          <ac:chgData name="Vickie Longson" userId="9552198d-bc89-4920-98bb-7a4ffe4426ba" providerId="ADAL" clId="{9E62DFA0-213A-4F99-983B-419B641E4E71}" dt="2021-08-16T14:44:03.053" v="3377" actId="403"/>
          <ac:spMkLst>
            <pc:docMk/>
            <pc:sldMk cId="2682246967" sldId="327"/>
            <ac:spMk id="7" creationId="{D73BF8D6-401E-4320-ABC7-670AAC352C61}"/>
          </ac:spMkLst>
        </pc:spChg>
        <pc:spChg chg="mod">
          <ac:chgData name="Vickie Longson" userId="9552198d-bc89-4920-98bb-7a4ffe4426ba" providerId="ADAL" clId="{9E62DFA0-213A-4F99-983B-419B641E4E71}" dt="2021-08-16T14:52:27.891" v="3460" actId="20577"/>
          <ac:spMkLst>
            <pc:docMk/>
            <pc:sldMk cId="2682246967" sldId="327"/>
            <ac:spMk id="8" creationId="{C1D3B7AD-C33E-4DF0-B54B-E4078EAA8738}"/>
          </ac:spMkLst>
        </pc:spChg>
        <pc:spChg chg="mod">
          <ac:chgData name="Vickie Longson" userId="9552198d-bc89-4920-98bb-7a4ffe4426ba" providerId="ADAL" clId="{9E62DFA0-213A-4F99-983B-419B641E4E71}" dt="2021-08-16T14:44:57.542" v="3383" actId="403"/>
          <ac:spMkLst>
            <pc:docMk/>
            <pc:sldMk cId="2682246967" sldId="327"/>
            <ac:spMk id="9" creationId="{4C5B36B5-FB33-4C72-9A6C-F3052A64D109}"/>
          </ac:spMkLst>
        </pc:spChg>
      </pc:sldChg>
    </pc:docChg>
  </pc:docChgLst>
  <pc:docChgLst>
    <pc:chgData name="Vickie Longson" userId="9552198d-bc89-4920-98bb-7a4ffe4426ba" providerId="ADAL" clId="{05270E8A-9D96-4801-B434-5147C8DDCB19}"/>
    <pc:docChg chg="modSld">
      <pc:chgData name="Vickie Longson" userId="9552198d-bc89-4920-98bb-7a4ffe4426ba" providerId="ADAL" clId="{05270E8A-9D96-4801-B434-5147C8DDCB19}" dt="2021-09-01T17:31:32.312" v="0"/>
      <pc:docMkLst>
        <pc:docMk/>
      </pc:docMkLst>
      <pc:sldChg chg="addSp modSp">
        <pc:chgData name="Vickie Longson" userId="9552198d-bc89-4920-98bb-7a4ffe4426ba" providerId="ADAL" clId="{05270E8A-9D96-4801-B434-5147C8DDCB19}" dt="2021-09-01T17:31:32.312" v="0"/>
        <pc:sldMkLst>
          <pc:docMk/>
          <pc:sldMk cId="1053188307" sldId="296"/>
        </pc:sldMkLst>
        <pc:spChg chg="add mod">
          <ac:chgData name="Vickie Longson" userId="9552198d-bc89-4920-98bb-7a4ffe4426ba" providerId="ADAL" clId="{05270E8A-9D96-4801-B434-5147C8DDCB19}" dt="2021-09-01T17:31:32.312" v="0"/>
          <ac:spMkLst>
            <pc:docMk/>
            <pc:sldMk cId="1053188307" sldId="296"/>
            <ac:spMk id="11" creationId="{D9E17A01-2C73-4749-9F23-E6C3E7E344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01/09/2021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5</a:t>
            </a:fld>
            <a:endParaRPr lang="en-GB"/>
          </a:p>
        </p:txBody>
      </p:sp>
    </p:spTree>
    <p:extLst>
      <p:ext uri="{BB962C8B-B14F-4D97-AF65-F5344CB8AC3E}">
        <p14:creationId xmlns:p14="http://schemas.microsoft.com/office/powerpoint/2010/main" val="3062000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10</a:t>
            </a:fld>
            <a:endParaRPr lang="en-GB"/>
          </a:p>
        </p:txBody>
      </p:sp>
    </p:spTree>
    <p:extLst>
      <p:ext uri="{BB962C8B-B14F-4D97-AF65-F5344CB8AC3E}">
        <p14:creationId xmlns:p14="http://schemas.microsoft.com/office/powerpoint/2010/main" val="55649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11</a:t>
            </a:fld>
            <a:endParaRPr lang="en-GB"/>
          </a:p>
        </p:txBody>
      </p:sp>
    </p:spTree>
    <p:extLst>
      <p:ext uri="{BB962C8B-B14F-4D97-AF65-F5344CB8AC3E}">
        <p14:creationId xmlns:p14="http://schemas.microsoft.com/office/powerpoint/2010/main" val="4152951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107330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27340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228295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350155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18</a:t>
            </a:fld>
            <a:endParaRPr lang="en-GB"/>
          </a:p>
        </p:txBody>
      </p:sp>
    </p:spTree>
    <p:extLst>
      <p:ext uri="{BB962C8B-B14F-4D97-AF65-F5344CB8AC3E}">
        <p14:creationId xmlns:p14="http://schemas.microsoft.com/office/powerpoint/2010/main" val="318804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19</a:t>
            </a:fld>
            <a:endParaRPr lang="en-GB"/>
          </a:p>
        </p:txBody>
      </p:sp>
    </p:spTree>
    <p:extLst>
      <p:ext uri="{BB962C8B-B14F-4D97-AF65-F5344CB8AC3E}">
        <p14:creationId xmlns:p14="http://schemas.microsoft.com/office/powerpoint/2010/main" val="1789199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22</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Proverbs is a book in the Bible that is full of wisdom.  </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2915604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Proverbs is a book in the Bible that is full of wisdom.  It was written by King Solomon, who was the son of King David.  The wisdom in Proverbs is seen as applicable to Christians today and full of common sense guidance.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1571009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26</a:t>
            </a:fld>
            <a:endParaRPr lang="en-GB"/>
          </a:p>
        </p:txBody>
      </p:sp>
    </p:spTree>
    <p:extLst>
      <p:ext uri="{BB962C8B-B14F-4D97-AF65-F5344CB8AC3E}">
        <p14:creationId xmlns:p14="http://schemas.microsoft.com/office/powerpoint/2010/main" val="3635952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1953166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4126327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1463022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272273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s://www.youtube.com/watch?v=p8xHr8krAII"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www.youtube.com/watch?v=PnWKehsOXu8" TargetMode="External"/><Relationship Id="rId5" Type="http://schemas.openxmlformats.org/officeDocument/2006/relationships/hyperlink" Target="https://www.youtube.com/watch?v=DXDGE_lRI0E" TargetMode="External"/><Relationship Id="rId4" Type="http://schemas.openxmlformats.org/officeDocument/2006/relationships/hyperlink" Target="https://www.youtube.com/watch?v=-MmRGSEG2L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mc-x4qKY6Wc"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www.biblegateway.com/passage/?search=Ps.91.11-Ps.91.12&amp;version=ICB" TargetMode="External"/><Relationship Id="rId4" Type="http://schemas.openxmlformats.org/officeDocument/2006/relationships/hyperlink" Target="https://www.biblegateway.com/passage/?search=matthew+4&amp;version=ICB#fen-ICB-23104a"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mc-x4qKY6Wc"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www.biblegateway.com/passage/?search=matthew+4&amp;version=ICB#fen-ICB-23110c" TargetMode="External"/><Relationship Id="rId4" Type="http://schemas.openxmlformats.org/officeDocument/2006/relationships/hyperlink" Target="https://www.biblegateway.com/passage/?search=matthew+4&amp;version=ICB#fen-ICB-23107b"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www.youtube.com/watch?v=QX_oy9614HQ" TargetMode="External"/><Relationship Id="rId4" Type="http://schemas.openxmlformats.org/officeDocument/2006/relationships/hyperlink" Target="https://www.youtube.com/watch?v=jjMfRyO0DcQ"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hyperlink" Target="https://www.biblegateway.com/passage/?search=Galatians+5%3A13-15&amp;version=ICB#fen-ICB-29036a"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pPr algn="ctr"/>
            <a:r>
              <a:rPr lang="en-GB" b="1" dirty="0">
                <a:solidFill>
                  <a:srgbClr val="FFFFFF"/>
                </a:solidFill>
                <a:latin typeface="Century Gothic" panose="020B0502020202020204" pitchFamily="34" charset="0"/>
              </a:rPr>
              <a:t>COLLECTIVE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893269" y="4871484"/>
            <a:ext cx="4876800" cy="1754326"/>
          </a:xfrm>
          <a:prstGeom prst="rect">
            <a:avLst/>
          </a:prstGeom>
          <a:solidFill>
            <a:schemeClr val="bg1">
              <a:lumMod val="95000"/>
            </a:schemeClr>
          </a:solidFill>
        </p:spPr>
        <p:txBody>
          <a:bodyPr wrap="square" rtlCol="0">
            <a:spAutoFit/>
          </a:bodyPr>
          <a:lstStyle/>
          <a:p>
            <a:pPr algn="ctr"/>
            <a:endParaRPr lang="en-GB" sz="5400" b="1" dirty="0">
              <a:solidFill>
                <a:srgbClr val="002060"/>
              </a:solidFill>
              <a:latin typeface="Century Gothic" panose="020B0502020202020204" pitchFamily="34" charset="0"/>
            </a:endParaRPr>
          </a:p>
          <a:p>
            <a:pPr algn="ctr"/>
            <a:r>
              <a:rPr lang="en-GB" sz="5400" b="1" i="1" dirty="0">
                <a:solidFill>
                  <a:srgbClr val="002060"/>
                </a:solidFill>
                <a:latin typeface="Century Gothic" panose="020B0502020202020204" pitchFamily="34" charset="0"/>
              </a:rPr>
              <a:t>Self Control</a:t>
            </a:r>
          </a:p>
        </p:txBody>
      </p:sp>
      <p:pic>
        <p:nvPicPr>
          <p:cNvPr id="1026" name="Picture 2" descr="Revd Jonathan Cain: Fruits of the Spirit - Bolton Priory">
            <a:extLst>
              <a:ext uri="{FF2B5EF4-FFF2-40B4-BE49-F238E27FC236}">
                <a16:creationId xmlns:a16="http://schemas.microsoft.com/office/drawing/2014/main" id="{E7619DAB-D6C4-4C88-8858-49AE5AC98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995" y="871847"/>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435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a:solidFill>
                  <a:srgbClr val="FFFFFF"/>
                </a:solidFill>
                <a:latin typeface="Century Gothic" panose="020B0502020202020204" pitchFamily="34" charset="0"/>
              </a:rPr>
              <a:t>Collective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2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endParaRPr lang="en-GB" sz="2400" b="1"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delivery of collective worship through the theme of Fruit of the Spirit.</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None/>
            </a:pPr>
            <a:r>
              <a:rPr lang="en-GB" sz="2400" dirty="0">
                <a:solidFill>
                  <a:schemeClr val="accent2">
                    <a:lumMod val="50000"/>
                  </a:schemeClr>
                </a:solidFill>
                <a:latin typeface="Century Gothic" panose="020B0502020202020204" pitchFamily="34" charset="0"/>
                <a:cs typeface="Segoe UI" panose="020B0502040204020203" pitchFamily="34" charset="0"/>
              </a:rPr>
              <a:t>It provides opportunities to look at some of life’s big issues in a prayerful and reflective manner. </a:t>
            </a:r>
          </a:p>
          <a:p>
            <a:pPr marL="0" indent="0" algn="ctr">
              <a:lnSpc>
                <a:spcPct val="90000"/>
              </a:lnSpc>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gn="ctr"/>
            <a:r>
              <a:rPr lang="en-GB" sz="3000" b="1" dirty="0">
                <a:solidFill>
                  <a:srgbClr val="FFFFFF"/>
                </a:solidFill>
                <a:latin typeface="Century Gothic" panose="020B0502020202020204" pitchFamily="34" charset="0"/>
              </a:rPr>
              <a:t>Collective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 </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E43F02A-DE5B-4ABA-AAFF-CC49EC8793C6}"/>
              </a:ext>
            </a:extLst>
          </p:cNvPr>
          <p:cNvSpPr txBox="1"/>
          <p:nvPr/>
        </p:nvSpPr>
        <p:spPr>
          <a:xfrm>
            <a:off x="4839003" y="485678"/>
            <a:ext cx="7118645" cy="1071062"/>
          </a:xfrm>
          <a:prstGeom prst="rect">
            <a:avLst/>
          </a:prstGeom>
          <a:noFill/>
        </p:spPr>
        <p:txBody>
          <a:bodyPr wrap="square" rtlCol="0">
            <a:spAutoFit/>
          </a:bodyPr>
          <a:lstStyle/>
          <a:p>
            <a:pPr marL="0" indent="0">
              <a:lnSpc>
                <a:spcPct val="90000"/>
              </a:lnSpc>
              <a:buNone/>
            </a:pPr>
            <a:endParaRPr lang="en-GB" sz="2400" b="1" dirty="0">
              <a:solidFill>
                <a:srgbClr val="002060"/>
              </a:solidFill>
              <a:latin typeface="Century Gothic" panose="020B0502020202020204" pitchFamily="34" charset="0"/>
              <a:cs typeface="Segoe UI" panose="020B0502040204020203" pitchFamily="34" charset="0"/>
            </a:endParaRPr>
          </a:p>
          <a:p>
            <a:endParaRPr lang="en-GB" sz="2400" dirty="0">
              <a:latin typeface="Century Gothic" panose="020B0502020202020204" pitchFamily="34" charset="0"/>
            </a:endParaRPr>
          </a:p>
          <a:p>
            <a:endParaRPr lang="en-GB" dirty="0">
              <a:latin typeface="Century Gothic" panose="020B0502020202020204" pitchFamily="34"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
        <p:nvSpPr>
          <p:cNvPr id="11" name="TextBox 10">
            <a:extLst>
              <a:ext uri="{FF2B5EF4-FFF2-40B4-BE49-F238E27FC236}">
                <a16:creationId xmlns:a16="http://schemas.microsoft.com/office/drawing/2014/main" id="{D9E17A01-2C73-4749-9F23-E6C3E7E3441F}"/>
              </a:ext>
            </a:extLst>
          </p:cNvPr>
          <p:cNvSpPr txBox="1"/>
          <p:nvPr/>
        </p:nvSpPr>
        <p:spPr>
          <a:xfrm>
            <a:off x="5155905" y="1392341"/>
            <a:ext cx="6097712" cy="3517181"/>
          </a:xfrm>
          <a:prstGeom prst="rect">
            <a:avLst/>
          </a:prstGeom>
          <a:noFill/>
        </p:spPr>
        <p:txBody>
          <a:bodyPr wrap="square">
            <a:spAutoFit/>
          </a:bodyPr>
          <a:lstStyle/>
          <a:p>
            <a:r>
              <a:rPr lang="en-GB" sz="2000" b="1" dirty="0">
                <a:solidFill>
                  <a:srgbClr val="002060"/>
                </a:solidFill>
                <a:latin typeface="Century Gothic" panose="020B0502020202020204" pitchFamily="34" charset="0"/>
              </a:rPr>
              <a:t>Light of the World</a:t>
            </a:r>
          </a:p>
          <a:p>
            <a:r>
              <a:rPr lang="en-US" sz="18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https://www.youtube.com/watch?v=-MmRGSEG2LM</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r>
              <a:rPr lang="en-US" sz="2000" b="1" dirty="0">
                <a:solidFill>
                  <a:srgbClr val="002060"/>
                </a:solidFill>
                <a:latin typeface="Century Gothic" panose="020B0502020202020204" pitchFamily="34" charset="0"/>
              </a:rPr>
              <a:t>10,000 Reasons</a:t>
            </a:r>
          </a:p>
          <a:p>
            <a:r>
              <a:rPr lang="en-US" sz="1800" dirty="0">
                <a:solidFill>
                  <a:srgbClr val="00206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https://www.youtube.com/watch?v=DXDGE_lRI0E</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pPr>
              <a:lnSpc>
                <a:spcPct val="115000"/>
              </a:lnSpc>
              <a:spcAft>
                <a:spcPts val="1000"/>
              </a:spcAft>
            </a:pPr>
            <a:r>
              <a:rPr lang="en-US" sz="2000" b="1" dirty="0">
                <a:solidFill>
                  <a:srgbClr val="002060"/>
                </a:solidFill>
                <a:latin typeface="Century Gothic" panose="020B0502020202020204" pitchFamily="34" charset="0"/>
              </a:rPr>
              <a:t>Blessed be the Name of the Lord</a:t>
            </a: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https://www.youtube.com/watch?v=PnWKehsOXu8</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b="1" dirty="0">
                <a:solidFill>
                  <a:srgbClr val="002060"/>
                </a:solidFill>
                <a:latin typeface="Century Gothic" panose="020B0502020202020204" pitchFamily="34" charset="0"/>
              </a:rPr>
              <a:t>Hosanna in the Highest</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https://www.youtube.com/watch?v=p8xHr8krAII</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pPr algn="ctr"/>
            <a:r>
              <a:rPr lang="en-GB" b="1" dirty="0">
                <a:solidFill>
                  <a:schemeClr val="bg1"/>
                </a:solidFill>
                <a:latin typeface="Century Gothic" panose="020B0502020202020204" pitchFamily="34" charset="0"/>
              </a:rPr>
              <a:t>Fruit of the spirit</a:t>
            </a:r>
            <a:br>
              <a:rPr lang="en-GB" b="1" dirty="0">
                <a:solidFill>
                  <a:schemeClr val="bg1"/>
                </a:solidFill>
                <a:latin typeface="Century Gothic" panose="020B0502020202020204" pitchFamily="34" charset="0"/>
              </a:rPr>
            </a:br>
            <a:br>
              <a:rPr lang="en-GB" b="1" dirty="0">
                <a:solidFill>
                  <a:schemeClr val="bg1"/>
                </a:solidFill>
                <a:latin typeface="Century Gothic" panose="020B0502020202020204" pitchFamily="34" charset="0"/>
              </a:rPr>
            </a:br>
            <a:r>
              <a:rPr lang="en-GB" b="1" dirty="0">
                <a:solidFill>
                  <a:schemeClr val="bg1"/>
                </a:solidFill>
                <a:latin typeface="Century Gothic" panose="020B0502020202020204" pitchFamily="34" charset="0"/>
              </a:rPr>
              <a:t>SELF Control</a:t>
            </a:r>
            <a:br>
              <a:rPr lang="en-GB" b="1" dirty="0">
                <a:solidFill>
                  <a:schemeClr val="bg1"/>
                </a:solidFill>
                <a:latin typeface="Century Gothic" panose="020B0502020202020204" pitchFamily="34" charset="0"/>
              </a:rPr>
            </a:br>
            <a:r>
              <a:rPr lang="en-GB" b="1" dirty="0">
                <a:solidFill>
                  <a:schemeClr val="bg1"/>
                </a:solidFill>
                <a:latin typeface="Century Gothic" panose="020B0502020202020204" pitchFamily="34" charset="0"/>
              </a:rPr>
              <a:t>WISDOM</a:t>
            </a:r>
          </a:p>
        </p:txBody>
      </p:sp>
      <p:pic>
        <p:nvPicPr>
          <p:cNvPr id="8" name="Picture 7">
            <a:extLst>
              <a:ext uri="{FF2B5EF4-FFF2-40B4-BE49-F238E27FC236}">
                <a16:creationId xmlns:a16="http://schemas.microsoft.com/office/drawing/2014/main" id="{BA4E4F8E-5E5F-4156-814F-1CFB5B0D3FEF}"/>
              </a:ext>
            </a:extLst>
          </p:cNvPr>
          <p:cNvPicPr>
            <a:picLocks noChangeAspect="1"/>
          </p:cNvPicPr>
          <p:nvPr/>
        </p:nvPicPr>
        <p:blipFill>
          <a:blip r:embed="rId3"/>
          <a:stretch>
            <a:fillRect/>
          </a:stretch>
        </p:blipFill>
        <p:spPr>
          <a:xfrm>
            <a:off x="6203004" y="504698"/>
            <a:ext cx="4541914" cy="5753599"/>
          </a:xfrm>
          <a:prstGeom prst="rect">
            <a:avLst/>
          </a:prstGeom>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gn="ctr">
              <a:lnSpc>
                <a:spcPct val="90000"/>
              </a:lnSpc>
            </a:pPr>
            <a:r>
              <a:rPr lang="en-US" sz="2700" b="1" dirty="0">
                <a:latin typeface="Century Gothic" panose="020B0502020202020204" pitchFamily="34" charset="0"/>
              </a:rPr>
              <a:t>Classroom 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lgn="ctr">
              <a:buNone/>
            </a:pPr>
            <a:r>
              <a:rPr lang="en-US" b="1" cap="all" dirty="0">
                <a:solidFill>
                  <a:schemeClr val="bg1"/>
                </a:solidFill>
              </a:rPr>
              <a:t>SELF Control</a:t>
            </a:r>
          </a:p>
          <a:p>
            <a:pPr marL="0" indent="0" algn="ctr">
              <a:buNone/>
            </a:pPr>
            <a:r>
              <a:rPr lang="en-US" b="1" cap="all" dirty="0">
                <a:solidFill>
                  <a:schemeClr val="bg1"/>
                </a:solidFill>
              </a:rPr>
              <a:t>Wisdom</a:t>
            </a: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a:p>
            <a:pPr marL="0" indent="0" algn="ctr">
              <a:buNone/>
            </a:pPr>
            <a:endParaRPr lang="en-US" b="1" cap="all" dirty="0">
              <a:solidFill>
                <a:schemeClr val="bg1"/>
              </a:solidFill>
            </a:endParaRPr>
          </a:p>
        </p:txBody>
      </p:sp>
      <p:pic>
        <p:nvPicPr>
          <p:cNvPr id="8" name="Picture 7">
            <a:extLst>
              <a:ext uri="{FF2B5EF4-FFF2-40B4-BE49-F238E27FC236}">
                <a16:creationId xmlns:a16="http://schemas.microsoft.com/office/drawing/2014/main" id="{B8A07A1D-D425-4656-B580-7ECDB6304B53}"/>
              </a:ext>
            </a:extLst>
          </p:cNvPr>
          <p:cNvPicPr>
            <a:picLocks noChangeAspect="1"/>
          </p:cNvPicPr>
          <p:nvPr/>
        </p:nvPicPr>
        <p:blipFill>
          <a:blip r:embed="rId3"/>
          <a:stretch>
            <a:fillRect/>
          </a:stretch>
        </p:blipFill>
        <p:spPr>
          <a:xfrm>
            <a:off x="5493769" y="457200"/>
            <a:ext cx="5776461" cy="5906012"/>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2050" name="Picture 2" descr="3 Bible Stories to Teach Your Kids About Self-Control | Minno Kids">
            <a:extLst>
              <a:ext uri="{FF2B5EF4-FFF2-40B4-BE49-F238E27FC236}">
                <a16:creationId xmlns:a16="http://schemas.microsoft.com/office/drawing/2014/main" id="{57FC0672-0426-4AF6-86E5-1E078EE10A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1251" y="1246533"/>
            <a:ext cx="8561962" cy="4837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196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10" name="Picture 2" descr="3 Bible Stories to Teach Your Kids About Self-Control | Minno Kids">
            <a:extLst>
              <a:ext uri="{FF2B5EF4-FFF2-40B4-BE49-F238E27FC236}">
                <a16:creationId xmlns:a16="http://schemas.microsoft.com/office/drawing/2014/main" id="{9E559E22-2312-4485-A3D0-769DCD4207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524" y="924736"/>
            <a:ext cx="4432326" cy="2504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34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 Bible Passage</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575894" y="2363821"/>
            <a:ext cx="3934720" cy="2537334"/>
          </a:xfrm>
          <a:prstGeom prst="cloudCallout">
            <a:avLst>
              <a:gd name="adj1" fmla="val -24244"/>
              <a:gd name="adj2" fmla="val 8195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This week we are thinking about self-control…</a:t>
            </a:r>
          </a:p>
        </p:txBody>
      </p:sp>
      <p:sp>
        <p:nvSpPr>
          <p:cNvPr id="5" name="Thought Bubble: Cloud 4">
            <a:extLst>
              <a:ext uri="{FF2B5EF4-FFF2-40B4-BE49-F238E27FC236}">
                <a16:creationId xmlns:a16="http://schemas.microsoft.com/office/drawing/2014/main" id="{6591D95D-5155-4BAE-A1B0-5ED01CF0D97F}"/>
              </a:ext>
            </a:extLst>
          </p:cNvPr>
          <p:cNvSpPr/>
          <p:nvPr/>
        </p:nvSpPr>
        <p:spPr>
          <a:xfrm>
            <a:off x="4123342" y="3632488"/>
            <a:ext cx="3934720" cy="2461014"/>
          </a:xfrm>
          <a:prstGeom prst="cloudCallout">
            <a:avLst>
              <a:gd name="adj1" fmla="val -57620"/>
              <a:gd name="adj2" fmla="val 64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What do you think it means to have self-control?</a:t>
            </a:r>
          </a:p>
        </p:txBody>
      </p:sp>
      <p:sp>
        <p:nvSpPr>
          <p:cNvPr id="8" name="Thought Bubble: Cloud 7">
            <a:extLst>
              <a:ext uri="{FF2B5EF4-FFF2-40B4-BE49-F238E27FC236}">
                <a16:creationId xmlns:a16="http://schemas.microsoft.com/office/drawing/2014/main" id="{ADE2B7B9-05D0-46E0-8BD2-10131456AE5A}"/>
              </a:ext>
            </a:extLst>
          </p:cNvPr>
          <p:cNvSpPr/>
          <p:nvPr/>
        </p:nvSpPr>
        <p:spPr>
          <a:xfrm>
            <a:off x="7928043" y="1945533"/>
            <a:ext cx="4114800" cy="2955622"/>
          </a:xfrm>
          <a:prstGeom prst="cloudCallout">
            <a:avLst>
              <a:gd name="adj1" fmla="val -38336"/>
              <a:gd name="adj2" fmla="val 923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latin typeface="Century Gothic" panose="020B0502020202020204" pitchFamily="34" charset="0"/>
              </a:rPr>
              <a:t>We can link self-control with not giving in to temptation.</a:t>
            </a:r>
          </a:p>
        </p:txBody>
      </p:sp>
    </p:spTree>
    <p:extLst>
      <p:ext uri="{BB962C8B-B14F-4D97-AF65-F5344CB8AC3E}">
        <p14:creationId xmlns:p14="http://schemas.microsoft.com/office/powerpoint/2010/main" val="1480879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fontScale="90000"/>
          </a:bodyPr>
          <a:lstStyle/>
          <a:p>
            <a:r>
              <a:rPr lang="en-GB" b="1" dirty="0">
                <a:latin typeface="Century Gothic" panose="020B0502020202020204" pitchFamily="34" charset="0"/>
              </a:rPr>
              <a:t>Bible passage: Jesus is tempted in the desert</a:t>
            </a:r>
            <a:br>
              <a:rPr lang="en-GB" b="1" dirty="0">
                <a:latin typeface="Century Gothic" panose="020B0502020202020204" pitchFamily="34" charset="0"/>
              </a:rPr>
            </a:br>
            <a:r>
              <a:rPr lang="en-GB" b="1" dirty="0">
                <a:latin typeface="Century Gothic" panose="020B0502020202020204" pitchFamily="34" charset="0"/>
              </a:rPr>
              <a:t>Mark 4:1-11 </a:t>
            </a:r>
            <a:br>
              <a:rPr lang="en-GB" b="1" dirty="0">
                <a:latin typeface="Century Gothic" panose="020B0502020202020204" pitchFamily="34" charset="0"/>
              </a:rPr>
            </a:br>
            <a:r>
              <a:rPr lang="en-GB" sz="2000" dirty="0">
                <a:latin typeface="Century Gothic" panose="020B0502020202020204" pitchFamily="34" charset="0"/>
              </a:rPr>
              <a:t>(alternatively watch: </a:t>
            </a:r>
            <a:r>
              <a:rPr lang="en-GB" sz="2000" dirty="0">
                <a:latin typeface="Century Gothic" panose="020B0502020202020204" pitchFamily="34" charset="0"/>
                <a:hlinkClick r:id="rId3"/>
              </a:rPr>
              <a:t>https://www.youtube.com/watch?v=mc-x4qKY6Wc</a:t>
            </a:r>
            <a:r>
              <a:rPr lang="en-GB" sz="2000" dirty="0">
                <a:latin typeface="Century Gothic" panose="020B0502020202020204" pitchFamily="34" charset="0"/>
              </a:rPr>
              <a:t>)</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59923" y="1989762"/>
            <a:ext cx="11548542" cy="477254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US" sz="2200" b="1" i="0" dirty="0">
                <a:solidFill>
                  <a:srgbClr val="000000"/>
                </a:solidFill>
                <a:effectLst/>
                <a:latin typeface="Century Gothic" panose="020B0502020202020204" pitchFamily="34" charset="0"/>
              </a:rPr>
              <a:t>The Temptation of Jesus</a:t>
            </a:r>
          </a:p>
          <a:p>
            <a:pPr algn="l"/>
            <a:r>
              <a:rPr lang="en-US" sz="2200" b="1" i="0" dirty="0">
                <a:solidFill>
                  <a:srgbClr val="000000"/>
                </a:solidFill>
                <a:effectLst/>
                <a:latin typeface="Century Gothic" panose="020B0502020202020204" pitchFamily="34" charset="0"/>
              </a:rPr>
              <a:t>4 </a:t>
            </a:r>
            <a:r>
              <a:rPr lang="en-US" sz="2200" b="0" i="0" dirty="0">
                <a:solidFill>
                  <a:srgbClr val="000000"/>
                </a:solidFill>
                <a:effectLst/>
                <a:latin typeface="Century Gothic" panose="020B0502020202020204" pitchFamily="34" charset="0"/>
              </a:rPr>
              <a:t>Then the Spirit led Jesus into the desert to be tempted by the devil. </a:t>
            </a:r>
            <a:r>
              <a:rPr lang="en-US" sz="2200" b="1" i="0" baseline="30000" dirty="0">
                <a:solidFill>
                  <a:srgbClr val="000000"/>
                </a:solidFill>
                <a:effectLst/>
                <a:latin typeface="Century Gothic" panose="020B0502020202020204" pitchFamily="34" charset="0"/>
              </a:rPr>
              <a:t>2 </a:t>
            </a:r>
            <a:r>
              <a:rPr lang="en-US" sz="2200" b="0" i="0" dirty="0">
                <a:solidFill>
                  <a:srgbClr val="000000"/>
                </a:solidFill>
                <a:effectLst/>
                <a:latin typeface="Century Gothic" panose="020B0502020202020204" pitchFamily="34" charset="0"/>
              </a:rPr>
              <a:t>Jesus ate nothing for 40 days and nights. After this, he was very hungry. </a:t>
            </a:r>
            <a:r>
              <a:rPr lang="en-US" sz="2200" b="1" i="0" baseline="30000" dirty="0">
                <a:solidFill>
                  <a:srgbClr val="000000"/>
                </a:solidFill>
                <a:effectLst/>
                <a:latin typeface="Century Gothic" panose="020B0502020202020204" pitchFamily="34" charset="0"/>
              </a:rPr>
              <a:t>3 </a:t>
            </a:r>
            <a:r>
              <a:rPr lang="en-US" sz="2200" b="0" i="0" dirty="0">
                <a:solidFill>
                  <a:srgbClr val="000000"/>
                </a:solidFill>
                <a:effectLst/>
                <a:latin typeface="Century Gothic" panose="020B0502020202020204" pitchFamily="34" charset="0"/>
              </a:rPr>
              <a:t>The devil came to Jesus to tempt him. The devil said, “If you are the Son of God, tell these rocks to become bread.”</a:t>
            </a:r>
          </a:p>
          <a:p>
            <a:pPr algn="l"/>
            <a:r>
              <a:rPr lang="en-US" sz="2200" b="1" i="0" baseline="30000" dirty="0">
                <a:solidFill>
                  <a:srgbClr val="000000"/>
                </a:solidFill>
                <a:effectLst/>
                <a:latin typeface="Century Gothic" panose="020B0502020202020204" pitchFamily="34" charset="0"/>
              </a:rPr>
              <a:t>4 </a:t>
            </a:r>
            <a:r>
              <a:rPr lang="en-US" sz="2200" b="0" i="0" dirty="0">
                <a:solidFill>
                  <a:srgbClr val="000000"/>
                </a:solidFill>
                <a:effectLst/>
                <a:latin typeface="Century Gothic" panose="020B0502020202020204" pitchFamily="34" charset="0"/>
              </a:rPr>
              <a:t>Jesus answered, “It is written in the Scriptures, ‘A person does not live only by eating bread. But a person lives by everything the Lord says.’”</a:t>
            </a:r>
            <a:r>
              <a:rPr lang="en-US" sz="2200" b="0" i="0" baseline="30000" dirty="0">
                <a:solidFill>
                  <a:srgbClr val="000000"/>
                </a:solidFill>
                <a:effectLst/>
                <a:latin typeface="Century Gothic" panose="020B0502020202020204" pitchFamily="34" charset="0"/>
              </a:rPr>
              <a:t>[</a:t>
            </a:r>
            <a:r>
              <a:rPr lang="en-US" sz="2200" b="0" i="0" baseline="30000" dirty="0">
                <a:solidFill>
                  <a:srgbClr val="4A4A4A"/>
                </a:solidFill>
                <a:effectLst/>
                <a:latin typeface="Century Gothic" panose="020B0502020202020204" pitchFamily="34" charset="0"/>
                <a:hlinkClick r:id="rId4" tooltip="See footnote a"/>
              </a:rPr>
              <a:t>a</a:t>
            </a:r>
            <a:r>
              <a:rPr lang="en-US" sz="2200" b="0" i="0" baseline="30000" dirty="0">
                <a:solidFill>
                  <a:srgbClr val="000000"/>
                </a:solidFill>
                <a:effectLst/>
                <a:latin typeface="Century Gothic" panose="020B0502020202020204" pitchFamily="34" charset="0"/>
              </a:rPr>
              <a:t>]</a:t>
            </a:r>
            <a:endParaRPr lang="en-US" sz="2200" b="0" i="0" dirty="0">
              <a:solidFill>
                <a:srgbClr val="000000"/>
              </a:solidFill>
              <a:effectLst/>
              <a:latin typeface="Century Gothic" panose="020B0502020202020204" pitchFamily="34" charset="0"/>
            </a:endParaRPr>
          </a:p>
          <a:p>
            <a:pPr algn="l"/>
            <a:r>
              <a:rPr lang="en-US" sz="2200" b="1" i="0" baseline="30000" dirty="0">
                <a:solidFill>
                  <a:srgbClr val="000000"/>
                </a:solidFill>
                <a:effectLst/>
                <a:latin typeface="Century Gothic" panose="020B0502020202020204" pitchFamily="34" charset="0"/>
              </a:rPr>
              <a:t>5 </a:t>
            </a:r>
            <a:r>
              <a:rPr lang="en-US" sz="2200" b="0" i="0" dirty="0">
                <a:solidFill>
                  <a:srgbClr val="000000"/>
                </a:solidFill>
                <a:effectLst/>
                <a:latin typeface="Century Gothic" panose="020B0502020202020204" pitchFamily="34" charset="0"/>
              </a:rPr>
              <a:t>Then the devil led Jesus to the holy city of Jerusalem. He put Jesus on a very high place of the Temple. </a:t>
            </a:r>
            <a:r>
              <a:rPr lang="en-US" sz="2200" b="1" i="0" baseline="30000" dirty="0">
                <a:solidFill>
                  <a:srgbClr val="000000"/>
                </a:solidFill>
                <a:effectLst/>
                <a:latin typeface="Century Gothic" panose="020B0502020202020204" pitchFamily="34" charset="0"/>
              </a:rPr>
              <a:t>6 </a:t>
            </a:r>
            <a:r>
              <a:rPr lang="en-US" sz="2200" b="0" i="0" dirty="0">
                <a:solidFill>
                  <a:srgbClr val="000000"/>
                </a:solidFill>
                <a:effectLst/>
                <a:latin typeface="Century Gothic" panose="020B0502020202020204" pitchFamily="34" charset="0"/>
              </a:rPr>
              <a:t>The devil said, “If you are the Son of God, jump off. It is written in the Scriptures,</a:t>
            </a:r>
          </a:p>
          <a:p>
            <a:pPr algn="l"/>
            <a:r>
              <a:rPr lang="en-US" sz="2200" b="0" i="0" dirty="0">
                <a:solidFill>
                  <a:srgbClr val="000000"/>
                </a:solidFill>
                <a:effectLst/>
                <a:latin typeface="Century Gothic" panose="020B0502020202020204" pitchFamily="34" charset="0"/>
              </a:rPr>
              <a:t>‘He has put his angels in charge of you.</a:t>
            </a:r>
            <a:br>
              <a:rPr lang="en-US" sz="2200" b="0" i="0" dirty="0">
                <a:solidFill>
                  <a:srgbClr val="000000"/>
                </a:solidFill>
                <a:effectLst/>
                <a:latin typeface="Century Gothic" panose="020B0502020202020204" pitchFamily="34" charset="0"/>
              </a:rPr>
            </a:br>
            <a:r>
              <a:rPr lang="en-US" sz="2200" b="0" i="0" dirty="0">
                <a:solidFill>
                  <a:srgbClr val="000000"/>
                </a:solidFill>
                <a:effectLst/>
                <a:latin typeface="Century Gothic" panose="020B0502020202020204" pitchFamily="34" charset="0"/>
              </a:rPr>
              <a:t>    They will catch you with their hands.</a:t>
            </a:r>
            <a:br>
              <a:rPr lang="en-US" sz="2200" b="0" i="0" dirty="0">
                <a:solidFill>
                  <a:srgbClr val="000000"/>
                </a:solidFill>
                <a:effectLst/>
                <a:latin typeface="Century Gothic" panose="020B0502020202020204" pitchFamily="34" charset="0"/>
              </a:rPr>
            </a:br>
            <a:r>
              <a:rPr lang="en-US" sz="2200" b="0" i="0" dirty="0">
                <a:solidFill>
                  <a:srgbClr val="000000"/>
                </a:solidFill>
                <a:effectLst/>
                <a:latin typeface="Century Gothic" panose="020B0502020202020204" pitchFamily="34" charset="0"/>
              </a:rPr>
              <a:t>And you will not hit your foot on a rock.’” </a:t>
            </a:r>
            <a:r>
              <a:rPr lang="en-US" sz="2200" b="0" i="1" dirty="0">
                <a:solidFill>
                  <a:srgbClr val="4A4A4A"/>
                </a:solidFill>
                <a:effectLst/>
                <a:latin typeface="Century Gothic" panose="020B0502020202020204" pitchFamily="34" charset="0"/>
                <a:hlinkClick r:id="rId5"/>
              </a:rPr>
              <a:t>Psalm 91:11-12</a:t>
            </a:r>
            <a:endParaRPr lang="en-US" sz="2200" b="0" i="0" dirty="0">
              <a:solidFill>
                <a:srgbClr val="000000"/>
              </a:solidFill>
              <a:effectLst/>
              <a:latin typeface="Century Gothic" panose="020B0502020202020204" pitchFamily="34" charset="0"/>
            </a:endParaRPr>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6"/>
          <a:stretch>
            <a:fillRect/>
          </a:stretch>
        </p:blipFill>
        <p:spPr>
          <a:xfrm>
            <a:off x="11524118" y="1"/>
            <a:ext cx="667881" cy="839972"/>
          </a:xfrm>
          <a:prstGeom prst="rect">
            <a:avLst/>
          </a:prstGeom>
        </p:spPr>
      </p:pic>
    </p:spTree>
    <p:extLst>
      <p:ext uri="{BB962C8B-B14F-4D97-AF65-F5344CB8AC3E}">
        <p14:creationId xmlns:p14="http://schemas.microsoft.com/office/powerpoint/2010/main" val="1331011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fontScale="90000"/>
          </a:bodyPr>
          <a:lstStyle/>
          <a:p>
            <a:r>
              <a:rPr lang="en-GB" b="1" dirty="0">
                <a:latin typeface="Century Gothic" panose="020B0502020202020204" pitchFamily="34" charset="0"/>
              </a:rPr>
              <a:t>Bible passage: Jesus is tempted in the desert</a:t>
            </a:r>
            <a:br>
              <a:rPr lang="en-GB" b="1" dirty="0">
                <a:latin typeface="Century Gothic" panose="020B0502020202020204" pitchFamily="34" charset="0"/>
              </a:rPr>
            </a:br>
            <a:r>
              <a:rPr lang="en-GB" b="1" dirty="0">
                <a:latin typeface="Century Gothic" panose="020B0502020202020204" pitchFamily="34" charset="0"/>
              </a:rPr>
              <a:t>Mark 4:1-11</a:t>
            </a:r>
            <a:br>
              <a:rPr lang="en-GB" b="1" dirty="0">
                <a:latin typeface="Century Gothic" panose="020B0502020202020204" pitchFamily="34" charset="0"/>
              </a:rPr>
            </a:br>
            <a:r>
              <a:rPr lang="en-GB" sz="2200" dirty="0">
                <a:latin typeface="Century Gothic" panose="020B0502020202020204" pitchFamily="34" charset="0"/>
              </a:rPr>
              <a:t>(alternatively watch: </a:t>
            </a:r>
            <a:r>
              <a:rPr lang="en-GB" sz="2200" dirty="0">
                <a:latin typeface="Century Gothic" panose="020B0502020202020204" pitchFamily="34" charset="0"/>
                <a:hlinkClick r:id="rId3"/>
              </a:rPr>
              <a:t>https://www.youtube.com/watch?v=mc-x4qKY6Wc</a:t>
            </a:r>
            <a:r>
              <a:rPr lang="en-GB" sz="2200" dirty="0">
                <a:latin typeface="Century Gothic" panose="020B0502020202020204" pitchFamily="34" charset="0"/>
              </a:rPr>
              <a:t>)</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4428" y="1989762"/>
            <a:ext cx="11834037" cy="477254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US" sz="2400" b="1" i="0" baseline="30000" dirty="0">
                <a:solidFill>
                  <a:srgbClr val="000000"/>
                </a:solidFill>
                <a:effectLst/>
                <a:latin typeface="Century Gothic" panose="020B0502020202020204" pitchFamily="34" charset="0"/>
              </a:rPr>
              <a:t>7 </a:t>
            </a:r>
            <a:r>
              <a:rPr lang="en-US" sz="2400" b="0" i="0" dirty="0">
                <a:solidFill>
                  <a:srgbClr val="000000"/>
                </a:solidFill>
                <a:effectLst/>
                <a:latin typeface="Century Gothic" panose="020B0502020202020204" pitchFamily="34" charset="0"/>
              </a:rPr>
              <a:t>Jesus answered him, “It also says in the Scriptures, ‘Do not test the Lord your God.’”</a:t>
            </a:r>
            <a:r>
              <a:rPr lang="en-US" sz="2400" b="0" i="0" baseline="30000" dirty="0">
                <a:solidFill>
                  <a:srgbClr val="000000"/>
                </a:solidFill>
                <a:effectLst/>
                <a:latin typeface="Century Gothic" panose="020B0502020202020204" pitchFamily="34" charset="0"/>
              </a:rPr>
              <a:t>[</a:t>
            </a:r>
            <a:r>
              <a:rPr lang="en-US" sz="2400" b="0" i="0" baseline="30000" dirty="0">
                <a:solidFill>
                  <a:srgbClr val="4A4A4A"/>
                </a:solidFill>
                <a:effectLst/>
                <a:latin typeface="Century Gothic" panose="020B0502020202020204" pitchFamily="34" charset="0"/>
                <a:hlinkClick r:id="rId4" tooltip="See footnote b"/>
              </a:rPr>
              <a:t>b</a:t>
            </a:r>
            <a:r>
              <a:rPr lang="en-US" sz="2400" b="0" i="0" baseline="30000" dirty="0">
                <a:solidFill>
                  <a:srgbClr val="000000"/>
                </a:solidFill>
                <a:effectLst/>
                <a:latin typeface="Century Gothic" panose="020B0502020202020204" pitchFamily="34" charset="0"/>
              </a:rPr>
              <a:t>]</a:t>
            </a:r>
            <a:endParaRPr lang="en-US" sz="2400" b="0" i="0" dirty="0">
              <a:solidFill>
                <a:srgbClr val="000000"/>
              </a:solidFill>
              <a:effectLst/>
              <a:latin typeface="Century Gothic" panose="020B0502020202020204" pitchFamily="34" charset="0"/>
            </a:endParaRPr>
          </a:p>
          <a:p>
            <a:pPr algn="l"/>
            <a:r>
              <a:rPr lang="en-US" sz="2400" b="1" i="0" baseline="30000" dirty="0">
                <a:solidFill>
                  <a:srgbClr val="000000"/>
                </a:solidFill>
                <a:effectLst/>
                <a:latin typeface="Century Gothic" panose="020B0502020202020204" pitchFamily="34" charset="0"/>
              </a:rPr>
              <a:t>8 </a:t>
            </a:r>
            <a:r>
              <a:rPr lang="en-US" sz="2400" b="0" i="0" dirty="0">
                <a:solidFill>
                  <a:srgbClr val="000000"/>
                </a:solidFill>
                <a:effectLst/>
                <a:latin typeface="Century Gothic" panose="020B0502020202020204" pitchFamily="34" charset="0"/>
              </a:rPr>
              <a:t>Then the devil led Jesus to the top of a very high mountain. He showed Jesus all the kingdoms of the world and all the great things that are in those kingdoms. </a:t>
            </a:r>
            <a:r>
              <a:rPr lang="en-US" sz="2400" b="1" i="0" baseline="30000" dirty="0">
                <a:solidFill>
                  <a:srgbClr val="000000"/>
                </a:solidFill>
                <a:effectLst/>
                <a:latin typeface="Century Gothic" panose="020B0502020202020204" pitchFamily="34" charset="0"/>
              </a:rPr>
              <a:t>9 </a:t>
            </a:r>
            <a:r>
              <a:rPr lang="en-US" sz="2400" b="0" i="0" dirty="0">
                <a:solidFill>
                  <a:srgbClr val="000000"/>
                </a:solidFill>
                <a:effectLst/>
                <a:latin typeface="Century Gothic" panose="020B0502020202020204" pitchFamily="34" charset="0"/>
              </a:rPr>
              <a:t>The devil said, “If you will bow down and worship me, I will give you all these things.”</a:t>
            </a:r>
          </a:p>
          <a:p>
            <a:pPr algn="l"/>
            <a:r>
              <a:rPr lang="en-US" sz="2400" b="1" i="0" baseline="30000" dirty="0">
                <a:solidFill>
                  <a:srgbClr val="000000"/>
                </a:solidFill>
                <a:effectLst/>
                <a:latin typeface="Century Gothic" panose="020B0502020202020204" pitchFamily="34" charset="0"/>
              </a:rPr>
              <a:t>10 </a:t>
            </a:r>
            <a:r>
              <a:rPr lang="en-US" sz="2400" b="0" i="0" dirty="0">
                <a:solidFill>
                  <a:srgbClr val="000000"/>
                </a:solidFill>
                <a:effectLst/>
                <a:latin typeface="Century Gothic" panose="020B0502020202020204" pitchFamily="34" charset="0"/>
              </a:rPr>
              <a:t>Jesus said to the devil, “Go away from me, Satan! It is written in the Scriptures, ‘You must worship the Lord your God. Serve only him!’”</a:t>
            </a:r>
            <a:r>
              <a:rPr lang="en-US" sz="2400" b="0" i="0" baseline="30000" dirty="0">
                <a:solidFill>
                  <a:srgbClr val="000000"/>
                </a:solidFill>
                <a:effectLst/>
                <a:latin typeface="Century Gothic" panose="020B0502020202020204" pitchFamily="34" charset="0"/>
              </a:rPr>
              <a:t>[</a:t>
            </a:r>
            <a:r>
              <a:rPr lang="en-US" sz="2400" b="0" i="0" baseline="30000" dirty="0">
                <a:solidFill>
                  <a:srgbClr val="4A4A4A"/>
                </a:solidFill>
                <a:effectLst/>
                <a:latin typeface="Century Gothic" panose="020B0502020202020204" pitchFamily="34" charset="0"/>
                <a:hlinkClick r:id="rId5" tooltip="See footnote c"/>
              </a:rPr>
              <a:t>c</a:t>
            </a:r>
            <a:r>
              <a:rPr lang="en-US" sz="2400" b="0" i="0" baseline="30000" dirty="0">
                <a:solidFill>
                  <a:srgbClr val="000000"/>
                </a:solidFill>
                <a:effectLst/>
                <a:latin typeface="Century Gothic" panose="020B0502020202020204" pitchFamily="34" charset="0"/>
              </a:rPr>
              <a:t>]</a:t>
            </a:r>
            <a:endParaRPr lang="en-US" sz="2400" b="0" i="0" dirty="0">
              <a:solidFill>
                <a:srgbClr val="000000"/>
              </a:solidFill>
              <a:effectLst/>
              <a:latin typeface="Century Gothic" panose="020B0502020202020204" pitchFamily="34" charset="0"/>
            </a:endParaRPr>
          </a:p>
          <a:p>
            <a:pPr algn="l"/>
            <a:r>
              <a:rPr lang="en-US" sz="2400" b="1" i="0" baseline="30000" dirty="0">
                <a:solidFill>
                  <a:srgbClr val="000000"/>
                </a:solidFill>
                <a:effectLst/>
                <a:latin typeface="Century Gothic" panose="020B0502020202020204" pitchFamily="34" charset="0"/>
              </a:rPr>
              <a:t>11 </a:t>
            </a:r>
            <a:r>
              <a:rPr lang="en-US" sz="2400" b="0" i="0" dirty="0">
                <a:solidFill>
                  <a:srgbClr val="000000"/>
                </a:solidFill>
                <a:effectLst/>
                <a:latin typeface="Century Gothic" panose="020B0502020202020204" pitchFamily="34" charset="0"/>
              </a:rPr>
              <a:t>So the devil left Jesus. And then some angels came to Jesus and helped him.</a:t>
            </a:r>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6"/>
          <a:stretch>
            <a:fillRect/>
          </a:stretch>
        </p:blipFill>
        <p:spPr>
          <a:xfrm>
            <a:off x="11524118" y="1"/>
            <a:ext cx="667881" cy="839972"/>
          </a:xfrm>
          <a:prstGeom prst="rect">
            <a:avLst/>
          </a:prstGeom>
        </p:spPr>
      </p:pic>
    </p:spTree>
    <p:extLst>
      <p:ext uri="{BB962C8B-B14F-4D97-AF65-F5344CB8AC3E}">
        <p14:creationId xmlns:p14="http://schemas.microsoft.com/office/powerpoint/2010/main" val="1539002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350196" y="1966086"/>
            <a:ext cx="4116357" cy="2889065"/>
          </a:xfrm>
          <a:prstGeom prst="cloudCallout">
            <a:avLst>
              <a:gd name="adj1" fmla="val 23744"/>
              <a:gd name="adj2" fmla="val 836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Have you ever felt tempted to do something?</a:t>
            </a:r>
          </a:p>
        </p:txBody>
      </p:sp>
      <p:sp>
        <p:nvSpPr>
          <p:cNvPr id="9" name="Thought Bubble: Cloud 8">
            <a:extLst>
              <a:ext uri="{FF2B5EF4-FFF2-40B4-BE49-F238E27FC236}">
                <a16:creationId xmlns:a16="http://schemas.microsoft.com/office/drawing/2014/main" id="{4C5B36B5-FB33-4C72-9A6C-F3052A64D109}"/>
              </a:ext>
            </a:extLst>
          </p:cNvPr>
          <p:cNvSpPr/>
          <p:nvPr/>
        </p:nvSpPr>
        <p:spPr>
          <a:xfrm>
            <a:off x="3394952" y="2798284"/>
            <a:ext cx="4591639" cy="3131590"/>
          </a:xfrm>
          <a:prstGeom prst="cloudCallout">
            <a:avLst>
              <a:gd name="adj1" fmla="val -41629"/>
              <a:gd name="adj2" fmla="val 6802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rgbClr val="002060"/>
                </a:solidFill>
                <a:latin typeface="Century Gothic" panose="020B0502020202020204" pitchFamily="34" charset="0"/>
              </a:rPr>
              <a:t>Did you give in to temptation or stay strong?</a:t>
            </a:r>
          </a:p>
        </p:txBody>
      </p:sp>
      <p:sp>
        <p:nvSpPr>
          <p:cNvPr id="8" name="Thought Bubble: Cloud 7">
            <a:extLst>
              <a:ext uri="{FF2B5EF4-FFF2-40B4-BE49-F238E27FC236}">
                <a16:creationId xmlns:a16="http://schemas.microsoft.com/office/drawing/2014/main" id="{C1D3B7AD-C33E-4DF0-B54B-E4078EAA8738}"/>
              </a:ext>
            </a:extLst>
          </p:cNvPr>
          <p:cNvSpPr/>
          <p:nvPr/>
        </p:nvSpPr>
        <p:spPr>
          <a:xfrm>
            <a:off x="7459192" y="2008420"/>
            <a:ext cx="4591639" cy="3131591"/>
          </a:xfrm>
          <a:prstGeom prst="cloudCallout">
            <a:avLst>
              <a:gd name="adj1" fmla="val 42172"/>
              <a:gd name="adj2" fmla="val 6929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How can we avoid giving in to temptation?</a:t>
            </a:r>
            <a:endParaRPr lang="en-GB" sz="28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0614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1" y="1966086"/>
            <a:ext cx="4280170" cy="3354944"/>
          </a:xfrm>
          <a:prstGeom prst="cloudCallout">
            <a:avLst>
              <a:gd name="adj1" fmla="val 23744"/>
              <a:gd name="adj2" fmla="val 836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latin typeface="Century Gothic" panose="020B0502020202020204" pitchFamily="34" charset="0"/>
                <a:hlinkClick r:id="rId4"/>
              </a:rPr>
              <a:t>https://www.youtube.com/watch?v=jjMfRyO0DcQ</a:t>
            </a:r>
            <a:endParaRPr lang="en-GB" sz="2000" b="1" dirty="0">
              <a:solidFill>
                <a:srgbClr val="002060"/>
              </a:solidFill>
              <a:latin typeface="Century Gothic" panose="020B0502020202020204" pitchFamily="34" charset="0"/>
            </a:endParaRPr>
          </a:p>
          <a:p>
            <a:pPr algn="ctr"/>
            <a:r>
              <a:rPr lang="en-GB" sz="2000" b="1" dirty="0">
                <a:solidFill>
                  <a:schemeClr val="bg1"/>
                </a:solidFill>
                <a:latin typeface="Century Gothic" panose="020B0502020202020204" pitchFamily="34" charset="0"/>
              </a:rPr>
              <a:t>Have you ever read Chocolate Cake by Michael Rosen?</a:t>
            </a:r>
          </a:p>
        </p:txBody>
      </p:sp>
      <p:sp>
        <p:nvSpPr>
          <p:cNvPr id="9" name="Thought Bubble: Cloud 8">
            <a:extLst>
              <a:ext uri="{FF2B5EF4-FFF2-40B4-BE49-F238E27FC236}">
                <a16:creationId xmlns:a16="http://schemas.microsoft.com/office/drawing/2014/main" id="{4C5B36B5-FB33-4C72-9A6C-F3052A64D109}"/>
              </a:ext>
            </a:extLst>
          </p:cNvPr>
          <p:cNvSpPr/>
          <p:nvPr/>
        </p:nvSpPr>
        <p:spPr>
          <a:xfrm>
            <a:off x="3196090" y="2363821"/>
            <a:ext cx="4990288" cy="3566053"/>
          </a:xfrm>
          <a:prstGeom prst="cloudCallout">
            <a:avLst>
              <a:gd name="adj1" fmla="val -41629"/>
              <a:gd name="adj2" fmla="val 6802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lumMod val="50000"/>
                  </a:schemeClr>
                </a:solidFill>
                <a:latin typeface="Century Gothic" panose="020B050202020202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https://www.youtube.com/watch?v=QX_oy9614HQ</a:t>
            </a:r>
            <a:r>
              <a:rPr lang="en-GB" sz="2400" b="1" dirty="0">
                <a:solidFill>
                  <a:schemeClr val="accent1">
                    <a:lumMod val="50000"/>
                  </a:schemeClr>
                </a:solidFill>
                <a:latin typeface="Century Gothic" panose="020B0502020202020204" pitchFamily="34" charset="0"/>
                <a:ea typeface="Calibri" panose="020F0502020204030204" pitchFamily="34" charset="0"/>
                <a:cs typeface="Times New Roman" panose="02020603050405020304" pitchFamily="18" charset="0"/>
              </a:rPr>
              <a:t>  </a:t>
            </a:r>
            <a:r>
              <a:rPr lang="en-GB" sz="2400" b="1" dirty="0">
                <a:solidFill>
                  <a:schemeClr val="accent1">
                    <a:lumMod val="50000"/>
                  </a:schemeClr>
                </a:solidFill>
                <a:latin typeface="Century Gothic" panose="020B0502020202020204" pitchFamily="34" charset="0"/>
                <a:cs typeface="Times New Roman" panose="02020603050405020304" pitchFamily="18" charset="0"/>
              </a:rPr>
              <a:t>You could watch the Marshmallow Test…or even have a go at it!</a:t>
            </a:r>
          </a:p>
        </p:txBody>
      </p:sp>
      <p:sp>
        <p:nvSpPr>
          <p:cNvPr id="8" name="Thought Bubble: Cloud 7">
            <a:extLst>
              <a:ext uri="{FF2B5EF4-FFF2-40B4-BE49-F238E27FC236}">
                <a16:creationId xmlns:a16="http://schemas.microsoft.com/office/drawing/2014/main" id="{C1D3B7AD-C33E-4DF0-B54B-E4078EAA8738}"/>
              </a:ext>
            </a:extLst>
          </p:cNvPr>
          <p:cNvSpPr/>
          <p:nvPr/>
        </p:nvSpPr>
        <p:spPr>
          <a:xfrm>
            <a:off x="7286016" y="1954354"/>
            <a:ext cx="4990289" cy="3975520"/>
          </a:xfrm>
          <a:prstGeom prst="cloudCallout">
            <a:avLst>
              <a:gd name="adj1" fmla="val 42172"/>
              <a:gd name="adj2" fmla="val 6929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rgbClr val="002060"/>
                </a:solidFill>
                <a:latin typeface="Century Gothic" panose="020B0502020202020204" pitchFamily="34" charset="0"/>
              </a:rPr>
              <a:t>Talk to a friend about how much self control you think you would have, especially when faced with chocolate cake or a marshmallow!</a:t>
            </a:r>
          </a:p>
          <a:p>
            <a:pPr algn="ctr"/>
            <a:endParaRPr lang="en-GB" sz="3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9897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in the prayer space or use the prayer below:</a:t>
            </a:r>
          </a:p>
          <a:p>
            <a:endParaRPr lang="en-GB" sz="2200" dirty="0">
              <a:latin typeface="Century Gothic" panose="020B0502020202020204" pitchFamily="34" charset="0"/>
              <a:cs typeface="Segoe UI" panose="020B0502040204020203" pitchFamily="34" charset="0"/>
            </a:endParaRPr>
          </a:p>
          <a:p>
            <a:r>
              <a:rPr lang="en-GB" sz="2400" b="1" dirty="0">
                <a:latin typeface="Century Gothic" panose="020B0502020202020204" pitchFamily="34" charset="0"/>
              </a:rPr>
              <a:t>Dear God</a:t>
            </a:r>
          </a:p>
          <a:p>
            <a:r>
              <a:rPr lang="en-GB" sz="2400" b="1" dirty="0">
                <a:latin typeface="Century Gothic" panose="020B0502020202020204" pitchFamily="34" charset="0"/>
              </a:rPr>
              <a:t>Thank you for the story of Jesus being tempted in the desert.</a:t>
            </a:r>
          </a:p>
          <a:p>
            <a:r>
              <a:rPr lang="en-GB" sz="2400" b="1" dirty="0">
                <a:latin typeface="Century Gothic" panose="020B0502020202020204" pitchFamily="34" charset="0"/>
              </a:rPr>
              <a:t>Thank you for what it teaches us about self control.</a:t>
            </a:r>
          </a:p>
          <a:p>
            <a:r>
              <a:rPr lang="en-GB" sz="2400" b="1" dirty="0">
                <a:latin typeface="Century Gothic" panose="020B0502020202020204" pitchFamily="34" charset="0"/>
              </a:rPr>
              <a:t>Please help us as we try to follow his example, and avoid temptation.</a:t>
            </a:r>
          </a:p>
          <a:p>
            <a:r>
              <a:rPr lang="en-GB" sz="2400" b="1" dirty="0">
                <a:latin typeface="Century Gothic" panose="020B0502020202020204"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2" name="Picture 2" descr="Toddlers and Self-Control: A Survival Guide for | PBS KIDS for Parents">
            <a:extLst>
              <a:ext uri="{FF2B5EF4-FFF2-40B4-BE49-F238E27FC236}">
                <a16:creationId xmlns:a16="http://schemas.microsoft.com/office/drawing/2014/main" id="{8511972F-58EA-45E5-A4A7-24F8225375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4476" y="1087536"/>
            <a:ext cx="7861087" cy="4671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this week?</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8" name="Picture 2">
            <a:extLst>
              <a:ext uri="{FF2B5EF4-FFF2-40B4-BE49-F238E27FC236}">
                <a16:creationId xmlns:a16="http://schemas.microsoft.com/office/drawing/2014/main" id="{2C3184CE-0E43-4E8E-9160-A370D4196B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219" y="663199"/>
            <a:ext cx="4406936" cy="2618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44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Self-Control</a:t>
            </a:r>
            <a:br>
              <a:rPr lang="en-GB" b="1" dirty="0">
                <a:latin typeface="Century Gothic" panose="020B0502020202020204" pitchFamily="34" charset="0"/>
              </a:rPr>
            </a:br>
            <a:r>
              <a:rPr lang="en-GB" b="1" dirty="0">
                <a:latin typeface="Century Gothic" panose="020B0502020202020204" pitchFamily="34" charset="0"/>
              </a:rPr>
              <a:t>RESPOND</a:t>
            </a:r>
            <a:endParaRPr lang="en-GB" b="1" dirty="0"/>
          </a:p>
        </p:txBody>
      </p:sp>
      <p:sp>
        <p:nvSpPr>
          <p:cNvPr id="4" name="Speech Bubble: Oval 3">
            <a:extLst>
              <a:ext uri="{FF2B5EF4-FFF2-40B4-BE49-F238E27FC236}">
                <a16:creationId xmlns:a16="http://schemas.microsoft.com/office/drawing/2014/main" id="{201E0A06-D8BB-4F9D-9889-5B52C45936FF}"/>
              </a:ext>
            </a:extLst>
          </p:cNvPr>
          <p:cNvSpPr/>
          <p:nvPr/>
        </p:nvSpPr>
        <p:spPr>
          <a:xfrm>
            <a:off x="6641172" y="1132291"/>
            <a:ext cx="4056202" cy="2618702"/>
          </a:xfrm>
          <a:prstGeom prst="wedgeEllipseCallout">
            <a:avLst>
              <a:gd name="adj1" fmla="val -76114"/>
              <a:gd name="adj2" fmla="val 48131"/>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accent1"/>
                </a:solidFill>
                <a:latin typeface="Century Gothic" panose="020B0502020202020204" pitchFamily="34" charset="0"/>
              </a:rPr>
              <a:t>What might happen next?</a:t>
            </a:r>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pic>
        <p:nvPicPr>
          <p:cNvPr id="7" name="Picture 2">
            <a:extLst>
              <a:ext uri="{FF2B5EF4-FFF2-40B4-BE49-F238E27FC236}">
                <a16:creationId xmlns:a16="http://schemas.microsoft.com/office/drawing/2014/main" id="{B99E0C17-C90D-4D7B-B2BE-0EE605D4AE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57" y="2725463"/>
            <a:ext cx="4406936" cy="2618702"/>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Oval 8">
            <a:extLst>
              <a:ext uri="{FF2B5EF4-FFF2-40B4-BE49-F238E27FC236}">
                <a16:creationId xmlns:a16="http://schemas.microsoft.com/office/drawing/2014/main" id="{5DBB1E8C-7A39-4202-BA8D-94DB02FA80FA}"/>
              </a:ext>
            </a:extLst>
          </p:cNvPr>
          <p:cNvSpPr/>
          <p:nvPr/>
        </p:nvSpPr>
        <p:spPr>
          <a:xfrm>
            <a:off x="6712318" y="3949430"/>
            <a:ext cx="4056202" cy="2758900"/>
          </a:xfrm>
          <a:prstGeom prst="wedgeEllipseCallout">
            <a:avLst>
              <a:gd name="adj1" fmla="val -78007"/>
              <a:gd name="adj2" fmla="val -37283"/>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accent1"/>
                </a:solidFill>
                <a:latin typeface="Century Gothic" panose="020B0502020202020204" pitchFamily="34" charset="0"/>
              </a:rPr>
              <a:t>What advice would you give to the boys in the picture?</a:t>
            </a:r>
          </a:p>
        </p:txBody>
      </p:sp>
    </p:spTree>
    <p:extLst>
      <p:ext uri="{BB962C8B-B14F-4D97-AF65-F5344CB8AC3E}">
        <p14:creationId xmlns:p14="http://schemas.microsoft.com/office/powerpoint/2010/main" val="293453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 Bible verses</a:t>
            </a:r>
            <a:endParaRPr lang="en-GB" b="1" dirty="0"/>
          </a:p>
        </p:txBody>
      </p:sp>
      <p:sp>
        <p:nvSpPr>
          <p:cNvPr id="4" name="Speech Bubble: Oval 3">
            <a:extLst>
              <a:ext uri="{FF2B5EF4-FFF2-40B4-BE49-F238E27FC236}">
                <a16:creationId xmlns:a16="http://schemas.microsoft.com/office/drawing/2014/main" id="{201E0A06-D8BB-4F9D-9889-5B52C45936FF}"/>
              </a:ext>
            </a:extLst>
          </p:cNvPr>
          <p:cNvSpPr/>
          <p:nvPr/>
        </p:nvSpPr>
        <p:spPr>
          <a:xfrm>
            <a:off x="7114393" y="902708"/>
            <a:ext cx="4772283" cy="2456121"/>
          </a:xfrm>
          <a:prstGeom prst="wedgeEllipseCallout">
            <a:avLst>
              <a:gd name="adj1" fmla="val -75660"/>
              <a:gd name="adj2" fmla="val 36388"/>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Can you think of a time when you wanted to get angry and had to control your words?</a:t>
            </a:r>
          </a:p>
        </p:txBody>
      </p:sp>
      <p:sp>
        <p:nvSpPr>
          <p:cNvPr id="8" name="Rectangle: Rounded Corners 7">
            <a:extLst>
              <a:ext uri="{FF2B5EF4-FFF2-40B4-BE49-F238E27FC236}">
                <a16:creationId xmlns:a16="http://schemas.microsoft.com/office/drawing/2014/main" id="{EFE0A757-5644-4286-9566-AAC4150019BC}"/>
              </a:ext>
            </a:extLst>
          </p:cNvPr>
          <p:cNvSpPr/>
          <p:nvPr/>
        </p:nvSpPr>
        <p:spPr>
          <a:xfrm>
            <a:off x="575894" y="2046654"/>
            <a:ext cx="5018002"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000000"/>
                </a:solidFill>
                <a:latin typeface="Century Gothic" panose="020B0502020202020204" pitchFamily="34" charset="0"/>
              </a:rPr>
              <a:t>It makes a lot of sense</a:t>
            </a:r>
            <a:br>
              <a:rPr lang="en-US" sz="2400" dirty="0">
                <a:latin typeface="Century Gothic" panose="020B0502020202020204" pitchFamily="34" charset="0"/>
              </a:rPr>
            </a:br>
            <a:r>
              <a:rPr lang="en-US" sz="2400" dirty="0">
                <a:solidFill>
                  <a:srgbClr val="000000"/>
                </a:solidFill>
                <a:latin typeface="Century Gothic" panose="020B0502020202020204" pitchFamily="34" charset="0"/>
              </a:rPr>
              <a:t>to be a person of few words</a:t>
            </a:r>
            <a:br>
              <a:rPr lang="en-US" sz="2400" dirty="0">
                <a:latin typeface="Century Gothic" panose="020B0502020202020204" pitchFamily="34" charset="0"/>
              </a:rPr>
            </a:br>
            <a:r>
              <a:rPr lang="en-US" sz="2400" dirty="0">
                <a:solidFill>
                  <a:srgbClr val="000000"/>
                </a:solidFill>
                <a:latin typeface="Century Gothic" panose="020B0502020202020204" pitchFamily="34" charset="0"/>
              </a:rPr>
              <a:t>    and to stay calm.</a:t>
            </a:r>
            <a:br>
              <a:rPr lang="en-US" sz="2400" dirty="0">
                <a:latin typeface="Century Gothic" panose="020B0502020202020204" pitchFamily="34" charset="0"/>
              </a:rPr>
            </a:br>
            <a:r>
              <a:rPr lang="en-US" sz="2400" dirty="0">
                <a:solidFill>
                  <a:srgbClr val="000000"/>
                </a:solidFill>
                <a:latin typeface="Century Gothic" panose="020B0502020202020204" pitchFamily="34" charset="0"/>
              </a:rPr>
              <a:t>Even fools seem smart</a:t>
            </a:r>
            <a:br>
              <a:rPr lang="en-US" sz="2400" dirty="0">
                <a:latin typeface="Century Gothic" panose="020B0502020202020204" pitchFamily="34" charset="0"/>
              </a:rPr>
            </a:br>
            <a:r>
              <a:rPr lang="en-US" sz="2400" dirty="0">
                <a:solidFill>
                  <a:srgbClr val="000000"/>
                </a:solidFill>
                <a:latin typeface="Century Gothic" panose="020B0502020202020204" pitchFamily="34" charset="0"/>
              </a:rPr>
              <a:t>    when they are quiet.</a:t>
            </a:r>
          </a:p>
          <a:p>
            <a:pPr algn="ctr"/>
            <a:r>
              <a:rPr lang="en-US" sz="2400" i="1" dirty="0">
                <a:solidFill>
                  <a:srgbClr val="002060"/>
                </a:solidFill>
                <a:latin typeface="Century Gothic" panose="020B0502020202020204" pitchFamily="34" charset="0"/>
              </a:rPr>
              <a:t>Proverbs 17:27-28</a:t>
            </a:r>
          </a:p>
        </p:txBody>
      </p:sp>
      <p:pic>
        <p:nvPicPr>
          <p:cNvPr id="6" name="Picture 5">
            <a:extLst>
              <a:ext uri="{FF2B5EF4-FFF2-40B4-BE49-F238E27FC236}">
                <a16:creationId xmlns:a16="http://schemas.microsoft.com/office/drawing/2014/main" id="{B5AB1C74-BF9C-459E-8F22-4E437E84C12C}"/>
              </a:ext>
            </a:extLst>
          </p:cNvPr>
          <p:cNvPicPr>
            <a:picLocks noChangeAspect="1"/>
          </p:cNvPicPr>
          <p:nvPr/>
        </p:nvPicPr>
        <p:blipFill>
          <a:blip r:embed="rId3"/>
          <a:stretch>
            <a:fillRect/>
          </a:stretch>
        </p:blipFill>
        <p:spPr>
          <a:xfrm>
            <a:off x="11257811" y="5652823"/>
            <a:ext cx="933901" cy="1205177"/>
          </a:xfrm>
          <a:prstGeom prst="rect">
            <a:avLst/>
          </a:prstGeom>
        </p:spPr>
      </p:pic>
      <p:sp>
        <p:nvSpPr>
          <p:cNvPr id="7" name="Speech Bubble: Oval 6">
            <a:extLst>
              <a:ext uri="{FF2B5EF4-FFF2-40B4-BE49-F238E27FC236}">
                <a16:creationId xmlns:a16="http://schemas.microsoft.com/office/drawing/2014/main" id="{66218B0E-9CE5-49C5-8347-49BA5F738AF7}"/>
              </a:ext>
            </a:extLst>
          </p:cNvPr>
          <p:cNvSpPr/>
          <p:nvPr/>
        </p:nvSpPr>
        <p:spPr>
          <a:xfrm>
            <a:off x="1092740" y="4442040"/>
            <a:ext cx="4305879" cy="2195741"/>
          </a:xfrm>
          <a:prstGeom prst="wedgeEllipseCallout">
            <a:avLst>
              <a:gd name="adj1" fmla="val 70059"/>
              <a:gd name="adj2" fmla="val -31719"/>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Do you think it’s always wise to stay calm and quiet?</a:t>
            </a:r>
          </a:p>
          <a:p>
            <a:pPr algn="ctr"/>
            <a:r>
              <a:rPr lang="en-GB" sz="2400" b="1" dirty="0">
                <a:solidFill>
                  <a:schemeClr val="accent1"/>
                </a:solidFill>
                <a:latin typeface="Century Gothic" panose="020B0502020202020204" pitchFamily="34" charset="0"/>
              </a:rPr>
              <a:t>Why?</a:t>
            </a:r>
          </a:p>
        </p:txBody>
      </p:sp>
      <p:sp>
        <p:nvSpPr>
          <p:cNvPr id="9" name="Rectangle: Rounded Corners 8">
            <a:extLst>
              <a:ext uri="{FF2B5EF4-FFF2-40B4-BE49-F238E27FC236}">
                <a16:creationId xmlns:a16="http://schemas.microsoft.com/office/drawing/2014/main" id="{D4012B17-C21A-426E-B26C-5BF75203AA79}"/>
              </a:ext>
            </a:extLst>
          </p:cNvPr>
          <p:cNvSpPr/>
          <p:nvPr/>
        </p:nvSpPr>
        <p:spPr>
          <a:xfrm>
            <a:off x="6598105" y="3832698"/>
            <a:ext cx="4501155" cy="276089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latin typeface="Century Gothic" panose="020B0502020202020204" pitchFamily="34" charset="0"/>
              </a:rPr>
              <a:t>Controlling your temper</a:t>
            </a:r>
            <a:br>
              <a:rPr lang="en-US" sz="2800" dirty="0">
                <a:latin typeface="Century Gothic" panose="020B0502020202020204" pitchFamily="34" charset="0"/>
              </a:rPr>
            </a:br>
            <a:r>
              <a:rPr lang="en-US" sz="2800" dirty="0">
                <a:latin typeface="Century Gothic" panose="020B0502020202020204" pitchFamily="34" charset="0"/>
              </a:rPr>
              <a:t>is better than being a hero</a:t>
            </a:r>
            <a:br>
              <a:rPr lang="en-US" sz="2800" dirty="0">
                <a:latin typeface="Century Gothic" panose="020B0502020202020204" pitchFamily="34" charset="0"/>
              </a:rPr>
            </a:br>
            <a:r>
              <a:rPr lang="en-US" sz="2800" dirty="0">
                <a:latin typeface="Century Gothic" panose="020B0502020202020204" pitchFamily="34" charset="0"/>
              </a:rPr>
              <a:t>    who captures a city. </a:t>
            </a:r>
          </a:p>
          <a:p>
            <a:pPr algn="ctr"/>
            <a:r>
              <a:rPr lang="en-US" sz="2800" i="1" dirty="0">
                <a:solidFill>
                  <a:srgbClr val="002060"/>
                </a:solidFill>
                <a:latin typeface="Century Gothic" panose="020B0502020202020204" pitchFamily="34" charset="0"/>
                <a:cs typeface="Segoe UI" panose="020B0502040204020203" pitchFamily="34" charset="0"/>
              </a:rPr>
              <a:t>Proverbs 16:32</a:t>
            </a:r>
            <a:endParaRPr lang="en-GB" sz="2800" i="1" dirty="0">
              <a:solidFill>
                <a:srgbClr val="002060"/>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1038497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eech Bubble: Oval 10">
            <a:extLst>
              <a:ext uri="{FF2B5EF4-FFF2-40B4-BE49-F238E27FC236}">
                <a16:creationId xmlns:a16="http://schemas.microsoft.com/office/drawing/2014/main" id="{BFDC5958-D1DD-446B-B6F9-85C54A30A6F1}"/>
              </a:ext>
            </a:extLst>
          </p:cNvPr>
          <p:cNvSpPr/>
          <p:nvPr/>
        </p:nvSpPr>
        <p:spPr>
          <a:xfrm>
            <a:off x="68094" y="175098"/>
            <a:ext cx="3338923" cy="3103123"/>
          </a:xfrm>
          <a:prstGeom prst="wedgeEllipseCallout">
            <a:avLst>
              <a:gd name="adj1" fmla="val 48328"/>
              <a:gd name="adj2" fmla="val 4915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accent1"/>
                </a:solidFill>
                <a:latin typeface="Century Gothic" panose="020B0502020202020204" pitchFamily="34" charset="0"/>
              </a:rPr>
              <a:t>Discuss these scenarios with a talking partner… share your responses with your class</a:t>
            </a:r>
          </a:p>
        </p:txBody>
      </p:sp>
      <p:pic>
        <p:nvPicPr>
          <p:cNvPr id="9" name="Picture 8">
            <a:extLst>
              <a:ext uri="{FF2B5EF4-FFF2-40B4-BE49-F238E27FC236}">
                <a16:creationId xmlns:a16="http://schemas.microsoft.com/office/drawing/2014/main" id="{6F160202-EEA2-40E9-B9EE-BD7DE68D8073}"/>
              </a:ext>
            </a:extLst>
          </p:cNvPr>
          <p:cNvPicPr>
            <a:picLocks noChangeAspect="1"/>
          </p:cNvPicPr>
          <p:nvPr/>
        </p:nvPicPr>
        <p:blipFill>
          <a:blip r:embed="rId3"/>
          <a:stretch>
            <a:fillRect/>
          </a:stretch>
        </p:blipFill>
        <p:spPr>
          <a:xfrm>
            <a:off x="11545698" y="6034886"/>
            <a:ext cx="646302" cy="834037"/>
          </a:xfrm>
          <a:prstGeom prst="rect">
            <a:avLst/>
          </a:prstGeom>
        </p:spPr>
      </p:pic>
      <p:sp>
        <p:nvSpPr>
          <p:cNvPr id="7" name="Rectangle: Rounded Corners 6">
            <a:extLst>
              <a:ext uri="{FF2B5EF4-FFF2-40B4-BE49-F238E27FC236}">
                <a16:creationId xmlns:a16="http://schemas.microsoft.com/office/drawing/2014/main" id="{61BEC2F4-AD10-479B-BE36-DF03D96316F5}"/>
              </a:ext>
            </a:extLst>
          </p:cNvPr>
          <p:cNvSpPr/>
          <p:nvPr/>
        </p:nvSpPr>
        <p:spPr>
          <a:xfrm>
            <a:off x="3931937" y="889062"/>
            <a:ext cx="3568089"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000000"/>
                </a:solidFill>
                <a:latin typeface="Century Gothic" panose="020B0502020202020204" pitchFamily="34" charset="0"/>
              </a:rPr>
              <a:t>Someone says that your </a:t>
            </a:r>
            <a:r>
              <a:rPr lang="en-US" sz="2400" dirty="0" err="1">
                <a:solidFill>
                  <a:srgbClr val="000000"/>
                </a:solidFill>
                <a:latin typeface="Century Gothic" panose="020B0502020202020204" pitchFamily="34" charset="0"/>
              </a:rPr>
              <a:t>favourite</a:t>
            </a:r>
            <a:r>
              <a:rPr lang="en-US" sz="2400" dirty="0">
                <a:solidFill>
                  <a:srgbClr val="000000"/>
                </a:solidFill>
                <a:latin typeface="Century Gothic" panose="020B0502020202020204" pitchFamily="34" charset="0"/>
              </a:rPr>
              <a:t> football team are rubbish…what do you say?</a:t>
            </a:r>
            <a:endParaRPr lang="en-US" sz="2400" i="1" dirty="0">
              <a:solidFill>
                <a:srgbClr val="002060"/>
              </a:solidFill>
              <a:latin typeface="Century Gothic" panose="020B0502020202020204" pitchFamily="34" charset="0"/>
            </a:endParaRPr>
          </a:p>
        </p:txBody>
      </p:sp>
      <p:sp>
        <p:nvSpPr>
          <p:cNvPr id="8" name="Rectangle: Rounded Corners 7">
            <a:extLst>
              <a:ext uri="{FF2B5EF4-FFF2-40B4-BE49-F238E27FC236}">
                <a16:creationId xmlns:a16="http://schemas.microsoft.com/office/drawing/2014/main" id="{442A6213-1DB0-4567-A6D5-4D1B47F9B2C7}"/>
              </a:ext>
            </a:extLst>
          </p:cNvPr>
          <p:cNvSpPr/>
          <p:nvPr/>
        </p:nvSpPr>
        <p:spPr>
          <a:xfrm>
            <a:off x="257047" y="3693225"/>
            <a:ext cx="3799388"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000000"/>
                </a:solidFill>
                <a:latin typeface="Century Gothic" panose="020B0502020202020204" pitchFamily="34" charset="0"/>
              </a:rPr>
              <a:t>Gina kicks the desk when her friend won’t share something with her.</a:t>
            </a:r>
          </a:p>
          <a:p>
            <a:pPr algn="ctr"/>
            <a:r>
              <a:rPr lang="en-GB" sz="2400" dirty="0">
                <a:solidFill>
                  <a:srgbClr val="000000"/>
                </a:solidFill>
                <a:latin typeface="Century Gothic" panose="020B0502020202020204" pitchFamily="34" charset="0"/>
              </a:rPr>
              <a:t>Is she showing self control?</a:t>
            </a:r>
            <a:endParaRPr lang="en-US" sz="2400" dirty="0">
              <a:solidFill>
                <a:srgbClr val="002060"/>
              </a:solidFill>
              <a:latin typeface="Century Gothic" panose="020B0502020202020204" pitchFamily="34" charset="0"/>
            </a:endParaRPr>
          </a:p>
        </p:txBody>
      </p:sp>
      <p:sp>
        <p:nvSpPr>
          <p:cNvPr id="12" name="Rectangle: Rounded Corners 11">
            <a:extLst>
              <a:ext uri="{FF2B5EF4-FFF2-40B4-BE49-F238E27FC236}">
                <a16:creationId xmlns:a16="http://schemas.microsoft.com/office/drawing/2014/main" id="{34B39A75-DD5C-401F-9BDC-69C124339787}"/>
              </a:ext>
            </a:extLst>
          </p:cNvPr>
          <p:cNvSpPr/>
          <p:nvPr/>
        </p:nvSpPr>
        <p:spPr>
          <a:xfrm>
            <a:off x="4346686" y="3693224"/>
            <a:ext cx="3666592"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000000"/>
                </a:solidFill>
                <a:latin typeface="Century Gothic" panose="020B0502020202020204" pitchFamily="34" charset="0"/>
              </a:rPr>
              <a:t>During lesson time you want to get up to talk to a friend.</a:t>
            </a:r>
          </a:p>
          <a:p>
            <a:pPr algn="ctr"/>
            <a:r>
              <a:rPr lang="en-US" sz="2400" dirty="0">
                <a:solidFill>
                  <a:srgbClr val="000000"/>
                </a:solidFill>
                <a:latin typeface="Century Gothic" panose="020B0502020202020204" pitchFamily="34" charset="0"/>
              </a:rPr>
              <a:t>What should you do?</a:t>
            </a:r>
            <a:endParaRPr lang="en-US" sz="2400" dirty="0">
              <a:solidFill>
                <a:srgbClr val="002060"/>
              </a:solidFill>
              <a:latin typeface="Century Gothic" panose="020B0502020202020204" pitchFamily="34" charset="0"/>
            </a:endParaRPr>
          </a:p>
        </p:txBody>
      </p:sp>
      <p:sp>
        <p:nvSpPr>
          <p:cNvPr id="13" name="Rectangle: Rounded Corners 12">
            <a:extLst>
              <a:ext uri="{FF2B5EF4-FFF2-40B4-BE49-F238E27FC236}">
                <a16:creationId xmlns:a16="http://schemas.microsoft.com/office/drawing/2014/main" id="{C1065D73-BB01-49B2-9B19-5034F9B40290}"/>
              </a:ext>
            </a:extLst>
          </p:cNvPr>
          <p:cNvSpPr/>
          <p:nvPr/>
        </p:nvSpPr>
        <p:spPr>
          <a:xfrm>
            <a:off x="8013278" y="889061"/>
            <a:ext cx="3568089"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solidFill>
                  <a:srgbClr val="000000"/>
                </a:solidFill>
                <a:latin typeface="Century Gothic" panose="020B0502020202020204" pitchFamily="34" charset="0"/>
              </a:rPr>
              <a:t>Your friend asks what you think of their new shoes.  You don’t really like them…what do you say?</a:t>
            </a:r>
            <a:endParaRPr lang="en-US" sz="2200" i="1" dirty="0">
              <a:solidFill>
                <a:srgbClr val="002060"/>
              </a:solidFill>
              <a:latin typeface="Century Gothic" panose="020B0502020202020204" pitchFamily="34" charset="0"/>
            </a:endParaRPr>
          </a:p>
        </p:txBody>
      </p:sp>
      <p:sp>
        <p:nvSpPr>
          <p:cNvPr id="14" name="Rectangle: Rounded Corners 13">
            <a:extLst>
              <a:ext uri="{FF2B5EF4-FFF2-40B4-BE49-F238E27FC236}">
                <a16:creationId xmlns:a16="http://schemas.microsoft.com/office/drawing/2014/main" id="{B7FE3E18-CE8C-4DDC-AED7-3507C57F0E3B}"/>
              </a:ext>
            </a:extLst>
          </p:cNvPr>
          <p:cNvSpPr/>
          <p:nvPr/>
        </p:nvSpPr>
        <p:spPr>
          <a:xfrm>
            <a:off x="8303529" y="3693223"/>
            <a:ext cx="3666592" cy="2195741"/>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000000"/>
                </a:solidFill>
                <a:latin typeface="Century Gothic" panose="020B0502020202020204" pitchFamily="34" charset="0"/>
              </a:rPr>
              <a:t>You feel frustrated when you don’t understand your homework.</a:t>
            </a:r>
          </a:p>
          <a:p>
            <a:pPr algn="ctr"/>
            <a:r>
              <a:rPr lang="en-US" sz="2400" dirty="0">
                <a:solidFill>
                  <a:srgbClr val="000000"/>
                </a:solidFill>
                <a:latin typeface="Century Gothic" panose="020B0502020202020204" pitchFamily="34" charset="0"/>
              </a:rPr>
              <a:t>What should you do?</a:t>
            </a:r>
            <a:endParaRPr lang="en-US" sz="2400" dirty="0">
              <a:solidFill>
                <a:srgbClr val="002060"/>
              </a:solidFill>
              <a:latin typeface="Century Gothic" panose="020B0502020202020204" pitchFamily="34" charset="0"/>
            </a:endParaRPr>
          </a:p>
        </p:txBody>
      </p:sp>
      <p:sp>
        <p:nvSpPr>
          <p:cNvPr id="15" name="Rectangle: Rounded Corners 14">
            <a:extLst>
              <a:ext uri="{FF2B5EF4-FFF2-40B4-BE49-F238E27FC236}">
                <a16:creationId xmlns:a16="http://schemas.microsoft.com/office/drawing/2014/main" id="{591ADBD3-5DCE-437E-A498-5BEA5902FC31}"/>
              </a:ext>
            </a:extLst>
          </p:cNvPr>
          <p:cNvSpPr/>
          <p:nvPr/>
        </p:nvSpPr>
        <p:spPr>
          <a:xfrm>
            <a:off x="713961" y="6157610"/>
            <a:ext cx="10579851" cy="525292"/>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solidFill>
                  <a:srgbClr val="002060"/>
                </a:solidFill>
                <a:latin typeface="Century Gothic" panose="020B0502020202020204" pitchFamily="34" charset="0"/>
              </a:rPr>
              <a:t>Can you come up with your own proverb about self control?</a:t>
            </a:r>
          </a:p>
        </p:txBody>
      </p:sp>
    </p:spTree>
    <p:extLst>
      <p:ext uri="{BB962C8B-B14F-4D97-AF65-F5344CB8AC3E}">
        <p14:creationId xmlns:p14="http://schemas.microsoft.com/office/powerpoint/2010/main" val="326364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1021404" y="2013627"/>
            <a:ext cx="10418324" cy="4679004"/>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endParaRPr lang="en-GB" sz="2000" dirty="0">
              <a:latin typeface="Century Gothic" panose="020B0502020202020204" pitchFamily="34" charset="0"/>
              <a:cs typeface="Segoe UI" panose="020B0502040204020203" pitchFamily="34" charset="0"/>
            </a:endParaRPr>
          </a:p>
          <a:p>
            <a:pPr algn="l" fontAlgn="base"/>
            <a:r>
              <a:rPr lang="en-US" sz="2000" b="0" i="0" dirty="0">
                <a:solidFill>
                  <a:srgbClr val="444444"/>
                </a:solidFill>
                <a:effectLst/>
                <a:latin typeface="rooney-web"/>
              </a:rPr>
              <a:t>Dear God, when I am having trouble controlling my tongue, and I say unkind things without thinking, </a:t>
            </a:r>
            <a:r>
              <a:rPr lang="en-US" sz="2000" dirty="0">
                <a:solidFill>
                  <a:srgbClr val="444444"/>
                </a:solidFill>
                <a:latin typeface="rooney-web"/>
              </a:rPr>
              <a:t>p</a:t>
            </a:r>
            <a:r>
              <a:rPr lang="en-US" sz="2000" b="0" i="0" dirty="0">
                <a:solidFill>
                  <a:srgbClr val="444444"/>
                </a:solidFill>
                <a:effectLst/>
                <a:latin typeface="rooney-web"/>
              </a:rPr>
              <a:t>lease help me to think before I speak. </a:t>
            </a:r>
          </a:p>
          <a:p>
            <a:pPr algn="l" fontAlgn="base"/>
            <a:r>
              <a:rPr lang="en-US" sz="2000" dirty="0">
                <a:solidFill>
                  <a:srgbClr val="444444"/>
                </a:solidFill>
                <a:latin typeface="rooney-web"/>
              </a:rPr>
              <a:t>I</a:t>
            </a:r>
            <a:r>
              <a:rPr lang="en-US" sz="2000" b="0" i="0" dirty="0">
                <a:solidFill>
                  <a:srgbClr val="444444"/>
                </a:solidFill>
                <a:effectLst/>
                <a:latin typeface="rooney-web"/>
              </a:rPr>
              <a:t>f I am upset and getting close to losing self-control, please remind me to ask for your help to talk about problems rather than acting out towards others. 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0" y="5869668"/>
            <a:ext cx="764412" cy="98833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641863" y="2067734"/>
            <a:ext cx="5128605" cy="4459525"/>
          </a:xfrm>
          <a:prstGeom prst="rect">
            <a:avLst/>
          </a:prstGeom>
        </p:spPr>
        <p:txBody>
          <a:bodyPr vert="horz" lIns="91440" tIns="45720" rIns="91440" bIns="45720" rtlCol="0" anchor="ctr">
            <a:normAutofit fontScale="40000" lnSpcReduction="20000"/>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Remember our theme this week…</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Self Control</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chemeClr val="tx2"/>
                </a:solidFill>
                <a:latin typeface="Century Gothic" panose="020B0502020202020204" pitchFamily="34" charset="0"/>
              </a:rPr>
              <a:t>and our Bible passages…</a:t>
            </a:r>
          </a:p>
          <a:p>
            <a:pPr>
              <a:lnSpc>
                <a:spcPct val="90000"/>
              </a:lnSpc>
              <a:spcBef>
                <a:spcPct val="20000"/>
              </a:spcBef>
              <a:spcAft>
                <a:spcPts val="600"/>
              </a:spcAft>
              <a:buClr>
                <a:schemeClr val="accent2"/>
              </a:buClr>
              <a:buSzPct val="92000"/>
            </a:pPr>
            <a:endParaRPr lang="en-US" sz="59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Jesus is Tempted in the Desert</a:t>
            </a:r>
          </a:p>
          <a:p>
            <a:pPr>
              <a:lnSpc>
                <a:spcPct val="90000"/>
              </a:lnSpc>
              <a:spcBef>
                <a:spcPct val="20000"/>
              </a:spcBef>
              <a:spcAft>
                <a:spcPts val="600"/>
              </a:spcAft>
              <a:buClr>
                <a:schemeClr val="accent2"/>
              </a:buClr>
              <a:buSzPct val="92000"/>
            </a:pPr>
            <a:r>
              <a:rPr lang="en-US" sz="5900" b="1" dirty="0">
                <a:solidFill>
                  <a:srgbClr val="E73725"/>
                </a:solidFill>
                <a:latin typeface="Century Gothic" panose="020B0502020202020204" pitchFamily="34" charset="0"/>
              </a:rPr>
              <a:t>Proverbs 16 &amp; 17</a:t>
            </a: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7" name="Picture 2">
            <a:extLst>
              <a:ext uri="{FF2B5EF4-FFF2-40B4-BE49-F238E27FC236}">
                <a16:creationId xmlns:a16="http://schemas.microsoft.com/office/drawing/2014/main" id="{ADB2777B-3C0A-4635-A98A-4724CC2F0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8646" y="4026100"/>
            <a:ext cx="3950246" cy="22318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F4761CD3-F0E9-497E-B30A-DADEEBBEAC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196" y="2067735"/>
            <a:ext cx="3755982" cy="2231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341041" y="1945532"/>
            <a:ext cx="7526704" cy="468563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4000" dirty="0">
              <a:latin typeface="Century Gothic" panose="020B0502020202020204" pitchFamily="34" charset="0"/>
            </a:endParaRPr>
          </a:p>
          <a:p>
            <a:pPr algn="l" fontAlgn="base">
              <a:buFont typeface="Arial" panose="020B0604020202020204" pitchFamily="34" charset="0"/>
              <a:buChar char="•"/>
            </a:pPr>
            <a:r>
              <a:rPr lang="en-US" b="0" i="1" dirty="0">
                <a:solidFill>
                  <a:schemeClr val="tx1"/>
                </a:solidFill>
                <a:effectLst/>
                <a:latin typeface="Century Gothic" panose="020B0502020202020204" pitchFamily="34" charset="0"/>
              </a:rPr>
              <a:t>This analogy is best demonstrated outside or in a space that can be easily cleaned!</a:t>
            </a:r>
          </a:p>
          <a:p>
            <a:pPr algn="l" fontAlgn="base">
              <a:buFont typeface="Arial" panose="020B0604020202020204" pitchFamily="34" charset="0"/>
              <a:buChar char="•"/>
            </a:pPr>
            <a:endParaRPr lang="en-US" b="0" i="0" dirty="0">
              <a:solidFill>
                <a:schemeClr val="tx1"/>
              </a:solidFill>
              <a:effectLst/>
              <a:latin typeface="Century Gothic" panose="020B0502020202020204" pitchFamily="34" charset="0"/>
            </a:endParaRPr>
          </a:p>
          <a:p>
            <a:pPr algn="l" fontAlgn="base">
              <a:buFont typeface="Arial" panose="020B0604020202020204" pitchFamily="34" charset="0"/>
              <a:buChar char="•"/>
            </a:pPr>
            <a:r>
              <a:rPr lang="en-US" b="0" i="1" dirty="0">
                <a:solidFill>
                  <a:schemeClr val="tx1"/>
                </a:solidFill>
                <a:effectLst/>
                <a:latin typeface="Century Gothic" panose="020B0502020202020204" pitchFamily="34" charset="0"/>
              </a:rPr>
              <a:t>Shake the bottle of pop up a lot. </a:t>
            </a:r>
            <a:r>
              <a:rPr lang="en-US" b="0" i="0" dirty="0">
                <a:solidFill>
                  <a:srgbClr val="E73725"/>
                </a:solidFill>
                <a:effectLst/>
                <a:latin typeface="Century Gothic" panose="020B0502020202020204" pitchFamily="34" charset="0"/>
              </a:rPr>
              <a:t>As the bottle is shaken, remember that life has its shake-ups, too. Life’s shake-ups are times when we feel a lot of pressure. For example, perhaps teasing from a sibling shakes you up; maybe it is feeling as though you’re not getting your fair share or being treated unjustly. </a:t>
            </a:r>
          </a:p>
          <a:p>
            <a:pPr algn="l" fontAlgn="base"/>
            <a:endParaRPr lang="en-US" b="0" i="0" dirty="0">
              <a:solidFill>
                <a:schemeClr val="tx1"/>
              </a:solidFill>
              <a:effectLst/>
              <a:latin typeface="Century Gothic" panose="020B0502020202020204" pitchFamily="34" charset="0"/>
            </a:endParaRPr>
          </a:p>
          <a:p>
            <a:pPr algn="l" fontAlgn="base">
              <a:buFont typeface="Arial" panose="020B0604020202020204" pitchFamily="34" charset="0"/>
              <a:buChar char="•"/>
            </a:pPr>
            <a:r>
              <a:rPr lang="en-US" b="0" i="1" dirty="0">
                <a:solidFill>
                  <a:schemeClr val="tx1"/>
                </a:solidFill>
                <a:effectLst/>
                <a:latin typeface="Century Gothic" panose="020B0502020202020204" pitchFamily="34" charset="0"/>
              </a:rPr>
              <a:t>Next, take the top off the bottle of pop and fizz from the pop will fly everywhere. </a:t>
            </a:r>
          </a:p>
          <a:p>
            <a:pPr algn="l" fontAlgn="base"/>
            <a:r>
              <a:rPr lang="en-US" dirty="0">
                <a:solidFill>
                  <a:srgbClr val="E73725"/>
                </a:solidFill>
                <a:latin typeface="Century Gothic" panose="020B0502020202020204" pitchFamily="34" charset="0"/>
              </a:rPr>
              <a:t>W</a:t>
            </a:r>
            <a:r>
              <a:rPr lang="en-US" b="0" i="0" dirty="0">
                <a:solidFill>
                  <a:srgbClr val="E73725"/>
                </a:solidFill>
                <a:effectLst/>
                <a:latin typeface="Century Gothic" panose="020B0502020202020204" pitchFamily="34" charset="0"/>
              </a:rPr>
              <a:t>hen we lack self-control, we are just like the bottle of pop. Just as the pop flying everywhere makes a mess, we make messes when we lack self-control.</a:t>
            </a:r>
            <a:endParaRPr lang="en-GB" sz="2800" dirty="0">
              <a:solidFill>
                <a:srgbClr val="E73725"/>
              </a:solidFill>
              <a:latin typeface="Century Gothic" panose="020B0502020202020204" pitchFamily="34" charset="0"/>
            </a:endParaRPr>
          </a:p>
          <a:p>
            <a:pPr algn="ctr"/>
            <a:endParaRPr lang="en-GB" sz="2800" dirty="0">
              <a:solidFill>
                <a:srgbClr val="E73725"/>
              </a:solidFill>
              <a:latin typeface="Century Gothic" panose="020B0502020202020204" pitchFamily="34" charset="0"/>
            </a:endParaRPr>
          </a:p>
          <a:p>
            <a:pPr algn="ctr"/>
            <a:r>
              <a:rPr lang="en-GB" sz="2800" dirty="0">
                <a:solidFill>
                  <a:srgbClr val="E73725"/>
                </a:solidFill>
                <a:latin typeface="Century Gothic" panose="020B0502020202020204" pitchFamily="34" charset="0"/>
              </a:rPr>
              <a:t>	</a:t>
            </a:r>
            <a:endParaRPr lang="en-GB" dirty="0">
              <a:solidFill>
                <a:srgbClr val="E73725"/>
              </a:solidFill>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1499903" y="5964864"/>
            <a:ext cx="692097" cy="893135"/>
          </a:xfrm>
          <a:prstGeom prst="rect">
            <a:avLst/>
          </a:prstGeom>
        </p:spPr>
      </p:pic>
      <p:pic>
        <p:nvPicPr>
          <p:cNvPr id="4098" name="Picture 2" descr="Exploding Coke Bottle | Had a friend to help me with this, t… | Flickr">
            <a:extLst>
              <a:ext uri="{FF2B5EF4-FFF2-40B4-BE49-F238E27FC236}">
                <a16:creationId xmlns:a16="http://schemas.microsoft.com/office/drawing/2014/main" id="{DA48FC5B-1389-4765-ACDF-3FB4A5050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894" y="2179899"/>
            <a:ext cx="3525297" cy="423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392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740484" y="2278241"/>
            <a:ext cx="7078136"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3200" dirty="0">
              <a:latin typeface="Century Gothic" panose="020B0502020202020204" pitchFamily="34" charset="0"/>
            </a:endParaRPr>
          </a:p>
          <a:p>
            <a:endParaRPr lang="en-GB" sz="3200" dirty="0">
              <a:latin typeface="Century Gothic" panose="020B0502020202020204" pitchFamily="34" charset="0"/>
            </a:endParaRPr>
          </a:p>
          <a:p>
            <a:endParaRPr lang="en-GB" sz="4000" dirty="0">
              <a:latin typeface="Century Gothic" panose="020B0502020202020204" pitchFamily="34" charset="0"/>
            </a:endParaRPr>
          </a:p>
          <a:p>
            <a:r>
              <a:rPr lang="en-US" sz="3200" b="1" i="0" baseline="30000" dirty="0">
                <a:solidFill>
                  <a:srgbClr val="000000"/>
                </a:solidFill>
                <a:effectLst/>
                <a:latin typeface="Century Gothic" panose="020B0502020202020204" pitchFamily="34" charset="0"/>
              </a:rPr>
              <a:t>Galatians 5:13-15</a:t>
            </a:r>
          </a:p>
          <a:p>
            <a:r>
              <a:rPr lang="en-US" sz="2400" b="1" i="0" baseline="30000" dirty="0">
                <a:solidFill>
                  <a:srgbClr val="000000"/>
                </a:solidFill>
                <a:effectLst/>
                <a:latin typeface="Century Gothic" panose="020B0502020202020204" pitchFamily="34" charset="0"/>
              </a:rPr>
              <a:t>13 </a:t>
            </a:r>
            <a:r>
              <a:rPr lang="en-US" sz="2400" b="0" i="0" dirty="0">
                <a:solidFill>
                  <a:srgbClr val="000000"/>
                </a:solidFill>
                <a:effectLst/>
                <a:latin typeface="Century Gothic" panose="020B0502020202020204" pitchFamily="34" charset="0"/>
              </a:rPr>
              <a:t>My brothers, God called you to be free. But do not use your freedom as an excuse to do the things that please your sinful self. Serve each other with love. </a:t>
            </a:r>
            <a:r>
              <a:rPr lang="en-US" sz="2400" b="1" i="0" baseline="30000" dirty="0">
                <a:solidFill>
                  <a:srgbClr val="000000"/>
                </a:solidFill>
                <a:effectLst/>
                <a:latin typeface="Century Gothic" panose="020B0502020202020204" pitchFamily="34" charset="0"/>
              </a:rPr>
              <a:t>14 </a:t>
            </a:r>
            <a:r>
              <a:rPr lang="en-US" sz="2400" b="0" i="0" dirty="0">
                <a:solidFill>
                  <a:srgbClr val="000000"/>
                </a:solidFill>
                <a:effectLst/>
                <a:latin typeface="Century Gothic" panose="020B0502020202020204" pitchFamily="34" charset="0"/>
              </a:rPr>
              <a:t>The whole law is made complete in this one command: “Love your </a:t>
            </a:r>
            <a:r>
              <a:rPr lang="en-US" sz="2400" b="0" i="0">
                <a:solidFill>
                  <a:srgbClr val="000000"/>
                </a:solidFill>
                <a:effectLst/>
                <a:latin typeface="Century Gothic" panose="020B0502020202020204" pitchFamily="34" charset="0"/>
              </a:rPr>
              <a:t>neighbour</a:t>
            </a:r>
            <a:r>
              <a:rPr lang="en-US" sz="2400" b="0" i="0" dirty="0">
                <a:solidFill>
                  <a:srgbClr val="000000"/>
                </a:solidFill>
                <a:effectLst/>
                <a:latin typeface="Century Gothic" panose="020B0502020202020204" pitchFamily="34" charset="0"/>
              </a:rPr>
              <a:t> as you love yourself.”</a:t>
            </a:r>
            <a:r>
              <a:rPr lang="en-US" sz="2400" b="0" i="0" baseline="30000" dirty="0">
                <a:solidFill>
                  <a:srgbClr val="000000"/>
                </a:solidFill>
                <a:effectLst/>
                <a:latin typeface="Century Gothic" panose="020B0502020202020204" pitchFamily="34" charset="0"/>
              </a:rPr>
              <a:t>[</a:t>
            </a:r>
            <a:r>
              <a:rPr lang="en-US" sz="2400" b="0" i="0" baseline="30000" dirty="0">
                <a:solidFill>
                  <a:srgbClr val="4A4A4A"/>
                </a:solidFill>
                <a:effectLst/>
                <a:latin typeface="Century Gothic" panose="020B0502020202020204" pitchFamily="34" charset="0"/>
                <a:hlinkClick r:id="rId3" tooltip="See footnote a"/>
              </a:rPr>
              <a:t>a</a:t>
            </a:r>
            <a:r>
              <a:rPr lang="en-US" sz="2400" b="0" i="0" baseline="30000" dirty="0">
                <a:solidFill>
                  <a:srgbClr val="000000"/>
                </a:solidFill>
                <a:effectLst/>
                <a:latin typeface="Century Gothic" panose="020B0502020202020204" pitchFamily="34" charset="0"/>
              </a:rPr>
              <a:t>]</a:t>
            </a:r>
            <a:r>
              <a:rPr lang="en-US" sz="2400" b="0" i="0" dirty="0">
                <a:solidFill>
                  <a:srgbClr val="000000"/>
                </a:solidFill>
                <a:effectLst/>
                <a:latin typeface="Century Gothic" panose="020B0502020202020204" pitchFamily="34" charset="0"/>
              </a:rPr>
              <a:t> </a:t>
            </a:r>
            <a:r>
              <a:rPr lang="en-US" sz="2400" b="1" i="0" baseline="30000" dirty="0">
                <a:solidFill>
                  <a:srgbClr val="000000"/>
                </a:solidFill>
                <a:effectLst/>
                <a:latin typeface="Century Gothic" panose="020B0502020202020204" pitchFamily="34" charset="0"/>
              </a:rPr>
              <a:t>15 </a:t>
            </a:r>
            <a:r>
              <a:rPr lang="en-US" sz="2400" b="0" i="0" dirty="0">
                <a:solidFill>
                  <a:srgbClr val="000000"/>
                </a:solidFill>
                <a:effectLst/>
                <a:latin typeface="Century Gothic" panose="020B0502020202020204" pitchFamily="34" charset="0"/>
              </a:rPr>
              <a:t>If you go on hurting each other and tearing each other apart, be careful! You will completely destroy each other.</a:t>
            </a:r>
            <a:endParaRPr lang="en-GB" sz="2400" dirty="0">
              <a:latin typeface="Century Gothic" panose="020B0502020202020204" pitchFamily="34" charset="0"/>
            </a:endParaRPr>
          </a:p>
          <a:p>
            <a:endParaRPr lang="en-GB" sz="3200" dirty="0">
              <a:latin typeface="Century Gothic" panose="020B0502020202020204" pitchFamily="34"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4"/>
          <a:stretch>
            <a:fillRect/>
          </a:stretch>
        </p:blipFill>
        <p:spPr>
          <a:xfrm>
            <a:off x="11499903" y="5964864"/>
            <a:ext cx="692097" cy="893135"/>
          </a:xfrm>
          <a:prstGeom prst="rect">
            <a:avLst/>
          </a:prstGeom>
        </p:spPr>
      </p:pic>
      <p:pic>
        <p:nvPicPr>
          <p:cNvPr id="4098" name="Picture 2" descr="Exploding Coke Bottle | Had a friend to help me with this, t… | Flickr">
            <a:extLst>
              <a:ext uri="{FF2B5EF4-FFF2-40B4-BE49-F238E27FC236}">
                <a16:creationId xmlns:a16="http://schemas.microsoft.com/office/drawing/2014/main" id="{DA48FC5B-1389-4765-ACDF-3FB4A50507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894" y="2179899"/>
            <a:ext cx="3525297" cy="423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1094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0" y="1966086"/>
            <a:ext cx="4466553" cy="2889065"/>
          </a:xfrm>
          <a:prstGeom prst="cloudCallout">
            <a:avLst>
              <a:gd name="adj1" fmla="val 23744"/>
              <a:gd name="adj2" fmla="val 836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2800" dirty="0">
                <a:latin typeface="Century Gothic" panose="020B0502020202020204" pitchFamily="34" charset="0"/>
              </a:rPr>
              <a:t>What kind of messes do we get ourselves into?</a:t>
            </a:r>
          </a:p>
        </p:txBody>
      </p:sp>
      <p:sp>
        <p:nvSpPr>
          <p:cNvPr id="9" name="Thought Bubble: Cloud 8">
            <a:extLst>
              <a:ext uri="{FF2B5EF4-FFF2-40B4-BE49-F238E27FC236}">
                <a16:creationId xmlns:a16="http://schemas.microsoft.com/office/drawing/2014/main" id="{4C5B36B5-FB33-4C72-9A6C-F3052A64D109}"/>
              </a:ext>
            </a:extLst>
          </p:cNvPr>
          <p:cNvSpPr/>
          <p:nvPr/>
        </p:nvSpPr>
        <p:spPr>
          <a:xfrm>
            <a:off x="3196090" y="2798284"/>
            <a:ext cx="4790502" cy="3131590"/>
          </a:xfrm>
          <a:prstGeom prst="cloudCallout">
            <a:avLst>
              <a:gd name="adj1" fmla="val -41629"/>
              <a:gd name="adj2" fmla="val 68025"/>
            </a:avLst>
          </a:prstGeom>
          <a:solidFill>
            <a:srgbClr val="E585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sz="2800" dirty="0">
                <a:latin typeface="Century Gothic" panose="020B0502020202020204" pitchFamily="34" charset="0"/>
              </a:rPr>
              <a:t>Is it a mess when we hurt someone’s feelings?</a:t>
            </a:r>
          </a:p>
        </p:txBody>
      </p:sp>
      <p:sp>
        <p:nvSpPr>
          <p:cNvPr id="8" name="Thought Bubble: Cloud 7">
            <a:extLst>
              <a:ext uri="{FF2B5EF4-FFF2-40B4-BE49-F238E27FC236}">
                <a16:creationId xmlns:a16="http://schemas.microsoft.com/office/drawing/2014/main" id="{C1D3B7AD-C33E-4DF0-B54B-E4078EAA8738}"/>
              </a:ext>
            </a:extLst>
          </p:cNvPr>
          <p:cNvSpPr/>
          <p:nvPr/>
        </p:nvSpPr>
        <p:spPr>
          <a:xfrm>
            <a:off x="7182998" y="2008420"/>
            <a:ext cx="4867833" cy="3131591"/>
          </a:xfrm>
          <a:prstGeom prst="cloudCallout">
            <a:avLst>
              <a:gd name="adj1" fmla="val 42172"/>
              <a:gd name="adj2" fmla="val 6929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8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How can we avoid causing mess and hurt?</a:t>
            </a:r>
            <a:endParaRPr lang="en-GB" sz="28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8224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575894" y="2041123"/>
            <a:ext cx="6518612" cy="1674844"/>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latin typeface="Century Gothic" panose="020B0502020202020204" pitchFamily="34" charset="0"/>
              </a:rPr>
              <a:t>Can you create a space where people can take a ‘time out’ or find some wisdom to help them to show self-control and avoid temptation?</a:t>
            </a:r>
            <a:endParaRPr lang="en-GB" sz="3600" b="1" i="1" dirty="0">
              <a:latin typeface="Century Gothic" panose="020B0502020202020204" pitchFamily="34" charset="0"/>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2451" y="5673042"/>
            <a:ext cx="918233" cy="1184958"/>
          </a:xfrm>
          <a:prstGeom prst="rect">
            <a:avLst/>
          </a:prstGeom>
        </p:spPr>
      </p:pic>
      <p:pic>
        <p:nvPicPr>
          <p:cNvPr id="11" name="Picture 2" descr="Exploding Coke Bottle | Had a friend to help me with this, t… | Flickr">
            <a:extLst>
              <a:ext uri="{FF2B5EF4-FFF2-40B4-BE49-F238E27FC236}">
                <a16:creationId xmlns:a16="http://schemas.microsoft.com/office/drawing/2014/main" id="{3998B8A1-F4C7-4C9B-81EF-C69D138C22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8128" y="2041123"/>
            <a:ext cx="1786009" cy="21438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3EFD03B-A10A-43A8-823D-5D077028B00C}"/>
              </a:ext>
            </a:extLst>
          </p:cNvPr>
          <p:cNvPicPr>
            <a:picLocks noChangeAspect="1"/>
          </p:cNvPicPr>
          <p:nvPr/>
        </p:nvPicPr>
        <p:blipFill>
          <a:blip r:embed="rId5"/>
          <a:stretch>
            <a:fillRect/>
          </a:stretch>
        </p:blipFill>
        <p:spPr>
          <a:xfrm>
            <a:off x="1394160" y="3936993"/>
            <a:ext cx="2195345" cy="2649785"/>
          </a:xfrm>
          <a:prstGeom prst="rect">
            <a:avLst/>
          </a:prstGeom>
        </p:spPr>
      </p:pic>
      <p:pic>
        <p:nvPicPr>
          <p:cNvPr id="8" name="Picture 7">
            <a:extLst>
              <a:ext uri="{FF2B5EF4-FFF2-40B4-BE49-F238E27FC236}">
                <a16:creationId xmlns:a16="http://schemas.microsoft.com/office/drawing/2014/main" id="{99D26259-D9B3-40A0-813B-01E9FDC63361}"/>
              </a:ext>
            </a:extLst>
          </p:cNvPr>
          <p:cNvPicPr>
            <a:picLocks noChangeAspect="1"/>
          </p:cNvPicPr>
          <p:nvPr/>
        </p:nvPicPr>
        <p:blipFill>
          <a:blip r:embed="rId6"/>
          <a:stretch>
            <a:fillRect/>
          </a:stretch>
        </p:blipFill>
        <p:spPr>
          <a:xfrm>
            <a:off x="4046705" y="4624861"/>
            <a:ext cx="3182872" cy="1961917"/>
          </a:xfrm>
          <a:prstGeom prst="rect">
            <a:avLst/>
          </a:prstGeom>
        </p:spPr>
      </p:pic>
      <p:pic>
        <p:nvPicPr>
          <p:cNvPr id="10" name="Picture 9">
            <a:extLst>
              <a:ext uri="{FF2B5EF4-FFF2-40B4-BE49-F238E27FC236}">
                <a16:creationId xmlns:a16="http://schemas.microsoft.com/office/drawing/2014/main" id="{3FC26E30-4710-499F-BC80-0B394B5F58E0}"/>
              </a:ext>
            </a:extLst>
          </p:cNvPr>
          <p:cNvPicPr>
            <a:picLocks noChangeAspect="1"/>
          </p:cNvPicPr>
          <p:nvPr/>
        </p:nvPicPr>
        <p:blipFill>
          <a:blip r:embed="rId7"/>
          <a:stretch>
            <a:fillRect/>
          </a:stretch>
        </p:blipFill>
        <p:spPr>
          <a:xfrm>
            <a:off x="7686777" y="4303604"/>
            <a:ext cx="4182215" cy="2191160"/>
          </a:xfrm>
          <a:prstGeom prst="rect">
            <a:avLst/>
          </a:prstGeom>
        </p:spPr>
      </p:pic>
      <p:pic>
        <p:nvPicPr>
          <p:cNvPr id="10242" name="Picture 2" descr="Free Your Mind |">
            <a:extLst>
              <a:ext uri="{FF2B5EF4-FFF2-40B4-BE49-F238E27FC236}">
                <a16:creationId xmlns:a16="http://schemas.microsoft.com/office/drawing/2014/main" id="{71EE7108-7517-47FE-9ABB-0276F803A2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15963" y="2041123"/>
            <a:ext cx="1523211" cy="1961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54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1272116"/>
            <a:ext cx="6798608" cy="2085869"/>
          </a:xfrm>
        </p:spPr>
        <p:txBody>
          <a:bodyPr vert="horz" lIns="91440" tIns="45720" rIns="91440" bIns="45720" rtlCol="0" anchor="b">
            <a:normAutofit fontScale="90000"/>
          </a:bodyPr>
          <a:lstStyle/>
          <a:p>
            <a:pPr>
              <a:lnSpc>
                <a:spcPct val="90000"/>
              </a:lnSpc>
            </a:pP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11266" name="Picture 2" descr="Colorful Serenity Prayer by Sharon Cummings Art Print by Sharon Cummings">
            <a:extLst>
              <a:ext uri="{FF2B5EF4-FFF2-40B4-BE49-F238E27FC236}">
                <a16:creationId xmlns:a16="http://schemas.microsoft.com/office/drawing/2014/main" id="{BC32BE48-A622-4E18-96EF-1387E394B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1052" y="2243037"/>
            <a:ext cx="2810213" cy="389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02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22460</TotalTime>
  <Words>2356</Words>
  <Application>Microsoft Office PowerPoint</Application>
  <PresentationFormat>Widescreen</PresentationFormat>
  <Paragraphs>267</Paragraphs>
  <Slides>39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Arial</vt:lpstr>
      <vt:lpstr>Arial Rounded MT Bold</vt:lpstr>
      <vt:lpstr>Calibri</vt:lpstr>
      <vt:lpstr>Cambria</vt:lpstr>
      <vt:lpstr>Century Gothic</vt:lpstr>
      <vt:lpstr>Courier New</vt:lpstr>
      <vt:lpstr>Gill Sans MT</vt:lpstr>
      <vt:lpstr>rooney-web</vt:lpstr>
      <vt:lpstr>Segoe UI</vt:lpstr>
      <vt:lpstr>Wingdings 2</vt:lpstr>
      <vt:lpstr>Dividend</vt:lpstr>
      <vt:lpstr>COLLECTIVE Worship and Reflections</vt:lpstr>
      <vt:lpstr>     Church of England Colours for Worship      </vt:lpstr>
      <vt:lpstr>     Church of England  Collective worship     </vt:lpstr>
      <vt:lpstr>COLLECTIVE Worship   Introduction for Teachers   </vt:lpstr>
      <vt:lpstr>Collective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Fruit of the spirit  SELF Control WISDOM</vt:lpstr>
      <vt:lpstr>Classroom Reflection Space      </vt:lpstr>
      <vt:lpstr>Monday</vt:lpstr>
      <vt:lpstr>PowerPoint Presentation</vt:lpstr>
      <vt:lpstr>PowerPoint Presentation</vt:lpstr>
      <vt:lpstr>Responding: Bible Passage </vt:lpstr>
      <vt:lpstr>Bible passage: Jesus is tempted in the desert Mark 4:1-11  (alternatively watch: https://www.youtube.com/watch?v=mc-x4qKY6Wc)</vt:lpstr>
      <vt:lpstr>Bible passage: Jesus is tempted in the desert Mark 4:1-11 (alternatively watch: https://www.youtube.com/watch?v=mc-x4qKY6Wc)</vt:lpstr>
      <vt:lpstr>Responding </vt:lpstr>
      <vt:lpstr>Responding </vt:lpstr>
      <vt:lpstr>Prayer</vt:lpstr>
      <vt:lpstr>Tuesday</vt:lpstr>
      <vt:lpstr>PowerPoint Presentation</vt:lpstr>
      <vt:lpstr>PowerPoint Presentation</vt:lpstr>
      <vt:lpstr>Self-Control RESPOND</vt:lpstr>
      <vt:lpstr>RESPOND: Bible verses</vt:lpstr>
      <vt:lpstr>PowerPoint Presentation</vt:lpstr>
      <vt:lpstr>Prayer</vt:lpstr>
      <vt:lpstr>Wednesday</vt:lpstr>
      <vt:lpstr>Prompted to action - challenge</vt:lpstr>
      <vt:lpstr>Prompted to action – challenge ideas</vt:lpstr>
      <vt:lpstr>Prompted to action – challenge ideas</vt:lpstr>
      <vt:lpstr>Responding </vt:lpstr>
      <vt:lpstr>Prompted to action – challenge ideas</vt:lpstr>
      <vt:lpstr>Prayer</vt:lpstr>
      <vt:lpstr>Thursday</vt:lpstr>
      <vt:lpstr>  Use the Meditation resource alongside the Spiritual Encounters – bible-based meditation teacher’s pack:  http://www.ldbe.co.uk/about/guidance- resources/worship-and-meditation/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Vickie Longson</cp:lastModifiedBy>
  <cp:revision>72</cp:revision>
  <dcterms:created xsi:type="dcterms:W3CDTF">2020-12-01T11:41:13Z</dcterms:created>
  <dcterms:modified xsi:type="dcterms:W3CDTF">2021-09-01T17:31:36Z</dcterms:modified>
</cp:coreProperties>
</file>