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4"/>
  </p:notesMasterIdLst>
  <p:sldIdLst>
    <p:sldId id="256" r:id="rId2"/>
    <p:sldId id="267" r:id="rId3"/>
    <p:sldId id="310" r:id="rId4"/>
    <p:sldId id="270" r:id="rId5"/>
    <p:sldId id="296" r:id="rId6"/>
    <p:sldId id="268" r:id="rId7"/>
    <p:sldId id="289" r:id="rId8"/>
    <p:sldId id="269" r:id="rId9"/>
    <p:sldId id="290" r:id="rId10"/>
    <p:sldId id="292" r:id="rId11"/>
    <p:sldId id="277" r:id="rId12"/>
    <p:sldId id="271" r:id="rId13"/>
    <p:sldId id="315" r:id="rId14"/>
    <p:sldId id="317" r:id="rId15"/>
    <p:sldId id="307" r:id="rId16"/>
    <p:sldId id="314" r:id="rId17"/>
    <p:sldId id="318" r:id="rId18"/>
    <p:sldId id="316" r:id="rId19"/>
    <p:sldId id="272" r:id="rId20"/>
    <p:sldId id="304" r:id="rId21"/>
    <p:sldId id="312" r:id="rId22"/>
    <p:sldId id="297" r:id="rId23"/>
    <p:sldId id="324" r:id="rId24"/>
    <p:sldId id="330" r:id="rId25"/>
    <p:sldId id="328" r:id="rId26"/>
    <p:sldId id="329" r:id="rId27"/>
    <p:sldId id="320" r:id="rId28"/>
    <p:sldId id="279" r:id="rId29"/>
    <p:sldId id="273" r:id="rId30"/>
    <p:sldId id="286" r:id="rId31"/>
    <p:sldId id="331" r:id="rId32"/>
    <p:sldId id="309" r:id="rId33"/>
    <p:sldId id="326" r:id="rId34"/>
    <p:sldId id="332" r:id="rId35"/>
    <p:sldId id="327" r:id="rId36"/>
    <p:sldId id="301" r:id="rId37"/>
    <p:sldId id="282" r:id="rId38"/>
    <p:sldId id="274" r:id="rId39"/>
    <p:sldId id="283" r:id="rId40"/>
    <p:sldId id="275" r:id="rId41"/>
    <p:sldId id="284" r:id="rId42"/>
    <p:sldId id="28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725"/>
    <a:srgbClr val="E5851B"/>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6E9179-503E-40F6-95B7-05C466DDCD88}" v="1872" dt="2021-09-01T17:29:58.0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5" autoAdjust="0"/>
    <p:restoredTop sz="91768" autoAdjust="0"/>
  </p:normalViewPr>
  <p:slideViewPr>
    <p:cSldViewPr snapToGrid="0">
      <p:cViewPr varScale="1">
        <p:scale>
          <a:sx n="79" d="100"/>
          <a:sy n="79" d="100"/>
        </p:scale>
        <p:origin x="115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kie Longson" userId="9552198d-bc89-4920-98bb-7a4ffe4426ba" providerId="ADAL" clId="{556E9179-503E-40F6-95B7-05C466DDCD88}"/>
    <pc:docChg chg="undo custSel addSld delSld modSld sldOrd">
      <pc:chgData name="Vickie Longson" userId="9552198d-bc89-4920-98bb-7a4ffe4426ba" providerId="ADAL" clId="{556E9179-503E-40F6-95B7-05C466DDCD88}" dt="2021-09-01T17:36:38.374" v="4713" actId="20577"/>
      <pc:docMkLst>
        <pc:docMk/>
      </pc:docMkLst>
      <pc:sldChg chg="modSp mod">
        <pc:chgData name="Vickie Longson" userId="9552198d-bc89-4920-98bb-7a4ffe4426ba" providerId="ADAL" clId="{556E9179-503E-40F6-95B7-05C466DDCD88}" dt="2021-08-16T16:07:51.024" v="9" actId="20577"/>
        <pc:sldMkLst>
          <pc:docMk/>
          <pc:sldMk cId="3573394301" sldId="256"/>
        </pc:sldMkLst>
        <pc:spChg chg="mod">
          <ac:chgData name="Vickie Longson" userId="9552198d-bc89-4920-98bb-7a4ffe4426ba" providerId="ADAL" clId="{556E9179-503E-40F6-95B7-05C466DDCD88}" dt="2021-08-16T16:07:51.024" v="9" actId="20577"/>
          <ac:spMkLst>
            <pc:docMk/>
            <pc:sldMk cId="3573394301" sldId="256"/>
            <ac:spMk id="4" creationId="{D959B45E-9E82-487D-9A33-4B3176016126}"/>
          </ac:spMkLst>
        </pc:spChg>
      </pc:sldChg>
      <pc:sldChg chg="addSp delSp modSp mod">
        <pc:chgData name="Vickie Longson" userId="9552198d-bc89-4920-98bb-7a4ffe4426ba" providerId="ADAL" clId="{556E9179-503E-40F6-95B7-05C466DDCD88}" dt="2021-08-16T16:33:21.707" v="197" actId="1076"/>
        <pc:sldMkLst>
          <pc:docMk/>
          <pc:sldMk cId="715417216" sldId="277"/>
        </pc:sldMkLst>
        <pc:spChg chg="mod">
          <ac:chgData name="Vickie Longson" userId="9552198d-bc89-4920-98bb-7a4ffe4426ba" providerId="ADAL" clId="{556E9179-503E-40F6-95B7-05C466DDCD88}" dt="2021-08-16T16:08:02.220" v="25" actId="20577"/>
          <ac:spMkLst>
            <pc:docMk/>
            <pc:sldMk cId="715417216" sldId="277"/>
            <ac:spMk id="5" creationId="{E7A6BE65-F111-4901-953B-3CBC056F1FAA}"/>
          </ac:spMkLst>
        </pc:spChg>
        <pc:picChg chg="add mod">
          <ac:chgData name="Vickie Longson" userId="9552198d-bc89-4920-98bb-7a4ffe4426ba" providerId="ADAL" clId="{556E9179-503E-40F6-95B7-05C466DDCD88}" dt="2021-08-16T16:33:21.707" v="197" actId="1076"/>
          <ac:picMkLst>
            <pc:docMk/>
            <pc:sldMk cId="715417216" sldId="277"/>
            <ac:picMk id="4" creationId="{5BE982BD-F56B-4124-B21B-4C4B4FB56C5D}"/>
          </ac:picMkLst>
        </pc:picChg>
        <pc:picChg chg="del">
          <ac:chgData name="Vickie Longson" userId="9552198d-bc89-4920-98bb-7a4ffe4426ba" providerId="ADAL" clId="{556E9179-503E-40F6-95B7-05C466DDCD88}" dt="2021-08-16T16:08:05.106" v="26" actId="478"/>
          <ac:picMkLst>
            <pc:docMk/>
            <pc:sldMk cId="715417216" sldId="277"/>
            <ac:picMk id="8" creationId="{B8A07A1D-D425-4656-B580-7ECDB6304B53}"/>
          </ac:picMkLst>
        </pc:picChg>
      </pc:sldChg>
      <pc:sldChg chg="modSp mod">
        <pc:chgData name="Vickie Longson" userId="9552198d-bc89-4920-98bb-7a4ffe4426ba" providerId="ADAL" clId="{556E9179-503E-40F6-95B7-05C466DDCD88}" dt="2021-09-01T17:36:38.374" v="4713" actId="20577"/>
        <pc:sldMkLst>
          <pc:docMk/>
          <pc:sldMk cId="3588889831" sldId="279"/>
        </pc:sldMkLst>
        <pc:spChg chg="mod">
          <ac:chgData name="Vickie Longson" userId="9552198d-bc89-4920-98bb-7a4ffe4426ba" providerId="ADAL" clId="{556E9179-503E-40F6-95B7-05C466DDCD88}" dt="2021-09-01T17:36:38.374" v="4713" actId="20577"/>
          <ac:spMkLst>
            <pc:docMk/>
            <pc:sldMk cId="3588889831" sldId="279"/>
            <ac:spMk id="7" creationId="{0A2E508A-8117-4645-ABD8-B53493E69158}"/>
          </ac:spMkLst>
        </pc:spChg>
      </pc:sldChg>
      <pc:sldChg chg="addSp delSp modSp">
        <pc:chgData name="Vickie Longson" userId="9552198d-bc89-4920-98bb-7a4ffe4426ba" providerId="ADAL" clId="{556E9179-503E-40F6-95B7-05C466DDCD88}" dt="2021-08-18T16:38:49.563" v="4206" actId="14100"/>
        <pc:sldMkLst>
          <pc:docMk/>
          <pc:sldMk cId="271902711" sldId="283"/>
        </pc:sldMkLst>
        <pc:picChg chg="del">
          <ac:chgData name="Vickie Longson" userId="9552198d-bc89-4920-98bb-7a4ffe4426ba" providerId="ADAL" clId="{556E9179-503E-40F6-95B7-05C466DDCD88}" dt="2021-08-18T16:35:09.094" v="4100" actId="478"/>
          <ac:picMkLst>
            <pc:docMk/>
            <pc:sldMk cId="271902711" sldId="283"/>
            <ac:picMk id="11266" creationId="{BC32BE48-A622-4E18-96EF-1387E394BFDF}"/>
          </ac:picMkLst>
        </pc:picChg>
        <pc:picChg chg="add mod">
          <ac:chgData name="Vickie Longson" userId="9552198d-bc89-4920-98bb-7a4ffe4426ba" providerId="ADAL" clId="{556E9179-503E-40F6-95B7-05C466DDCD88}" dt="2021-08-18T16:38:44.634" v="4204" actId="1076"/>
          <ac:picMkLst>
            <pc:docMk/>
            <pc:sldMk cId="271902711" sldId="283"/>
            <ac:picMk id="13314" creationId="{992A19F1-7E0F-4982-BC46-24BE6DEA732D}"/>
          </ac:picMkLst>
        </pc:picChg>
        <pc:picChg chg="add mod">
          <ac:chgData name="Vickie Longson" userId="9552198d-bc89-4920-98bb-7a4ffe4426ba" providerId="ADAL" clId="{556E9179-503E-40F6-95B7-05C466DDCD88}" dt="2021-08-18T16:38:49.563" v="4206" actId="14100"/>
          <ac:picMkLst>
            <pc:docMk/>
            <pc:sldMk cId="271902711" sldId="283"/>
            <ac:picMk id="13316" creationId="{898C1DF2-FDE5-4A7E-ADFF-B2FAEF55CB5B}"/>
          </ac:picMkLst>
        </pc:picChg>
      </pc:sldChg>
      <pc:sldChg chg="addSp delSp modSp mod">
        <pc:chgData name="Vickie Longson" userId="9552198d-bc89-4920-98bb-7a4ffe4426ba" providerId="ADAL" clId="{556E9179-503E-40F6-95B7-05C466DDCD88}" dt="2021-08-18T16:11:54.807" v="3105" actId="1076"/>
        <pc:sldMkLst>
          <pc:docMk/>
          <pc:sldMk cId="2587073008" sldId="286"/>
        </pc:sldMkLst>
        <pc:spChg chg="mod">
          <ac:chgData name="Vickie Longson" userId="9552198d-bc89-4920-98bb-7a4ffe4426ba" providerId="ADAL" clId="{556E9179-503E-40F6-95B7-05C466DDCD88}" dt="2021-08-18T16:09:58.197" v="3080" actId="20577"/>
          <ac:spMkLst>
            <pc:docMk/>
            <pc:sldMk cId="2587073008" sldId="286"/>
            <ac:spMk id="6" creationId="{4B77AA67-70BB-4B78-9DBC-E9C60B15A2F9}"/>
          </ac:spMkLst>
        </pc:spChg>
        <pc:picChg chg="del">
          <ac:chgData name="Vickie Longson" userId="9552198d-bc89-4920-98bb-7a4ffe4426ba" providerId="ADAL" clId="{556E9179-503E-40F6-95B7-05C466DDCD88}" dt="2021-08-18T16:08:22.689" v="3036" actId="478"/>
          <ac:picMkLst>
            <pc:docMk/>
            <pc:sldMk cId="2587073008" sldId="286"/>
            <ac:picMk id="7" creationId="{ADB2777B-3C0A-4635-A98A-4724CC2F06C4}"/>
          </ac:picMkLst>
        </pc:picChg>
        <pc:picChg chg="del">
          <ac:chgData name="Vickie Longson" userId="9552198d-bc89-4920-98bb-7a4ffe4426ba" providerId="ADAL" clId="{556E9179-503E-40F6-95B7-05C466DDCD88}" dt="2021-08-18T16:08:22.058" v="3035" actId="478"/>
          <ac:picMkLst>
            <pc:docMk/>
            <pc:sldMk cId="2587073008" sldId="286"/>
            <ac:picMk id="8" creationId="{F4761CD3-F0E9-497E-B30A-DADEEBBEAC88}"/>
          </ac:picMkLst>
        </pc:picChg>
        <pc:picChg chg="add mod">
          <ac:chgData name="Vickie Longson" userId="9552198d-bc89-4920-98bb-7a4ffe4426ba" providerId="ADAL" clId="{556E9179-503E-40F6-95B7-05C466DDCD88}" dt="2021-08-18T16:11:21.324" v="3099" actId="170"/>
          <ac:picMkLst>
            <pc:docMk/>
            <pc:sldMk cId="2587073008" sldId="286"/>
            <ac:picMk id="9" creationId="{385202B1-8BEC-4BBB-BBFB-5759C5740D96}"/>
          </ac:picMkLst>
        </pc:picChg>
        <pc:picChg chg="mod">
          <ac:chgData name="Vickie Longson" userId="9552198d-bc89-4920-98bb-7a4ffe4426ba" providerId="ADAL" clId="{556E9179-503E-40F6-95B7-05C466DDCD88}" dt="2021-08-18T16:10:02.831" v="3082" actId="1076"/>
          <ac:picMkLst>
            <pc:docMk/>
            <pc:sldMk cId="2587073008" sldId="286"/>
            <ac:picMk id="10" creationId="{00189ABD-5484-446E-9E4C-7B92793D8D68}"/>
          </ac:picMkLst>
        </pc:picChg>
        <pc:picChg chg="add mod">
          <ac:chgData name="Vickie Longson" userId="9552198d-bc89-4920-98bb-7a4ffe4426ba" providerId="ADAL" clId="{556E9179-503E-40F6-95B7-05C466DDCD88}" dt="2021-08-18T16:11:18.082" v="3098" actId="1076"/>
          <ac:picMkLst>
            <pc:docMk/>
            <pc:sldMk cId="2587073008" sldId="286"/>
            <ac:picMk id="11" creationId="{F3759D2F-C896-47C8-A4A4-C306E723EBB8}"/>
          </ac:picMkLst>
        </pc:picChg>
        <pc:picChg chg="add mod">
          <ac:chgData name="Vickie Longson" userId="9552198d-bc89-4920-98bb-7a4ffe4426ba" providerId="ADAL" clId="{556E9179-503E-40F6-95B7-05C466DDCD88}" dt="2021-08-18T16:11:37.420" v="3103" actId="1076"/>
          <ac:picMkLst>
            <pc:docMk/>
            <pc:sldMk cId="2587073008" sldId="286"/>
            <ac:picMk id="12" creationId="{0784EA58-9F42-4C05-A9F5-D0A456A6CC22}"/>
          </ac:picMkLst>
        </pc:picChg>
        <pc:picChg chg="add mod">
          <ac:chgData name="Vickie Longson" userId="9552198d-bc89-4920-98bb-7a4ffe4426ba" providerId="ADAL" clId="{556E9179-503E-40F6-95B7-05C466DDCD88}" dt="2021-08-18T16:11:54.807" v="3105" actId="1076"/>
          <ac:picMkLst>
            <pc:docMk/>
            <pc:sldMk cId="2587073008" sldId="286"/>
            <ac:picMk id="13" creationId="{3C074D52-0005-4D0C-8837-6F01C5161FF2}"/>
          </ac:picMkLst>
        </pc:picChg>
      </pc:sldChg>
      <pc:sldChg chg="addSp delSp modSp mod">
        <pc:chgData name="Vickie Longson" userId="9552198d-bc89-4920-98bb-7a4ffe4426ba" providerId="ADAL" clId="{556E9179-503E-40F6-95B7-05C466DDCD88}" dt="2021-08-16T16:35:12.641" v="203" actId="1076"/>
        <pc:sldMkLst>
          <pc:docMk/>
          <pc:sldMk cId="1404239851" sldId="292"/>
        </pc:sldMkLst>
        <pc:spChg chg="mod">
          <ac:chgData name="Vickie Longson" userId="9552198d-bc89-4920-98bb-7a4ffe4426ba" providerId="ADAL" clId="{556E9179-503E-40F6-95B7-05C466DDCD88}" dt="2021-08-16T16:07:57.047" v="17" actId="20577"/>
          <ac:spMkLst>
            <pc:docMk/>
            <pc:sldMk cId="1404239851" sldId="292"/>
            <ac:spMk id="2" creationId="{CE12F48A-0055-4DF2-852E-6230BD32A103}"/>
          </ac:spMkLst>
        </pc:spChg>
        <pc:picChg chg="del">
          <ac:chgData name="Vickie Longson" userId="9552198d-bc89-4920-98bb-7a4ffe4426ba" providerId="ADAL" clId="{556E9179-503E-40F6-95B7-05C466DDCD88}" dt="2021-08-16T16:35:06.286" v="198" actId="478"/>
          <ac:picMkLst>
            <pc:docMk/>
            <pc:sldMk cId="1404239851" sldId="292"/>
            <ac:picMk id="8" creationId="{BA4E4F8E-5E5F-4156-814F-1CFB5B0D3FEF}"/>
          </ac:picMkLst>
        </pc:picChg>
        <pc:picChg chg="add mod">
          <ac:chgData name="Vickie Longson" userId="9552198d-bc89-4920-98bb-7a4ffe4426ba" providerId="ADAL" clId="{556E9179-503E-40F6-95B7-05C466DDCD88}" dt="2021-08-16T16:35:12.641" v="203" actId="1076"/>
          <ac:picMkLst>
            <pc:docMk/>
            <pc:sldMk cId="1404239851" sldId="292"/>
            <ac:picMk id="1026" creationId="{DC2724C2-E849-4F10-9F7C-28689E0414C8}"/>
          </ac:picMkLst>
        </pc:picChg>
      </pc:sldChg>
      <pc:sldChg chg="addSp modSp">
        <pc:chgData name="Vickie Longson" userId="9552198d-bc89-4920-98bb-7a4ffe4426ba" providerId="ADAL" clId="{556E9179-503E-40F6-95B7-05C466DDCD88}" dt="2021-09-01T17:29:58.039" v="4212"/>
        <pc:sldMkLst>
          <pc:docMk/>
          <pc:sldMk cId="1053188307" sldId="296"/>
        </pc:sldMkLst>
        <pc:spChg chg="add mod">
          <ac:chgData name="Vickie Longson" userId="9552198d-bc89-4920-98bb-7a4ffe4426ba" providerId="ADAL" clId="{556E9179-503E-40F6-95B7-05C466DDCD88}" dt="2021-09-01T17:29:58.039" v="4212"/>
          <ac:spMkLst>
            <pc:docMk/>
            <pc:sldMk cId="1053188307" sldId="296"/>
            <ac:spMk id="11" creationId="{082B9F57-1367-4BAC-97A4-9405CBD9B1F7}"/>
          </ac:spMkLst>
        </pc:spChg>
      </pc:sldChg>
      <pc:sldChg chg="addSp delSp modSp mod delAnim modAnim modNotesTx">
        <pc:chgData name="Vickie Longson" userId="9552198d-bc89-4920-98bb-7a4ffe4426ba" providerId="ADAL" clId="{556E9179-503E-40F6-95B7-05C466DDCD88}" dt="2021-08-18T15:41:26.936" v="2381" actId="20577"/>
        <pc:sldMkLst>
          <pc:docMk/>
          <pc:sldMk cId="2934537066" sldId="297"/>
        </pc:sldMkLst>
        <pc:spChg chg="mod">
          <ac:chgData name="Vickie Longson" userId="9552198d-bc89-4920-98bb-7a4ffe4426ba" providerId="ADAL" clId="{556E9179-503E-40F6-95B7-05C466DDCD88}" dt="2021-08-18T15:24:34.446" v="1596" actId="20577"/>
          <ac:spMkLst>
            <pc:docMk/>
            <pc:sldMk cId="2934537066" sldId="297"/>
            <ac:spMk id="2" creationId="{977EEE21-5E26-44F5-9255-D52213621DA0}"/>
          </ac:spMkLst>
        </pc:spChg>
        <pc:spChg chg="del mod ord">
          <ac:chgData name="Vickie Longson" userId="9552198d-bc89-4920-98bb-7a4ffe4426ba" providerId="ADAL" clId="{556E9179-503E-40F6-95B7-05C466DDCD88}" dt="2021-08-18T15:25:01.612" v="1600" actId="478"/>
          <ac:spMkLst>
            <pc:docMk/>
            <pc:sldMk cId="2934537066" sldId="297"/>
            <ac:spMk id="4" creationId="{201E0A06-D8BB-4F9D-9889-5B52C45936FF}"/>
          </ac:spMkLst>
        </pc:spChg>
        <pc:spChg chg="add mod">
          <ac:chgData name="Vickie Longson" userId="9552198d-bc89-4920-98bb-7a4ffe4426ba" providerId="ADAL" clId="{556E9179-503E-40F6-95B7-05C466DDCD88}" dt="2021-08-18T15:27:18.323" v="1680" actId="14100"/>
          <ac:spMkLst>
            <pc:docMk/>
            <pc:sldMk cId="2934537066" sldId="297"/>
            <ac:spMk id="8" creationId="{12EA1F6D-8F91-4040-B744-F0F4BE669607}"/>
          </ac:spMkLst>
        </pc:spChg>
        <pc:spChg chg="del">
          <ac:chgData name="Vickie Longson" userId="9552198d-bc89-4920-98bb-7a4ffe4426ba" providerId="ADAL" clId="{556E9179-503E-40F6-95B7-05C466DDCD88}" dt="2021-08-18T15:25:29.668" v="1659" actId="478"/>
          <ac:spMkLst>
            <pc:docMk/>
            <pc:sldMk cId="2934537066" sldId="297"/>
            <ac:spMk id="9" creationId="{5DBB1E8C-7A39-4202-BA8D-94DB02FA80FA}"/>
          </ac:spMkLst>
        </pc:spChg>
        <pc:picChg chg="del">
          <ac:chgData name="Vickie Longson" userId="9552198d-bc89-4920-98bb-7a4ffe4426ba" providerId="ADAL" clId="{556E9179-503E-40F6-95B7-05C466DDCD88}" dt="2021-08-18T15:24:08.016" v="1584" actId="478"/>
          <ac:picMkLst>
            <pc:docMk/>
            <pc:sldMk cId="2934537066" sldId="297"/>
            <ac:picMk id="7" creationId="{B99E0C17-C90D-4D7B-B2BE-0EE605D4AE00}"/>
          </ac:picMkLst>
        </pc:picChg>
        <pc:picChg chg="add mod">
          <ac:chgData name="Vickie Longson" userId="9552198d-bc89-4920-98bb-7a4ffe4426ba" providerId="ADAL" clId="{556E9179-503E-40F6-95B7-05C466DDCD88}" dt="2021-08-18T15:26:36.552" v="1671" actId="14100"/>
          <ac:picMkLst>
            <pc:docMk/>
            <pc:sldMk cId="2934537066" sldId="297"/>
            <ac:picMk id="6146" creationId="{A2D04076-62F4-49AA-BC53-FFFF2C707729}"/>
          </ac:picMkLst>
        </pc:picChg>
        <pc:picChg chg="add mod">
          <ac:chgData name="Vickie Longson" userId="9552198d-bc89-4920-98bb-7a4ffe4426ba" providerId="ADAL" clId="{556E9179-503E-40F6-95B7-05C466DDCD88}" dt="2021-08-18T15:27:10.611" v="1679" actId="171"/>
          <ac:picMkLst>
            <pc:docMk/>
            <pc:sldMk cId="2934537066" sldId="297"/>
            <ac:picMk id="6148" creationId="{BC663257-12CD-4577-808B-864DB9A11E79}"/>
          </ac:picMkLst>
        </pc:picChg>
      </pc:sldChg>
      <pc:sldChg chg="addSp delSp modSp mod modAnim">
        <pc:chgData name="Vickie Longson" userId="9552198d-bc89-4920-98bb-7a4ffe4426ba" providerId="ADAL" clId="{556E9179-503E-40F6-95B7-05C466DDCD88}" dt="2021-08-20T12:51:09.880" v="4211" actId="20577"/>
        <pc:sldMkLst>
          <pc:docMk/>
          <pc:sldMk cId="1171254678" sldId="301"/>
        </pc:sldMkLst>
        <pc:spChg chg="mod">
          <ac:chgData name="Vickie Longson" userId="9552198d-bc89-4920-98bb-7a4ffe4426ba" providerId="ADAL" clId="{556E9179-503E-40F6-95B7-05C466DDCD88}" dt="2021-08-18T16:34:46.673" v="4095" actId="1076"/>
          <ac:spMkLst>
            <pc:docMk/>
            <pc:sldMk cId="1171254678" sldId="301"/>
            <ac:spMk id="3" creationId="{AC42CE92-A390-42C0-8EBC-1C84777A5504}"/>
          </ac:spMkLst>
        </pc:spChg>
        <pc:spChg chg="add mod">
          <ac:chgData name="Vickie Longson" userId="9552198d-bc89-4920-98bb-7a4ffe4426ba" providerId="ADAL" clId="{556E9179-503E-40F6-95B7-05C466DDCD88}" dt="2021-08-18T16:30:46.377" v="3831" actId="14100"/>
          <ac:spMkLst>
            <pc:docMk/>
            <pc:sldMk cId="1171254678" sldId="301"/>
            <ac:spMk id="12" creationId="{0B697FC8-F730-4BB1-BABA-742C80B6F06E}"/>
          </ac:spMkLst>
        </pc:spChg>
        <pc:spChg chg="add mod">
          <ac:chgData name="Vickie Longson" userId="9552198d-bc89-4920-98bb-7a4ffe4426ba" providerId="ADAL" clId="{556E9179-503E-40F6-95B7-05C466DDCD88}" dt="2021-08-20T12:51:09.880" v="4211" actId="20577"/>
          <ac:spMkLst>
            <pc:docMk/>
            <pc:sldMk cId="1171254678" sldId="301"/>
            <ac:spMk id="13" creationId="{E61C93FE-DC5E-44C8-8FCB-D93A669721C0}"/>
          </ac:spMkLst>
        </pc:spChg>
        <pc:picChg chg="del">
          <ac:chgData name="Vickie Longson" userId="9552198d-bc89-4920-98bb-7a4ffe4426ba" providerId="ADAL" clId="{556E9179-503E-40F6-95B7-05C466DDCD88}" dt="2021-08-18T16:29:04.987" v="3752" actId="478"/>
          <ac:picMkLst>
            <pc:docMk/>
            <pc:sldMk cId="1171254678" sldId="301"/>
            <ac:picMk id="5" creationId="{23EFD03B-A10A-43A8-823D-5D077028B00C}"/>
          </ac:picMkLst>
        </pc:picChg>
        <pc:picChg chg="del">
          <ac:chgData name="Vickie Longson" userId="9552198d-bc89-4920-98bb-7a4ffe4426ba" providerId="ADAL" clId="{556E9179-503E-40F6-95B7-05C466DDCD88}" dt="2021-08-18T16:29:04.477" v="3751" actId="478"/>
          <ac:picMkLst>
            <pc:docMk/>
            <pc:sldMk cId="1171254678" sldId="301"/>
            <ac:picMk id="8" creationId="{99D26259-D9B3-40A0-813B-01E9FDC63361}"/>
          </ac:picMkLst>
        </pc:picChg>
        <pc:picChg chg="del">
          <ac:chgData name="Vickie Longson" userId="9552198d-bc89-4920-98bb-7a4ffe4426ba" providerId="ADAL" clId="{556E9179-503E-40F6-95B7-05C466DDCD88}" dt="2021-08-18T16:29:04.031" v="3750" actId="478"/>
          <ac:picMkLst>
            <pc:docMk/>
            <pc:sldMk cId="1171254678" sldId="301"/>
            <ac:picMk id="10" creationId="{3FC26E30-4710-499F-BC80-0B394B5F58E0}"/>
          </ac:picMkLst>
        </pc:picChg>
        <pc:picChg chg="del">
          <ac:chgData name="Vickie Longson" userId="9552198d-bc89-4920-98bb-7a4ffe4426ba" providerId="ADAL" clId="{556E9179-503E-40F6-95B7-05C466DDCD88}" dt="2021-08-18T16:29:03.556" v="3749" actId="478"/>
          <ac:picMkLst>
            <pc:docMk/>
            <pc:sldMk cId="1171254678" sldId="301"/>
            <ac:picMk id="11" creationId="{3998B8A1-F4C7-4C9B-81EF-C69D138C2238}"/>
          </ac:picMkLst>
        </pc:picChg>
        <pc:picChg chg="del">
          <ac:chgData name="Vickie Longson" userId="9552198d-bc89-4920-98bb-7a4ffe4426ba" providerId="ADAL" clId="{556E9179-503E-40F6-95B7-05C466DDCD88}" dt="2021-08-18T16:29:02.911" v="3748" actId="478"/>
          <ac:picMkLst>
            <pc:docMk/>
            <pc:sldMk cId="1171254678" sldId="301"/>
            <ac:picMk id="10242" creationId="{71EE7108-7517-47FE-9ABB-0276F803A2AC}"/>
          </ac:picMkLst>
        </pc:picChg>
        <pc:picChg chg="add mod">
          <ac:chgData name="Vickie Longson" userId="9552198d-bc89-4920-98bb-7a4ffe4426ba" providerId="ADAL" clId="{556E9179-503E-40F6-95B7-05C466DDCD88}" dt="2021-08-18T16:33:18.950" v="3915" actId="1076"/>
          <ac:picMkLst>
            <pc:docMk/>
            <pc:sldMk cId="1171254678" sldId="301"/>
            <ac:picMk id="11266" creationId="{C29314F7-6757-42E3-B3B5-280982531EBE}"/>
          </ac:picMkLst>
        </pc:picChg>
      </pc:sldChg>
      <pc:sldChg chg="addSp delSp modSp">
        <pc:chgData name="Vickie Longson" userId="9552198d-bc89-4920-98bb-7a4ffe4426ba" providerId="ADAL" clId="{556E9179-503E-40F6-95B7-05C466DDCD88}" dt="2021-08-18T15:23:54.080" v="1579" actId="14100"/>
        <pc:sldMkLst>
          <pc:docMk/>
          <pc:sldMk cId="3119567020" sldId="304"/>
        </pc:sldMkLst>
        <pc:picChg chg="del">
          <ac:chgData name="Vickie Longson" userId="9552198d-bc89-4920-98bb-7a4ffe4426ba" providerId="ADAL" clId="{556E9179-503E-40F6-95B7-05C466DDCD88}" dt="2021-08-18T15:17:48.644" v="1575" actId="478"/>
          <ac:picMkLst>
            <pc:docMk/>
            <pc:sldMk cId="3119567020" sldId="304"/>
            <ac:picMk id="2" creationId="{8511972F-58EA-45E5-A4A7-24F822537517}"/>
          </ac:picMkLst>
        </pc:picChg>
        <pc:picChg chg="add mod">
          <ac:chgData name="Vickie Longson" userId="9552198d-bc89-4920-98bb-7a4ffe4426ba" providerId="ADAL" clId="{556E9179-503E-40F6-95B7-05C466DDCD88}" dt="2021-08-18T15:23:54.080" v="1579" actId="14100"/>
          <ac:picMkLst>
            <pc:docMk/>
            <pc:sldMk cId="3119567020" sldId="304"/>
            <ac:picMk id="4098" creationId="{DEA2BDC5-04C2-4D09-9349-2EBF6D5B47CE}"/>
          </ac:picMkLst>
        </pc:picChg>
      </pc:sldChg>
      <pc:sldChg chg="addSp delSp modSp mod modAnim">
        <pc:chgData name="Vickie Longson" userId="9552198d-bc89-4920-98bb-7a4ffe4426ba" providerId="ADAL" clId="{556E9179-503E-40F6-95B7-05C466DDCD88}" dt="2021-08-18T14:41:41.083" v="474" actId="1076"/>
        <pc:sldMkLst>
          <pc:docMk/>
          <pc:sldMk cId="1480879881" sldId="307"/>
        </pc:sldMkLst>
        <pc:spChg chg="mod">
          <ac:chgData name="Vickie Longson" userId="9552198d-bc89-4920-98bb-7a4ffe4426ba" providerId="ADAL" clId="{556E9179-503E-40F6-95B7-05C466DDCD88}" dt="2021-08-18T14:40:13.263" v="455" actId="20577"/>
          <ac:spMkLst>
            <pc:docMk/>
            <pc:sldMk cId="1480879881" sldId="307"/>
            <ac:spMk id="2" creationId="{977EEE21-5E26-44F5-9255-D52213621DA0}"/>
          </ac:spMkLst>
        </pc:spChg>
        <pc:spChg chg="mod ord">
          <ac:chgData name="Vickie Longson" userId="9552198d-bc89-4920-98bb-7a4ffe4426ba" providerId="ADAL" clId="{556E9179-503E-40F6-95B7-05C466DDCD88}" dt="2021-08-18T14:40:22.374" v="457" actId="14100"/>
          <ac:spMkLst>
            <pc:docMk/>
            <pc:sldMk cId="1480879881" sldId="307"/>
            <ac:spMk id="5" creationId="{6591D95D-5155-4BAE-A1B0-5ED01CF0D97F}"/>
          </ac:spMkLst>
        </pc:spChg>
        <pc:spChg chg="del mod">
          <ac:chgData name="Vickie Longson" userId="9552198d-bc89-4920-98bb-7a4ffe4426ba" providerId="ADAL" clId="{556E9179-503E-40F6-95B7-05C466DDCD88}" dt="2021-08-18T14:40:54.835" v="461" actId="478"/>
          <ac:spMkLst>
            <pc:docMk/>
            <pc:sldMk cId="1480879881" sldId="307"/>
            <ac:spMk id="7" creationId="{D73BF8D6-401E-4320-ABC7-670AAC352C61}"/>
          </ac:spMkLst>
        </pc:spChg>
        <pc:spChg chg="del mod ord">
          <ac:chgData name="Vickie Longson" userId="9552198d-bc89-4920-98bb-7a4ffe4426ba" providerId="ADAL" clId="{556E9179-503E-40F6-95B7-05C466DDCD88}" dt="2021-08-18T14:41:27.879" v="471" actId="478"/>
          <ac:spMkLst>
            <pc:docMk/>
            <pc:sldMk cId="1480879881" sldId="307"/>
            <ac:spMk id="8" creationId="{ADE2B7B9-05D0-46E0-8BD2-10131456AE5A}"/>
          </ac:spMkLst>
        </pc:spChg>
        <pc:spChg chg="add mod">
          <ac:chgData name="Vickie Longson" userId="9552198d-bc89-4920-98bb-7a4ffe4426ba" providerId="ADAL" clId="{556E9179-503E-40F6-95B7-05C466DDCD88}" dt="2021-08-18T14:39:15.004" v="383" actId="14100"/>
          <ac:spMkLst>
            <pc:docMk/>
            <pc:sldMk cId="1480879881" sldId="307"/>
            <ac:spMk id="10" creationId="{973D7E7D-2DCE-425D-9C14-4640F12F4EF3}"/>
          </ac:spMkLst>
        </pc:spChg>
        <pc:spChg chg="add mod">
          <ac:chgData name="Vickie Longson" userId="9552198d-bc89-4920-98bb-7a4ffe4426ba" providerId="ADAL" clId="{556E9179-503E-40F6-95B7-05C466DDCD88}" dt="2021-08-18T14:40:09.435" v="454" actId="14100"/>
          <ac:spMkLst>
            <pc:docMk/>
            <pc:sldMk cId="1480879881" sldId="307"/>
            <ac:spMk id="11" creationId="{A5BA436C-A174-4CFA-979F-CAEB8FB69ABC}"/>
          </ac:spMkLst>
        </pc:spChg>
        <pc:spChg chg="add mod">
          <ac:chgData name="Vickie Longson" userId="9552198d-bc89-4920-98bb-7a4ffe4426ba" providerId="ADAL" clId="{556E9179-503E-40F6-95B7-05C466DDCD88}" dt="2021-08-18T14:41:05.730" v="463" actId="207"/>
          <ac:spMkLst>
            <pc:docMk/>
            <pc:sldMk cId="1480879881" sldId="307"/>
            <ac:spMk id="12" creationId="{C74EC959-E80E-46D2-8996-5A37279ABCB5}"/>
          </ac:spMkLst>
        </pc:spChg>
        <pc:spChg chg="add mod">
          <ac:chgData name="Vickie Longson" userId="9552198d-bc89-4920-98bb-7a4ffe4426ba" providerId="ADAL" clId="{556E9179-503E-40F6-95B7-05C466DDCD88}" dt="2021-08-18T14:41:41.083" v="474" actId="1076"/>
          <ac:spMkLst>
            <pc:docMk/>
            <pc:sldMk cId="1480879881" sldId="307"/>
            <ac:spMk id="13" creationId="{E74093BA-4384-46B9-8787-8776FA1C9979}"/>
          </ac:spMkLst>
        </pc:spChg>
        <pc:picChg chg="mod">
          <ac:chgData name="Vickie Longson" userId="9552198d-bc89-4920-98bb-7a4ffe4426ba" providerId="ADAL" clId="{556E9179-503E-40F6-95B7-05C466DDCD88}" dt="2021-08-18T14:40:17.709" v="456" actId="14100"/>
          <ac:picMkLst>
            <pc:docMk/>
            <pc:sldMk cId="1480879881" sldId="307"/>
            <ac:picMk id="6" creationId="{B9AC6DAA-89E4-4FFD-82EA-D6A9B90C3EAC}"/>
          </ac:picMkLst>
        </pc:picChg>
        <pc:picChg chg="add mod">
          <ac:chgData name="Vickie Longson" userId="9552198d-bc89-4920-98bb-7a4ffe4426ba" providerId="ADAL" clId="{556E9179-503E-40F6-95B7-05C466DDCD88}" dt="2021-08-18T14:36:33.120" v="290" actId="1076"/>
          <ac:picMkLst>
            <pc:docMk/>
            <pc:sldMk cId="1480879881" sldId="307"/>
            <ac:picMk id="9" creationId="{BDF0C733-43AE-4CAA-85E4-C0459300350D}"/>
          </ac:picMkLst>
        </pc:picChg>
      </pc:sldChg>
      <pc:sldChg chg="delSp modSp mod">
        <pc:chgData name="Vickie Longson" userId="9552198d-bc89-4920-98bb-7a4ffe4426ba" providerId="ADAL" clId="{556E9179-503E-40F6-95B7-05C466DDCD88}" dt="2021-08-18T16:24:18.523" v="3401" actId="20577"/>
        <pc:sldMkLst>
          <pc:docMk/>
          <pc:sldMk cId="2926392358" sldId="309"/>
        </pc:sldMkLst>
        <pc:spChg chg="mod">
          <ac:chgData name="Vickie Longson" userId="9552198d-bc89-4920-98bb-7a4ffe4426ba" providerId="ADAL" clId="{556E9179-503E-40F6-95B7-05C466DDCD88}" dt="2021-08-18T16:23:25.031" v="3392" actId="20577"/>
          <ac:spMkLst>
            <pc:docMk/>
            <pc:sldMk cId="2926392358" sldId="309"/>
            <ac:spMk id="2" creationId="{977EEE21-5E26-44F5-9255-D52213621DA0}"/>
          </ac:spMkLst>
        </pc:spChg>
        <pc:spChg chg="mod">
          <ac:chgData name="Vickie Longson" userId="9552198d-bc89-4920-98bb-7a4ffe4426ba" providerId="ADAL" clId="{556E9179-503E-40F6-95B7-05C466DDCD88}" dt="2021-08-18T16:24:18.523" v="3401" actId="20577"/>
          <ac:spMkLst>
            <pc:docMk/>
            <pc:sldMk cId="2926392358" sldId="309"/>
            <ac:spMk id="3" creationId="{AC42CE92-A390-42C0-8EBC-1C84777A5504}"/>
          </ac:spMkLst>
        </pc:spChg>
        <pc:picChg chg="del">
          <ac:chgData name="Vickie Longson" userId="9552198d-bc89-4920-98bb-7a4ffe4426ba" providerId="ADAL" clId="{556E9179-503E-40F6-95B7-05C466DDCD88}" dt="2021-08-18T16:12:10.582" v="3106" actId="478"/>
          <ac:picMkLst>
            <pc:docMk/>
            <pc:sldMk cId="2926392358" sldId="309"/>
            <ac:picMk id="4098" creationId="{DA48FC5B-1389-4765-ACDF-3FB4A50507F2}"/>
          </ac:picMkLst>
        </pc:picChg>
      </pc:sldChg>
      <pc:sldChg chg="addSp delSp modSp">
        <pc:chgData name="Vickie Longson" userId="9552198d-bc89-4920-98bb-7a4ffe4426ba" providerId="ADAL" clId="{556E9179-503E-40F6-95B7-05C466DDCD88}" dt="2021-08-18T15:24:01.361" v="1583" actId="1076"/>
        <pc:sldMkLst>
          <pc:docMk/>
          <pc:sldMk cId="4257944966" sldId="312"/>
        </pc:sldMkLst>
        <pc:picChg chg="del">
          <ac:chgData name="Vickie Longson" userId="9552198d-bc89-4920-98bb-7a4ffe4426ba" providerId="ADAL" clId="{556E9179-503E-40F6-95B7-05C466DDCD88}" dt="2021-08-18T15:17:50.505" v="1576" actId="478"/>
          <ac:picMkLst>
            <pc:docMk/>
            <pc:sldMk cId="4257944966" sldId="312"/>
            <ac:picMk id="8" creationId="{2C3184CE-0E43-4E8E-9160-A370D4196B65}"/>
          </ac:picMkLst>
        </pc:picChg>
        <pc:picChg chg="add mod">
          <ac:chgData name="Vickie Longson" userId="9552198d-bc89-4920-98bb-7a4ffe4426ba" providerId="ADAL" clId="{556E9179-503E-40F6-95B7-05C466DDCD88}" dt="2021-08-18T15:24:01.361" v="1583" actId="1076"/>
          <ac:picMkLst>
            <pc:docMk/>
            <pc:sldMk cId="4257944966" sldId="312"/>
            <ac:picMk id="5122" creationId="{5020F624-A5F9-4C50-A0FF-B6347FA44E7F}"/>
          </ac:picMkLst>
        </pc:picChg>
      </pc:sldChg>
      <pc:sldChg chg="addSp delSp modSp mod modAnim modNotesTx">
        <pc:chgData name="Vickie Longson" userId="9552198d-bc89-4920-98bb-7a4ffe4426ba" providerId="ADAL" clId="{556E9179-503E-40F6-95B7-05C466DDCD88}" dt="2021-08-18T15:11:45.164" v="1533" actId="14100"/>
        <pc:sldMkLst>
          <pc:docMk/>
          <pc:sldMk cId="1331011493" sldId="314"/>
        </pc:sldMkLst>
        <pc:spChg chg="mod">
          <ac:chgData name="Vickie Longson" userId="9552198d-bc89-4920-98bb-7a4ffe4426ba" providerId="ADAL" clId="{556E9179-503E-40F6-95B7-05C466DDCD88}" dt="2021-08-18T14:49:35.287" v="572" actId="20577"/>
          <ac:spMkLst>
            <pc:docMk/>
            <pc:sldMk cId="1331011493" sldId="314"/>
            <ac:spMk id="2" creationId="{977EEE21-5E26-44F5-9255-D52213621DA0}"/>
          </ac:spMkLst>
        </pc:spChg>
        <pc:spChg chg="mod">
          <ac:chgData name="Vickie Longson" userId="9552198d-bc89-4920-98bb-7a4ffe4426ba" providerId="ADAL" clId="{556E9179-503E-40F6-95B7-05C466DDCD88}" dt="2021-08-18T15:11:45.164" v="1533" actId="14100"/>
          <ac:spMkLst>
            <pc:docMk/>
            <pc:sldMk cId="1331011493" sldId="314"/>
            <ac:spMk id="3" creationId="{AC42CE92-A390-42C0-8EBC-1C84777A5504}"/>
          </ac:spMkLst>
        </pc:spChg>
        <pc:spChg chg="add mod">
          <ac:chgData name="Vickie Longson" userId="9552198d-bc89-4920-98bb-7a4ffe4426ba" providerId="ADAL" clId="{556E9179-503E-40F6-95B7-05C466DDCD88}" dt="2021-08-18T15:02:30.858" v="908" actId="5793"/>
          <ac:spMkLst>
            <pc:docMk/>
            <pc:sldMk cId="1331011493" sldId="314"/>
            <ac:spMk id="5" creationId="{3EEA1393-74B8-4B79-8D0E-89C423BCE528}"/>
          </ac:spMkLst>
        </pc:spChg>
        <pc:spChg chg="add del mod">
          <ac:chgData name="Vickie Longson" userId="9552198d-bc89-4920-98bb-7a4ffe4426ba" providerId="ADAL" clId="{556E9179-503E-40F6-95B7-05C466DDCD88}" dt="2021-08-18T15:00:31.943" v="766" actId="478"/>
          <ac:spMkLst>
            <pc:docMk/>
            <pc:sldMk cId="1331011493" sldId="314"/>
            <ac:spMk id="6" creationId="{DB647CF4-B257-4C02-85CE-48770A2C2CC5}"/>
          </ac:spMkLst>
        </pc:spChg>
        <pc:spChg chg="add mod">
          <ac:chgData name="Vickie Longson" userId="9552198d-bc89-4920-98bb-7a4ffe4426ba" providerId="ADAL" clId="{556E9179-503E-40F6-95B7-05C466DDCD88}" dt="2021-08-18T15:01:22.364" v="782" actId="14100"/>
          <ac:spMkLst>
            <pc:docMk/>
            <pc:sldMk cId="1331011493" sldId="314"/>
            <ac:spMk id="7" creationId="{84D8167C-43F2-465F-928B-CBB1782D2392}"/>
          </ac:spMkLst>
        </pc:spChg>
        <pc:spChg chg="add mod">
          <ac:chgData name="Vickie Longson" userId="9552198d-bc89-4920-98bb-7a4ffe4426ba" providerId="ADAL" clId="{556E9179-503E-40F6-95B7-05C466DDCD88}" dt="2021-08-18T15:00:27.546" v="764" actId="14100"/>
          <ac:spMkLst>
            <pc:docMk/>
            <pc:sldMk cId="1331011493" sldId="314"/>
            <ac:spMk id="8" creationId="{07AE0918-A874-4B0A-B6D0-F0DFA89B2D25}"/>
          </ac:spMkLst>
        </pc:spChg>
        <pc:spChg chg="add mod">
          <ac:chgData name="Vickie Longson" userId="9552198d-bc89-4920-98bb-7a4ffe4426ba" providerId="ADAL" clId="{556E9179-503E-40F6-95B7-05C466DDCD88}" dt="2021-08-18T15:01:09.515" v="778" actId="1076"/>
          <ac:spMkLst>
            <pc:docMk/>
            <pc:sldMk cId="1331011493" sldId="314"/>
            <ac:spMk id="10" creationId="{B3998643-B027-4FDD-96BC-1E6934E9832D}"/>
          </ac:spMkLst>
        </pc:spChg>
      </pc:sldChg>
      <pc:sldChg chg="addSp delSp modSp">
        <pc:chgData name="Vickie Longson" userId="9552198d-bc89-4920-98bb-7a4ffe4426ba" providerId="ADAL" clId="{556E9179-503E-40F6-95B7-05C466DDCD88}" dt="2021-08-18T14:35:23.171" v="278" actId="1076"/>
        <pc:sldMkLst>
          <pc:docMk/>
          <pc:sldMk cId="4253196299" sldId="315"/>
        </pc:sldMkLst>
        <pc:picChg chg="add mod">
          <ac:chgData name="Vickie Longson" userId="9552198d-bc89-4920-98bb-7a4ffe4426ba" providerId="ADAL" clId="{556E9179-503E-40F6-95B7-05C466DDCD88}" dt="2021-08-18T14:35:23.171" v="278" actId="1076"/>
          <ac:picMkLst>
            <pc:docMk/>
            <pc:sldMk cId="4253196299" sldId="315"/>
            <ac:picMk id="1026" creationId="{F1D6BEB1-B3E5-471D-9DC9-60C5DE645F2C}"/>
          </ac:picMkLst>
        </pc:picChg>
        <pc:picChg chg="del">
          <ac:chgData name="Vickie Longson" userId="9552198d-bc89-4920-98bb-7a4ffe4426ba" providerId="ADAL" clId="{556E9179-503E-40F6-95B7-05C466DDCD88}" dt="2021-08-18T14:34:10.539" v="204" actId="478"/>
          <ac:picMkLst>
            <pc:docMk/>
            <pc:sldMk cId="4253196299" sldId="315"/>
            <ac:picMk id="2050" creationId="{57FC0672-0426-4AF6-86E5-1E078EE10A69}"/>
          </ac:picMkLst>
        </pc:picChg>
      </pc:sldChg>
      <pc:sldChg chg="modSp mod">
        <pc:chgData name="Vickie Longson" userId="9552198d-bc89-4920-98bb-7a4ffe4426ba" providerId="ADAL" clId="{556E9179-503E-40F6-95B7-05C466DDCD88}" dt="2021-09-01T17:34:04.161" v="4406" actId="20577"/>
        <pc:sldMkLst>
          <pc:docMk/>
          <pc:sldMk cId="3768873131" sldId="316"/>
        </pc:sldMkLst>
        <pc:spChg chg="mod">
          <ac:chgData name="Vickie Longson" userId="9552198d-bc89-4920-98bb-7a4ffe4426ba" providerId="ADAL" clId="{556E9179-503E-40F6-95B7-05C466DDCD88}" dt="2021-09-01T17:34:04.161" v="4406" actId="20577"/>
          <ac:spMkLst>
            <pc:docMk/>
            <pc:sldMk cId="3768873131" sldId="316"/>
            <ac:spMk id="3" creationId="{AC42CE92-A390-42C0-8EBC-1C84777A5504}"/>
          </ac:spMkLst>
        </pc:spChg>
      </pc:sldChg>
      <pc:sldChg chg="addSp modSp add del mod">
        <pc:chgData name="Vickie Longson" userId="9552198d-bc89-4920-98bb-7a4ffe4426ba" providerId="ADAL" clId="{556E9179-503E-40F6-95B7-05C466DDCD88}" dt="2021-08-18T15:17:33.253" v="1574" actId="1076"/>
        <pc:sldMkLst>
          <pc:docMk/>
          <pc:sldMk cId="2406145352" sldId="318"/>
        </pc:sldMkLst>
        <pc:spChg chg="mod ord">
          <ac:chgData name="Vickie Longson" userId="9552198d-bc89-4920-98bb-7a4ffe4426ba" providerId="ADAL" clId="{556E9179-503E-40F6-95B7-05C466DDCD88}" dt="2021-08-18T15:13:13.561" v="1556" actId="14100"/>
          <ac:spMkLst>
            <pc:docMk/>
            <pc:sldMk cId="2406145352" sldId="318"/>
            <ac:spMk id="7" creationId="{D73BF8D6-401E-4320-ABC7-670AAC352C61}"/>
          </ac:spMkLst>
        </pc:spChg>
        <pc:spChg chg="mod">
          <ac:chgData name="Vickie Longson" userId="9552198d-bc89-4920-98bb-7a4ffe4426ba" providerId="ADAL" clId="{556E9179-503E-40F6-95B7-05C466DDCD88}" dt="2021-08-18T15:17:33.253" v="1574" actId="1076"/>
          <ac:spMkLst>
            <pc:docMk/>
            <pc:sldMk cId="2406145352" sldId="318"/>
            <ac:spMk id="8" creationId="{C1D3B7AD-C33E-4DF0-B54B-E4078EAA8738}"/>
          </ac:spMkLst>
        </pc:spChg>
        <pc:spChg chg="mod">
          <ac:chgData name="Vickie Longson" userId="9552198d-bc89-4920-98bb-7a4ffe4426ba" providerId="ADAL" clId="{556E9179-503E-40F6-95B7-05C466DDCD88}" dt="2021-08-18T15:11:55.935" v="1534" actId="14100"/>
          <ac:spMkLst>
            <pc:docMk/>
            <pc:sldMk cId="2406145352" sldId="318"/>
            <ac:spMk id="9" creationId="{4C5B36B5-FB33-4C72-9A6C-F3052A64D109}"/>
          </ac:spMkLst>
        </pc:spChg>
        <pc:spChg chg="add mod">
          <ac:chgData name="Vickie Longson" userId="9552198d-bc89-4920-98bb-7a4ffe4426ba" providerId="ADAL" clId="{556E9179-503E-40F6-95B7-05C466DDCD88}" dt="2021-08-18T15:09:44.001" v="1439" actId="20577"/>
          <ac:spMkLst>
            <pc:docMk/>
            <pc:sldMk cId="2406145352" sldId="318"/>
            <ac:spMk id="10" creationId="{7BDC9C77-E9C6-4493-B954-A1E3823A85BA}"/>
          </ac:spMkLst>
        </pc:spChg>
        <pc:picChg chg="add mod ord">
          <ac:chgData name="Vickie Longson" userId="9552198d-bc89-4920-98bb-7a4ffe4426ba" providerId="ADAL" clId="{556E9179-503E-40F6-95B7-05C466DDCD88}" dt="2021-08-18T15:14:27.230" v="1565" actId="1076"/>
          <ac:picMkLst>
            <pc:docMk/>
            <pc:sldMk cId="2406145352" sldId="318"/>
            <ac:picMk id="3" creationId="{4C5C2FDD-42DA-43C7-AD30-E0977AD29A69}"/>
          </ac:picMkLst>
        </pc:picChg>
        <pc:picChg chg="add mod">
          <ac:chgData name="Vickie Longson" userId="9552198d-bc89-4920-98bb-7a4ffe4426ba" providerId="ADAL" clId="{556E9179-503E-40F6-95B7-05C466DDCD88}" dt="2021-08-18T15:13:01.343" v="1551" actId="1076"/>
          <ac:picMkLst>
            <pc:docMk/>
            <pc:sldMk cId="2406145352" sldId="318"/>
            <ac:picMk id="2050" creationId="{827B7795-F7BF-447D-BD0A-D8C93D87E2EC}"/>
          </ac:picMkLst>
        </pc:picChg>
        <pc:picChg chg="add mod">
          <ac:chgData name="Vickie Longson" userId="9552198d-bc89-4920-98bb-7a4ffe4426ba" providerId="ADAL" clId="{556E9179-503E-40F6-95B7-05C466DDCD88}" dt="2021-08-18T15:17:29.365" v="1573" actId="171"/>
          <ac:picMkLst>
            <pc:docMk/>
            <pc:sldMk cId="2406145352" sldId="318"/>
            <ac:picMk id="2052" creationId="{87105209-C609-457C-9E69-47148A826965}"/>
          </ac:picMkLst>
        </pc:picChg>
      </pc:sldChg>
      <pc:sldChg chg="addSp delSp modSp mod delAnim modAnim">
        <pc:chgData name="Vickie Longson" userId="9552198d-bc89-4920-98bb-7a4ffe4426ba" providerId="ADAL" clId="{556E9179-503E-40F6-95B7-05C466DDCD88}" dt="2021-08-18T16:07:51.466" v="3033" actId="1076"/>
        <pc:sldMkLst>
          <pc:docMk/>
          <pc:sldMk cId="3263647671" sldId="320"/>
        </pc:sldMkLst>
        <pc:spChg chg="add del mod">
          <ac:chgData name="Vickie Longson" userId="9552198d-bc89-4920-98bb-7a4ffe4426ba" providerId="ADAL" clId="{556E9179-503E-40F6-95B7-05C466DDCD88}" dt="2021-08-18T16:06:35.465" v="2975" actId="478"/>
          <ac:spMkLst>
            <pc:docMk/>
            <pc:sldMk cId="3263647671" sldId="320"/>
            <ac:spMk id="2" creationId="{F0E81B36-C498-44C1-84C5-0E47E63E5C3A}"/>
          </ac:spMkLst>
        </pc:spChg>
        <pc:spChg chg="del">
          <ac:chgData name="Vickie Longson" userId="9552198d-bc89-4920-98bb-7a4ffe4426ba" providerId="ADAL" clId="{556E9179-503E-40F6-95B7-05C466DDCD88}" dt="2021-08-18T15:57:45.040" v="2441" actId="478"/>
          <ac:spMkLst>
            <pc:docMk/>
            <pc:sldMk cId="3263647671" sldId="320"/>
            <ac:spMk id="7" creationId="{61BEC2F4-AD10-479B-BE36-DF03D96316F5}"/>
          </ac:spMkLst>
        </pc:spChg>
        <pc:spChg chg="del mod">
          <ac:chgData name="Vickie Longson" userId="9552198d-bc89-4920-98bb-7a4ffe4426ba" providerId="ADAL" clId="{556E9179-503E-40F6-95B7-05C466DDCD88}" dt="2021-08-18T15:57:48.803" v="2446" actId="478"/>
          <ac:spMkLst>
            <pc:docMk/>
            <pc:sldMk cId="3263647671" sldId="320"/>
            <ac:spMk id="8" creationId="{442A6213-1DB0-4567-A6D5-4D1B47F9B2C7}"/>
          </ac:spMkLst>
        </pc:spChg>
        <pc:spChg chg="mod">
          <ac:chgData name="Vickie Longson" userId="9552198d-bc89-4920-98bb-7a4ffe4426ba" providerId="ADAL" clId="{556E9179-503E-40F6-95B7-05C466DDCD88}" dt="2021-08-18T15:59:25.979" v="2564" actId="14100"/>
          <ac:spMkLst>
            <pc:docMk/>
            <pc:sldMk cId="3263647671" sldId="320"/>
            <ac:spMk id="11" creationId="{BFDC5958-D1DD-446B-B6F9-85C54A30A6F1}"/>
          </ac:spMkLst>
        </pc:spChg>
        <pc:spChg chg="del">
          <ac:chgData name="Vickie Longson" userId="9552198d-bc89-4920-98bb-7a4ffe4426ba" providerId="ADAL" clId="{556E9179-503E-40F6-95B7-05C466DDCD88}" dt="2021-08-18T15:57:47.282" v="2444" actId="478"/>
          <ac:spMkLst>
            <pc:docMk/>
            <pc:sldMk cId="3263647671" sldId="320"/>
            <ac:spMk id="12" creationId="{34B39A75-DD5C-401F-9BDC-69C124339787}"/>
          </ac:spMkLst>
        </pc:spChg>
        <pc:spChg chg="del">
          <ac:chgData name="Vickie Longson" userId="9552198d-bc89-4920-98bb-7a4ffe4426ba" providerId="ADAL" clId="{556E9179-503E-40F6-95B7-05C466DDCD88}" dt="2021-08-18T15:57:46.050" v="2442" actId="478"/>
          <ac:spMkLst>
            <pc:docMk/>
            <pc:sldMk cId="3263647671" sldId="320"/>
            <ac:spMk id="13" creationId="{C1065D73-BB01-49B2-9B19-5034F9B40290}"/>
          </ac:spMkLst>
        </pc:spChg>
        <pc:spChg chg="del">
          <ac:chgData name="Vickie Longson" userId="9552198d-bc89-4920-98bb-7a4ffe4426ba" providerId="ADAL" clId="{556E9179-503E-40F6-95B7-05C466DDCD88}" dt="2021-08-18T15:57:46.769" v="2443" actId="478"/>
          <ac:spMkLst>
            <pc:docMk/>
            <pc:sldMk cId="3263647671" sldId="320"/>
            <ac:spMk id="14" creationId="{B7FE3E18-CE8C-4DDC-AED7-3507C57F0E3B}"/>
          </ac:spMkLst>
        </pc:spChg>
        <pc:spChg chg="add del mod">
          <ac:chgData name="Vickie Longson" userId="9552198d-bc89-4920-98bb-7a4ffe4426ba" providerId="ADAL" clId="{556E9179-503E-40F6-95B7-05C466DDCD88}" dt="2021-08-18T16:06:45.353" v="2978" actId="1076"/>
          <ac:spMkLst>
            <pc:docMk/>
            <pc:sldMk cId="3263647671" sldId="320"/>
            <ac:spMk id="15" creationId="{591ADBD3-5DCE-437E-A498-5BEA5902FC31}"/>
          </ac:spMkLst>
        </pc:spChg>
        <pc:spChg chg="add mod">
          <ac:chgData name="Vickie Longson" userId="9552198d-bc89-4920-98bb-7a4ffe4426ba" providerId="ADAL" clId="{556E9179-503E-40F6-95B7-05C466DDCD88}" dt="2021-08-18T16:07:51.466" v="3033" actId="1076"/>
          <ac:spMkLst>
            <pc:docMk/>
            <pc:sldMk cId="3263647671" sldId="320"/>
            <ac:spMk id="16" creationId="{888E9550-C0ED-4034-8090-72C7D43226FA}"/>
          </ac:spMkLst>
        </pc:spChg>
        <pc:spChg chg="add mod">
          <ac:chgData name="Vickie Longson" userId="9552198d-bc89-4920-98bb-7a4ffe4426ba" providerId="ADAL" clId="{556E9179-503E-40F6-95B7-05C466DDCD88}" dt="2021-08-18T16:07:44.377" v="3032" actId="14100"/>
          <ac:spMkLst>
            <pc:docMk/>
            <pc:sldMk cId="3263647671" sldId="320"/>
            <ac:spMk id="18" creationId="{8206B7DC-6340-4213-A3E9-BB6B4241A71E}"/>
          </ac:spMkLst>
        </pc:spChg>
        <pc:spChg chg="add mod">
          <ac:chgData name="Vickie Longson" userId="9552198d-bc89-4920-98bb-7a4ffe4426ba" providerId="ADAL" clId="{556E9179-503E-40F6-95B7-05C466DDCD88}" dt="2021-08-18T16:07:04.341" v="2984" actId="14100"/>
          <ac:spMkLst>
            <pc:docMk/>
            <pc:sldMk cId="3263647671" sldId="320"/>
            <ac:spMk id="19" creationId="{3BD97FDE-B349-42FE-B090-C3B18C238F86}"/>
          </ac:spMkLst>
        </pc:spChg>
        <pc:picChg chg="add mod">
          <ac:chgData name="Vickie Longson" userId="9552198d-bc89-4920-98bb-7a4ffe4426ba" providerId="ADAL" clId="{556E9179-503E-40F6-95B7-05C466DDCD88}" dt="2021-08-18T16:04:57.747" v="2871" actId="1076"/>
          <ac:picMkLst>
            <pc:docMk/>
            <pc:sldMk cId="3263647671" sldId="320"/>
            <ac:picMk id="17" creationId="{AF54F30E-9FD6-4158-8F72-17D468F28590}"/>
          </ac:picMkLst>
        </pc:picChg>
        <pc:picChg chg="add mod">
          <ac:chgData name="Vickie Longson" userId="9552198d-bc89-4920-98bb-7a4ffe4426ba" providerId="ADAL" clId="{556E9179-503E-40F6-95B7-05C466DDCD88}" dt="2021-08-18T15:59:32.592" v="2567" actId="1076"/>
          <ac:picMkLst>
            <pc:docMk/>
            <pc:sldMk cId="3263647671" sldId="320"/>
            <ac:picMk id="8194" creationId="{D6799A10-8F2A-4A54-9201-343BACE7FBD1}"/>
          </ac:picMkLst>
        </pc:picChg>
        <pc:picChg chg="add mod">
          <ac:chgData name="Vickie Longson" userId="9552198d-bc89-4920-98bb-7a4ffe4426ba" providerId="ADAL" clId="{556E9179-503E-40F6-95B7-05C466DDCD88}" dt="2021-08-18T16:06:47.113" v="2979" actId="1076"/>
          <ac:picMkLst>
            <pc:docMk/>
            <pc:sldMk cId="3263647671" sldId="320"/>
            <ac:picMk id="8197" creationId="{40064837-E08A-4DDE-8117-3F12BBD8ECBF}"/>
          </ac:picMkLst>
        </pc:picChg>
      </pc:sldChg>
      <pc:sldChg chg="del">
        <pc:chgData name="Vickie Longson" userId="9552198d-bc89-4920-98bb-7a4ffe4426ba" providerId="ADAL" clId="{556E9179-503E-40F6-95B7-05C466DDCD88}" dt="2021-08-18T15:03:39.892" v="1087" actId="2696"/>
        <pc:sldMkLst>
          <pc:docMk/>
          <pc:sldMk cId="1539002055" sldId="321"/>
        </pc:sldMkLst>
      </pc:sldChg>
      <pc:sldChg chg="addSp delSp modSp mod addAnim delAnim modNotesTx">
        <pc:chgData name="Vickie Longson" userId="9552198d-bc89-4920-98bb-7a4ffe4426ba" providerId="ADAL" clId="{556E9179-503E-40F6-95B7-05C466DDCD88}" dt="2021-08-18T15:30:47.725" v="1935" actId="1076"/>
        <pc:sldMkLst>
          <pc:docMk/>
          <pc:sldMk cId="1038497448" sldId="324"/>
        </pc:sldMkLst>
        <pc:spChg chg="mod">
          <ac:chgData name="Vickie Longson" userId="9552198d-bc89-4920-98bb-7a4ffe4426ba" providerId="ADAL" clId="{556E9179-503E-40F6-95B7-05C466DDCD88}" dt="2021-08-18T15:27:39.611" v="1693" actId="20577"/>
          <ac:spMkLst>
            <pc:docMk/>
            <pc:sldMk cId="1038497448" sldId="324"/>
            <ac:spMk id="2" creationId="{977EEE21-5E26-44F5-9255-D52213621DA0}"/>
          </ac:spMkLst>
        </pc:spChg>
        <pc:spChg chg="mod">
          <ac:chgData name="Vickie Longson" userId="9552198d-bc89-4920-98bb-7a4ffe4426ba" providerId="ADAL" clId="{556E9179-503E-40F6-95B7-05C466DDCD88}" dt="2021-08-18T15:30:47.725" v="1935" actId="1076"/>
          <ac:spMkLst>
            <pc:docMk/>
            <pc:sldMk cId="1038497448" sldId="324"/>
            <ac:spMk id="4" creationId="{201E0A06-D8BB-4F9D-9889-5B52C45936FF}"/>
          </ac:spMkLst>
        </pc:spChg>
        <pc:spChg chg="del">
          <ac:chgData name="Vickie Longson" userId="9552198d-bc89-4920-98bb-7a4ffe4426ba" providerId="ADAL" clId="{556E9179-503E-40F6-95B7-05C466DDCD88}" dt="2021-08-18T15:27:56.117" v="1697" actId="478"/>
          <ac:spMkLst>
            <pc:docMk/>
            <pc:sldMk cId="1038497448" sldId="324"/>
            <ac:spMk id="7" creationId="{66218B0E-9CE5-49C5-8347-49BA5F738AF7}"/>
          </ac:spMkLst>
        </pc:spChg>
        <pc:spChg chg="del">
          <ac:chgData name="Vickie Longson" userId="9552198d-bc89-4920-98bb-7a4ffe4426ba" providerId="ADAL" clId="{556E9179-503E-40F6-95B7-05C466DDCD88}" dt="2021-08-18T15:27:50.525" v="1694" actId="478"/>
          <ac:spMkLst>
            <pc:docMk/>
            <pc:sldMk cId="1038497448" sldId="324"/>
            <ac:spMk id="8" creationId="{EFE0A757-5644-4286-9566-AAC4150019BC}"/>
          </ac:spMkLst>
        </pc:spChg>
        <pc:spChg chg="add del">
          <ac:chgData name="Vickie Longson" userId="9552198d-bc89-4920-98bb-7a4ffe4426ba" providerId="ADAL" clId="{556E9179-503E-40F6-95B7-05C466DDCD88}" dt="2021-08-18T15:29:27.036" v="1928" actId="478"/>
          <ac:spMkLst>
            <pc:docMk/>
            <pc:sldMk cId="1038497448" sldId="324"/>
            <ac:spMk id="9" creationId="{D4012B17-C21A-426E-B26C-5BF75203AA79}"/>
          </ac:spMkLst>
        </pc:spChg>
        <pc:picChg chg="add mod">
          <ac:chgData name="Vickie Longson" userId="9552198d-bc89-4920-98bb-7a4ffe4426ba" providerId="ADAL" clId="{556E9179-503E-40F6-95B7-05C466DDCD88}" dt="2021-08-18T15:30:35.455" v="1933" actId="14100"/>
          <ac:picMkLst>
            <pc:docMk/>
            <pc:sldMk cId="1038497448" sldId="324"/>
            <ac:picMk id="7170" creationId="{C6CF2DE4-EAAA-45BE-88C4-0961F31F037D}"/>
          </ac:picMkLst>
        </pc:picChg>
      </pc:sldChg>
      <pc:sldChg chg="del">
        <pc:chgData name="Vickie Longson" userId="9552198d-bc89-4920-98bb-7a4ffe4426ba" providerId="ADAL" clId="{556E9179-503E-40F6-95B7-05C466DDCD88}" dt="2021-08-18T15:04:07.932" v="1088" actId="2696"/>
        <pc:sldMkLst>
          <pc:docMk/>
          <pc:sldMk cId="3798973653" sldId="325"/>
        </pc:sldMkLst>
      </pc:sldChg>
      <pc:sldChg chg="delSp modSp mod">
        <pc:chgData name="Vickie Longson" userId="9552198d-bc89-4920-98bb-7a4ffe4426ba" providerId="ADAL" clId="{556E9179-503E-40F6-95B7-05C466DDCD88}" dt="2021-08-18T16:24:03.096" v="3399" actId="20577"/>
        <pc:sldMkLst>
          <pc:docMk/>
          <pc:sldMk cId="3011094317" sldId="326"/>
        </pc:sldMkLst>
        <pc:spChg chg="mod">
          <ac:chgData name="Vickie Longson" userId="9552198d-bc89-4920-98bb-7a4ffe4426ba" providerId="ADAL" clId="{556E9179-503E-40F6-95B7-05C466DDCD88}" dt="2021-08-18T16:23:51.082" v="3395"/>
          <ac:spMkLst>
            <pc:docMk/>
            <pc:sldMk cId="3011094317" sldId="326"/>
            <ac:spMk id="2" creationId="{977EEE21-5E26-44F5-9255-D52213621DA0}"/>
          </ac:spMkLst>
        </pc:spChg>
        <pc:spChg chg="mod">
          <ac:chgData name="Vickie Longson" userId="9552198d-bc89-4920-98bb-7a4ffe4426ba" providerId="ADAL" clId="{556E9179-503E-40F6-95B7-05C466DDCD88}" dt="2021-08-18T16:24:03.096" v="3399" actId="20577"/>
          <ac:spMkLst>
            <pc:docMk/>
            <pc:sldMk cId="3011094317" sldId="326"/>
            <ac:spMk id="3" creationId="{AC42CE92-A390-42C0-8EBC-1C84777A5504}"/>
          </ac:spMkLst>
        </pc:spChg>
        <pc:picChg chg="del">
          <ac:chgData name="Vickie Longson" userId="9552198d-bc89-4920-98bb-7a4ffe4426ba" providerId="ADAL" clId="{556E9179-503E-40F6-95B7-05C466DDCD88}" dt="2021-08-18T16:14:06.280" v="3107" actId="478"/>
          <ac:picMkLst>
            <pc:docMk/>
            <pc:sldMk cId="3011094317" sldId="326"/>
            <ac:picMk id="4098" creationId="{DA48FC5B-1389-4765-ACDF-3FB4A50507F2}"/>
          </ac:picMkLst>
        </pc:picChg>
      </pc:sldChg>
      <pc:sldChg chg="addSp delSp modSp mod delAnim">
        <pc:chgData name="Vickie Longson" userId="9552198d-bc89-4920-98bb-7a4ffe4426ba" providerId="ADAL" clId="{556E9179-503E-40F6-95B7-05C466DDCD88}" dt="2021-08-18T16:29:47.147" v="3761" actId="170"/>
        <pc:sldMkLst>
          <pc:docMk/>
          <pc:sldMk cId="2682246967" sldId="327"/>
        </pc:sldMkLst>
        <pc:spChg chg="mod ord">
          <ac:chgData name="Vickie Longson" userId="9552198d-bc89-4920-98bb-7a4ffe4426ba" providerId="ADAL" clId="{556E9179-503E-40F6-95B7-05C466DDCD88}" dt="2021-08-18T16:29:47.147" v="3761" actId="170"/>
          <ac:spMkLst>
            <pc:docMk/>
            <pc:sldMk cId="2682246967" sldId="327"/>
            <ac:spMk id="7" creationId="{D73BF8D6-401E-4320-ABC7-670AAC352C61}"/>
          </ac:spMkLst>
        </pc:spChg>
        <pc:spChg chg="del mod">
          <ac:chgData name="Vickie Longson" userId="9552198d-bc89-4920-98bb-7a4ffe4426ba" providerId="ADAL" clId="{556E9179-503E-40F6-95B7-05C466DDCD88}" dt="2021-08-18T16:29:09.279" v="3753" actId="478"/>
          <ac:spMkLst>
            <pc:docMk/>
            <pc:sldMk cId="2682246967" sldId="327"/>
            <ac:spMk id="8" creationId="{C1D3B7AD-C33E-4DF0-B54B-E4078EAA8738}"/>
          </ac:spMkLst>
        </pc:spChg>
        <pc:spChg chg="mod">
          <ac:chgData name="Vickie Longson" userId="9552198d-bc89-4920-98bb-7a4ffe4426ba" providerId="ADAL" clId="{556E9179-503E-40F6-95B7-05C466DDCD88}" dt="2021-08-18T16:29:25.066" v="3757" actId="1076"/>
          <ac:spMkLst>
            <pc:docMk/>
            <pc:sldMk cId="2682246967" sldId="327"/>
            <ac:spMk id="9" creationId="{4C5B36B5-FB33-4C72-9A6C-F3052A64D109}"/>
          </ac:spMkLst>
        </pc:spChg>
        <pc:picChg chg="add mod">
          <ac:chgData name="Vickie Longson" userId="9552198d-bc89-4920-98bb-7a4ffe4426ba" providerId="ADAL" clId="{556E9179-503E-40F6-95B7-05C466DDCD88}" dt="2021-08-18T16:29:38.337" v="3760" actId="171"/>
          <ac:picMkLst>
            <pc:docMk/>
            <pc:sldMk cId="2682246967" sldId="327"/>
            <ac:picMk id="10" creationId="{B777719B-D07E-40DF-8013-F1D571CE2931}"/>
          </ac:picMkLst>
        </pc:picChg>
      </pc:sldChg>
      <pc:sldChg chg="addSp delSp modSp add mod delAnim">
        <pc:chgData name="Vickie Longson" userId="9552198d-bc89-4920-98bb-7a4ffe4426ba" providerId="ADAL" clId="{556E9179-503E-40F6-95B7-05C466DDCD88}" dt="2021-08-18T15:42:03.820" v="2400"/>
        <pc:sldMkLst>
          <pc:docMk/>
          <pc:sldMk cId="2549265628" sldId="328"/>
        </pc:sldMkLst>
        <pc:spChg chg="mod">
          <ac:chgData name="Vickie Longson" userId="9552198d-bc89-4920-98bb-7a4ffe4426ba" providerId="ADAL" clId="{556E9179-503E-40F6-95B7-05C466DDCD88}" dt="2021-08-18T15:42:03.820" v="2400"/>
          <ac:spMkLst>
            <pc:docMk/>
            <pc:sldMk cId="2549265628" sldId="328"/>
            <ac:spMk id="2" creationId="{977EEE21-5E26-44F5-9255-D52213621DA0}"/>
          </ac:spMkLst>
        </pc:spChg>
        <pc:spChg chg="del">
          <ac:chgData name="Vickie Longson" userId="9552198d-bc89-4920-98bb-7a4ffe4426ba" providerId="ADAL" clId="{556E9179-503E-40F6-95B7-05C466DDCD88}" dt="2021-08-18T15:31:01.796" v="1937" actId="478"/>
          <ac:spMkLst>
            <pc:docMk/>
            <pc:sldMk cId="2549265628" sldId="328"/>
            <ac:spMk id="4" creationId="{201E0A06-D8BB-4F9D-9889-5B52C45936FF}"/>
          </ac:spMkLst>
        </pc:spChg>
        <pc:spChg chg="add del mod">
          <ac:chgData name="Vickie Longson" userId="9552198d-bc89-4920-98bb-7a4ffe4426ba" providerId="ADAL" clId="{556E9179-503E-40F6-95B7-05C466DDCD88}" dt="2021-08-18T15:34:25.187" v="1949" actId="478"/>
          <ac:spMkLst>
            <pc:docMk/>
            <pc:sldMk cId="2549265628" sldId="328"/>
            <ac:spMk id="7" creationId="{5437E4FE-3C3C-4A72-A831-DB18D40AF334}"/>
          </ac:spMkLst>
        </pc:spChg>
        <pc:spChg chg="add mod">
          <ac:chgData name="Vickie Longson" userId="9552198d-bc89-4920-98bb-7a4ffe4426ba" providerId="ADAL" clId="{556E9179-503E-40F6-95B7-05C466DDCD88}" dt="2021-08-18T15:40:12.604" v="2090" actId="6549"/>
          <ac:spMkLst>
            <pc:docMk/>
            <pc:sldMk cId="2549265628" sldId="328"/>
            <ac:spMk id="8" creationId="{D1AB2839-1775-4D6F-B4EE-1C30E111798D}"/>
          </ac:spMkLst>
        </pc:spChg>
        <pc:picChg chg="mod">
          <ac:chgData name="Vickie Longson" userId="9552198d-bc89-4920-98bb-7a4ffe4426ba" providerId="ADAL" clId="{556E9179-503E-40F6-95B7-05C466DDCD88}" dt="2021-08-18T15:40:23.275" v="2091" actId="1076"/>
          <ac:picMkLst>
            <pc:docMk/>
            <pc:sldMk cId="2549265628" sldId="328"/>
            <ac:picMk id="6" creationId="{B5AB1C74-BF9C-459E-8F22-4E437E84C12C}"/>
          </ac:picMkLst>
        </pc:picChg>
        <pc:picChg chg="del">
          <ac:chgData name="Vickie Longson" userId="9552198d-bc89-4920-98bb-7a4ffe4426ba" providerId="ADAL" clId="{556E9179-503E-40F6-95B7-05C466DDCD88}" dt="2021-08-18T15:31:02.859" v="1938" actId="478"/>
          <ac:picMkLst>
            <pc:docMk/>
            <pc:sldMk cId="2549265628" sldId="328"/>
            <ac:picMk id="7170" creationId="{C6CF2DE4-EAAA-45BE-88C4-0961F31F037D}"/>
          </ac:picMkLst>
        </pc:picChg>
      </pc:sldChg>
      <pc:sldChg chg="modSp add mod">
        <pc:chgData name="Vickie Longson" userId="9552198d-bc89-4920-98bb-7a4ffe4426ba" providerId="ADAL" clId="{556E9179-503E-40F6-95B7-05C466DDCD88}" dt="2021-08-18T15:42:06.086" v="2401"/>
        <pc:sldMkLst>
          <pc:docMk/>
          <pc:sldMk cId="1704531099" sldId="329"/>
        </pc:sldMkLst>
        <pc:spChg chg="mod">
          <ac:chgData name="Vickie Longson" userId="9552198d-bc89-4920-98bb-7a4ffe4426ba" providerId="ADAL" clId="{556E9179-503E-40F6-95B7-05C466DDCD88}" dt="2021-08-18T15:42:06.086" v="2401"/>
          <ac:spMkLst>
            <pc:docMk/>
            <pc:sldMk cId="1704531099" sldId="329"/>
            <ac:spMk id="2" creationId="{977EEE21-5E26-44F5-9255-D52213621DA0}"/>
          </ac:spMkLst>
        </pc:spChg>
        <pc:spChg chg="mod">
          <ac:chgData name="Vickie Longson" userId="9552198d-bc89-4920-98bb-7a4ffe4426ba" providerId="ADAL" clId="{556E9179-503E-40F6-95B7-05C466DDCD88}" dt="2021-08-18T15:35:48.154" v="1958" actId="255"/>
          <ac:spMkLst>
            <pc:docMk/>
            <pc:sldMk cId="1704531099" sldId="329"/>
            <ac:spMk id="8" creationId="{D1AB2839-1775-4D6F-B4EE-1C30E111798D}"/>
          </ac:spMkLst>
        </pc:spChg>
      </pc:sldChg>
      <pc:sldChg chg="modSp add mod ord modNotesTx">
        <pc:chgData name="Vickie Longson" userId="9552198d-bc89-4920-98bb-7a4ffe4426ba" providerId="ADAL" clId="{556E9179-503E-40F6-95B7-05C466DDCD88}" dt="2021-08-18T15:41:58.599" v="2399" actId="20577"/>
        <pc:sldMkLst>
          <pc:docMk/>
          <pc:sldMk cId="358792974" sldId="330"/>
        </pc:sldMkLst>
        <pc:spChg chg="mod">
          <ac:chgData name="Vickie Longson" userId="9552198d-bc89-4920-98bb-7a4ffe4426ba" providerId="ADAL" clId="{556E9179-503E-40F6-95B7-05C466DDCD88}" dt="2021-08-18T15:41:58.599" v="2399" actId="20577"/>
          <ac:spMkLst>
            <pc:docMk/>
            <pc:sldMk cId="358792974" sldId="330"/>
            <ac:spMk id="2" creationId="{977EEE21-5E26-44F5-9255-D52213621DA0}"/>
          </ac:spMkLst>
        </pc:spChg>
        <pc:spChg chg="mod">
          <ac:chgData name="Vickie Longson" userId="9552198d-bc89-4920-98bb-7a4ffe4426ba" providerId="ADAL" clId="{556E9179-503E-40F6-95B7-05C466DDCD88}" dt="2021-08-18T15:36:42.220" v="1968" actId="20577"/>
          <ac:spMkLst>
            <pc:docMk/>
            <pc:sldMk cId="358792974" sldId="330"/>
            <ac:spMk id="8" creationId="{D1AB2839-1775-4D6F-B4EE-1C30E111798D}"/>
          </ac:spMkLst>
        </pc:spChg>
        <pc:picChg chg="mod">
          <ac:chgData name="Vickie Longson" userId="9552198d-bc89-4920-98bb-7a4ffe4426ba" providerId="ADAL" clId="{556E9179-503E-40F6-95B7-05C466DDCD88}" dt="2021-08-18T15:36:28.102" v="1963" actId="1076"/>
          <ac:picMkLst>
            <pc:docMk/>
            <pc:sldMk cId="358792974" sldId="330"/>
            <ac:picMk id="6" creationId="{B5AB1C74-BF9C-459E-8F22-4E437E84C12C}"/>
          </ac:picMkLst>
        </pc:picChg>
      </pc:sldChg>
      <pc:sldChg chg="addSp delSp modSp add mod modAnim">
        <pc:chgData name="Vickie Longson" userId="9552198d-bc89-4920-98bb-7a4ffe4426ba" providerId="ADAL" clId="{556E9179-503E-40F6-95B7-05C466DDCD88}" dt="2021-08-18T16:24:26.922" v="3403" actId="14100"/>
        <pc:sldMkLst>
          <pc:docMk/>
          <pc:sldMk cId="543447206" sldId="331"/>
        </pc:sldMkLst>
        <pc:spChg chg="del">
          <ac:chgData name="Vickie Longson" userId="9552198d-bc89-4920-98bb-7a4ffe4426ba" providerId="ADAL" clId="{556E9179-503E-40F6-95B7-05C466DDCD88}" dt="2021-08-18T16:14:55.830" v="3125" actId="478"/>
          <ac:spMkLst>
            <pc:docMk/>
            <pc:sldMk cId="543447206" sldId="331"/>
            <ac:spMk id="6" creationId="{4B77AA67-70BB-4B78-9DBC-E9C60B15A2F9}"/>
          </ac:spMkLst>
        </pc:spChg>
        <pc:spChg chg="add mod">
          <ac:chgData name="Vickie Longson" userId="9552198d-bc89-4920-98bb-7a4ffe4426ba" providerId="ADAL" clId="{556E9179-503E-40F6-95B7-05C466DDCD88}" dt="2021-08-18T16:24:26.922" v="3403" actId="14100"/>
          <ac:spMkLst>
            <pc:docMk/>
            <pc:sldMk cId="543447206" sldId="331"/>
            <ac:spMk id="14" creationId="{02A232E6-9434-4A47-A633-2E91E4238238}"/>
          </ac:spMkLst>
        </pc:spChg>
        <pc:picChg chg="del">
          <ac:chgData name="Vickie Longson" userId="9552198d-bc89-4920-98bb-7a4ffe4426ba" providerId="ADAL" clId="{556E9179-503E-40F6-95B7-05C466DDCD88}" dt="2021-08-18T16:14:51.797" v="3122" actId="478"/>
          <ac:picMkLst>
            <pc:docMk/>
            <pc:sldMk cId="543447206" sldId="331"/>
            <ac:picMk id="9" creationId="{385202B1-8BEC-4BBB-BBFB-5759C5740D96}"/>
          </ac:picMkLst>
        </pc:picChg>
        <pc:picChg chg="del">
          <ac:chgData name="Vickie Longson" userId="9552198d-bc89-4920-98bb-7a4ffe4426ba" providerId="ADAL" clId="{556E9179-503E-40F6-95B7-05C466DDCD88}" dt="2021-08-18T16:14:51.077" v="3121" actId="478"/>
          <ac:picMkLst>
            <pc:docMk/>
            <pc:sldMk cId="543447206" sldId="331"/>
            <ac:picMk id="11" creationId="{F3759D2F-C896-47C8-A4A4-C306E723EBB8}"/>
          </ac:picMkLst>
        </pc:picChg>
        <pc:picChg chg="del">
          <ac:chgData name="Vickie Longson" userId="9552198d-bc89-4920-98bb-7a4ffe4426ba" providerId="ADAL" clId="{556E9179-503E-40F6-95B7-05C466DDCD88}" dt="2021-08-18T16:14:52.267" v="3123" actId="478"/>
          <ac:picMkLst>
            <pc:docMk/>
            <pc:sldMk cId="543447206" sldId="331"/>
            <ac:picMk id="12" creationId="{0784EA58-9F42-4C05-A9F5-D0A456A6CC22}"/>
          </ac:picMkLst>
        </pc:picChg>
        <pc:picChg chg="del">
          <ac:chgData name="Vickie Longson" userId="9552198d-bc89-4920-98bb-7a4ffe4426ba" providerId="ADAL" clId="{556E9179-503E-40F6-95B7-05C466DDCD88}" dt="2021-08-18T16:14:52.989" v="3124" actId="478"/>
          <ac:picMkLst>
            <pc:docMk/>
            <pc:sldMk cId="543447206" sldId="331"/>
            <ac:picMk id="13" creationId="{3C074D52-0005-4D0C-8837-6F01C5161FF2}"/>
          </ac:picMkLst>
        </pc:picChg>
        <pc:picChg chg="add mod">
          <ac:chgData name="Vickie Longson" userId="9552198d-bc89-4920-98bb-7a4ffe4426ba" providerId="ADAL" clId="{556E9179-503E-40F6-95B7-05C466DDCD88}" dt="2021-08-18T16:20:03.025" v="3317" actId="1076"/>
          <ac:picMkLst>
            <pc:docMk/>
            <pc:sldMk cId="543447206" sldId="331"/>
            <ac:picMk id="9218" creationId="{DBA8334D-1E9C-42CC-BDAD-C2765BF87931}"/>
          </ac:picMkLst>
        </pc:picChg>
      </pc:sldChg>
      <pc:sldChg chg="modSp add mod">
        <pc:chgData name="Vickie Longson" userId="9552198d-bc89-4920-98bb-7a4ffe4426ba" providerId="ADAL" clId="{556E9179-503E-40F6-95B7-05C466DDCD88}" dt="2021-08-18T16:24:12.227" v="3400" actId="20577"/>
        <pc:sldMkLst>
          <pc:docMk/>
          <pc:sldMk cId="3388000601" sldId="332"/>
        </pc:sldMkLst>
        <pc:spChg chg="mod">
          <ac:chgData name="Vickie Longson" userId="9552198d-bc89-4920-98bb-7a4ffe4426ba" providerId="ADAL" clId="{556E9179-503E-40F6-95B7-05C466DDCD88}" dt="2021-08-18T16:23:53.941" v="3396"/>
          <ac:spMkLst>
            <pc:docMk/>
            <pc:sldMk cId="3388000601" sldId="332"/>
            <ac:spMk id="2" creationId="{977EEE21-5E26-44F5-9255-D52213621DA0}"/>
          </ac:spMkLst>
        </pc:spChg>
        <pc:spChg chg="mod">
          <ac:chgData name="Vickie Longson" userId="9552198d-bc89-4920-98bb-7a4ffe4426ba" providerId="ADAL" clId="{556E9179-503E-40F6-95B7-05C466DDCD88}" dt="2021-08-18T16:24:12.227" v="3400" actId="20577"/>
          <ac:spMkLst>
            <pc:docMk/>
            <pc:sldMk cId="3388000601" sldId="332"/>
            <ac:spMk id="3" creationId="{AC42CE92-A390-42C0-8EBC-1C84777A55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01/09/2021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5</a:t>
            </a:fld>
            <a:endParaRPr lang="en-GB"/>
          </a:p>
        </p:txBody>
      </p:sp>
    </p:spTree>
    <p:extLst>
      <p:ext uri="{BB962C8B-B14F-4D97-AF65-F5344CB8AC3E}">
        <p14:creationId xmlns:p14="http://schemas.microsoft.com/office/powerpoint/2010/main" val="3062000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10</a:t>
            </a:fld>
            <a:endParaRPr lang="en-GB"/>
          </a:p>
        </p:txBody>
      </p:sp>
    </p:spTree>
    <p:extLst>
      <p:ext uri="{BB962C8B-B14F-4D97-AF65-F5344CB8AC3E}">
        <p14:creationId xmlns:p14="http://schemas.microsoft.com/office/powerpoint/2010/main" val="55649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11</a:t>
            </a:fld>
            <a:endParaRPr lang="en-GB"/>
          </a:p>
        </p:txBody>
      </p:sp>
    </p:spTree>
    <p:extLst>
      <p:ext uri="{BB962C8B-B14F-4D97-AF65-F5344CB8AC3E}">
        <p14:creationId xmlns:p14="http://schemas.microsoft.com/office/powerpoint/2010/main" val="4152951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13</a:t>
            </a:fld>
            <a:endParaRPr lang="en-GB"/>
          </a:p>
        </p:txBody>
      </p:sp>
    </p:spTree>
    <p:extLst>
      <p:ext uri="{BB962C8B-B14F-4D97-AF65-F5344CB8AC3E}">
        <p14:creationId xmlns:p14="http://schemas.microsoft.com/office/powerpoint/2010/main" val="107330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27340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331050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Psalms were mostly written by David, who was an accomplished musician.  They’re songs of praise, thanks and sometimes lament and desperation.  </a:t>
            </a:r>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2228295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17</a:t>
            </a:fld>
            <a:endParaRPr lang="en-GB"/>
          </a:p>
        </p:txBody>
      </p:sp>
    </p:spTree>
    <p:extLst>
      <p:ext uri="{BB962C8B-B14F-4D97-AF65-F5344CB8AC3E}">
        <p14:creationId xmlns:p14="http://schemas.microsoft.com/office/powerpoint/2010/main" val="3188049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20</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21</a:t>
            </a:fld>
            <a:endParaRPr lang="en-GB"/>
          </a:p>
        </p:txBody>
      </p:sp>
    </p:spTree>
    <p:extLst>
      <p:ext uri="{BB962C8B-B14F-4D97-AF65-F5344CB8AC3E}">
        <p14:creationId xmlns:p14="http://schemas.microsoft.com/office/powerpoint/2010/main" val="478462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could do this as a practical activity by having two parcels wrapped up like the pictures above.  The tatty parcel could contain something of significant value and the beautifully wrapped parcel could have very disappointing contents.</a:t>
            </a:r>
          </a:p>
        </p:txBody>
      </p:sp>
      <p:sp>
        <p:nvSpPr>
          <p:cNvPr id="4" name="Slide Number Placeholder 3"/>
          <p:cNvSpPr>
            <a:spLocks noGrp="1"/>
          </p:cNvSpPr>
          <p:nvPr>
            <p:ph type="sldNum" sz="quarter" idx="5"/>
          </p:nvPr>
        </p:nvSpPr>
        <p:spPr/>
        <p:txBody>
          <a:bodyPr/>
          <a:lstStyle/>
          <a:p>
            <a:fld id="{8983D5FD-25CE-4835-9DE9-7F9AD34F8985}" type="slidenum">
              <a:rPr lang="en-GB" smtClean="0"/>
              <a:t>22</a:t>
            </a:fld>
            <a:endParaRPr lang="en-GB"/>
          </a:p>
        </p:txBody>
      </p:sp>
    </p:spTree>
    <p:extLst>
      <p:ext uri="{BB962C8B-B14F-4D97-AF65-F5344CB8AC3E}">
        <p14:creationId xmlns:p14="http://schemas.microsoft.com/office/powerpoint/2010/main" val="2915604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23</a:t>
            </a:fld>
            <a:endParaRPr lang="en-GB"/>
          </a:p>
        </p:txBody>
      </p:sp>
    </p:spTree>
    <p:extLst>
      <p:ext uri="{BB962C8B-B14F-4D97-AF65-F5344CB8AC3E}">
        <p14:creationId xmlns:p14="http://schemas.microsoft.com/office/powerpoint/2010/main" val="157100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Samuel was God’s prophet and was given the task of anointing the new king.  The king that had </a:t>
            </a:r>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1749893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25</a:t>
            </a:fld>
            <a:endParaRPr lang="en-GB"/>
          </a:p>
        </p:txBody>
      </p:sp>
    </p:spTree>
    <p:extLst>
      <p:ext uri="{BB962C8B-B14F-4D97-AF65-F5344CB8AC3E}">
        <p14:creationId xmlns:p14="http://schemas.microsoft.com/office/powerpoint/2010/main" val="2534783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26</a:t>
            </a:fld>
            <a:endParaRPr lang="en-GB"/>
          </a:p>
        </p:txBody>
      </p:sp>
    </p:spTree>
    <p:extLst>
      <p:ext uri="{BB962C8B-B14F-4D97-AF65-F5344CB8AC3E}">
        <p14:creationId xmlns:p14="http://schemas.microsoft.com/office/powerpoint/2010/main" val="2308927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27</a:t>
            </a:fld>
            <a:endParaRPr lang="en-GB"/>
          </a:p>
        </p:txBody>
      </p:sp>
    </p:spTree>
    <p:extLst>
      <p:ext uri="{BB962C8B-B14F-4D97-AF65-F5344CB8AC3E}">
        <p14:creationId xmlns:p14="http://schemas.microsoft.com/office/powerpoint/2010/main" val="3635952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1953166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4126327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34</a:t>
            </a:fld>
            <a:endParaRPr lang="en-GB"/>
          </a:p>
        </p:txBody>
      </p:sp>
    </p:spTree>
    <p:extLst>
      <p:ext uri="{BB962C8B-B14F-4D97-AF65-F5344CB8AC3E}">
        <p14:creationId xmlns:p14="http://schemas.microsoft.com/office/powerpoint/2010/main" val="1408515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35</a:t>
            </a:fld>
            <a:endParaRPr lang="en-GB"/>
          </a:p>
        </p:txBody>
      </p:sp>
    </p:spTree>
    <p:extLst>
      <p:ext uri="{BB962C8B-B14F-4D97-AF65-F5344CB8AC3E}">
        <p14:creationId xmlns:p14="http://schemas.microsoft.com/office/powerpoint/2010/main" val="1463022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36</a:t>
            </a:fld>
            <a:endParaRPr lang="en-GB"/>
          </a:p>
        </p:txBody>
      </p:sp>
    </p:spTree>
    <p:extLst>
      <p:ext uri="{BB962C8B-B14F-4D97-AF65-F5344CB8AC3E}">
        <p14:creationId xmlns:p14="http://schemas.microsoft.com/office/powerpoint/2010/main" val="272273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youtube.com/watch?v=WT3UviMrudA" TargetMode="External"/><Relationship Id="rId5" Type="http://schemas.openxmlformats.org/officeDocument/2006/relationships/hyperlink" Target="https://www.youtube.com/watch?v=JeJvKkBV6rY" TargetMode="External"/><Relationship Id="rId4" Type="http://schemas.openxmlformats.org/officeDocument/2006/relationships/hyperlink" Target="https://www.youtube.com/watch?v=gFayN_nkzaU"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s://www.youtube.com/watch?v=7X9d4ubvWH4" TargetMode="External"/><Relationship Id="rId5" Type="http://schemas.openxmlformats.org/officeDocument/2006/relationships/image" Target="../media/image18.jpe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4.gif"/></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www.biblegateway.com/passage/?search=1%20Samuel%2016&amp;version=CEV#fen-CEV-6401d"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www.biblegateway.com/passage/?search=1%20Samuel%2016&amp;version=CEV#fen-CEV-6399c" TargetMode="External"/><Relationship Id="rId5" Type="http://schemas.openxmlformats.org/officeDocument/2006/relationships/hyperlink" Target="https://www.biblegateway.com/passage/?search=1%20Samuel%2016&amp;version=CEV#fen-CEV-6397b" TargetMode="External"/><Relationship Id="rId4" Type="http://schemas.openxmlformats.org/officeDocument/2006/relationships/hyperlink" Target="https://www.biblegateway.com/passage/?search=1%20Samuel%2016&amp;version=CEV#fen-CEV-6397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www.biblegateway.com/passage/?search=1%20Samuel%2016&amp;version=CEV#fen-CEV-6408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4.gif"/><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6.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6" Type="http://schemas.openxmlformats.org/officeDocument/2006/relationships/image" Target="../media/image24.gif"/><Relationship Id="rId5" Type="http://schemas.openxmlformats.org/officeDocument/2006/relationships/image" Target="../media/image21.jpe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biblegateway.com/passage/?search=Luke%2010%3A25-37&amp;version=ICB#fen-ICB-25278a"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https://www.biblegateway.com/passage/?search=Luke%2010%3A25-37&amp;version=ICB#fen-ICB-25278b"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biblegateway.com/passage/?search=Luke%2010%3A25-37&amp;version=ICB#fen-ICB-25283c"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hyperlink" Target="https://www.biblegateway.com/passage/?search=Luke%2010%3A25-37&amp;version=ICB#fen-ICB-25285e" TargetMode="External"/><Relationship Id="rId4" Type="http://schemas.openxmlformats.org/officeDocument/2006/relationships/hyperlink" Target="https://www.biblegateway.com/passage/?search=Luke%2010%3A25-37&amp;version=ICB#fen-ICB-25284d"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biblegateway.com/passage/?search=Luke%2010%3A25-37&amp;version=ICB#fen-ICB-25286f"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pPr algn="ctr"/>
            <a:r>
              <a:rPr lang="en-GB" b="1" dirty="0">
                <a:solidFill>
                  <a:srgbClr val="FFFFFF"/>
                </a:solidFill>
                <a:latin typeface="Century Gothic" panose="020B0502020202020204" pitchFamily="34" charset="0"/>
              </a:rPr>
              <a:t>COLLECTIVE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sp>
        <p:nvSpPr>
          <p:cNvPr id="4" name="TextBox 3">
            <a:extLst>
              <a:ext uri="{FF2B5EF4-FFF2-40B4-BE49-F238E27FC236}">
                <a16:creationId xmlns:a16="http://schemas.microsoft.com/office/drawing/2014/main" id="{D959B45E-9E82-487D-9A33-4B3176016126}"/>
              </a:ext>
            </a:extLst>
          </p:cNvPr>
          <p:cNvSpPr txBox="1"/>
          <p:nvPr/>
        </p:nvSpPr>
        <p:spPr>
          <a:xfrm>
            <a:off x="893269" y="4871484"/>
            <a:ext cx="4876800" cy="1754326"/>
          </a:xfrm>
          <a:prstGeom prst="rect">
            <a:avLst/>
          </a:prstGeom>
          <a:solidFill>
            <a:schemeClr val="bg1">
              <a:lumMod val="95000"/>
            </a:schemeClr>
          </a:solidFill>
        </p:spPr>
        <p:txBody>
          <a:bodyPr wrap="square" rtlCol="0">
            <a:spAutoFit/>
          </a:bodyPr>
          <a:lstStyle/>
          <a:p>
            <a:pPr algn="ctr"/>
            <a:endParaRPr lang="en-GB" sz="5400" b="1" dirty="0">
              <a:solidFill>
                <a:srgbClr val="002060"/>
              </a:solidFill>
              <a:latin typeface="Century Gothic" panose="020B0502020202020204" pitchFamily="34" charset="0"/>
            </a:endParaRPr>
          </a:p>
          <a:p>
            <a:pPr algn="ctr"/>
            <a:r>
              <a:rPr lang="en-GB" sz="5400" b="1" i="1" dirty="0">
                <a:solidFill>
                  <a:srgbClr val="002060"/>
                </a:solidFill>
                <a:latin typeface="Century Gothic" panose="020B0502020202020204" pitchFamily="34" charset="0"/>
              </a:rPr>
              <a:t>Goodness</a:t>
            </a:r>
          </a:p>
        </p:txBody>
      </p:sp>
      <p:pic>
        <p:nvPicPr>
          <p:cNvPr id="1026" name="Picture 2" descr="Revd Jonathan Cain: Fruits of the Spirit - Bolton Priory">
            <a:extLst>
              <a:ext uri="{FF2B5EF4-FFF2-40B4-BE49-F238E27FC236}">
                <a16:creationId xmlns:a16="http://schemas.microsoft.com/office/drawing/2014/main" id="{E7619DAB-D6C4-4C88-8858-49AE5AC98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995" y="871847"/>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43516"/>
            <a:ext cx="3081576" cy="2085869"/>
          </a:xfrm>
        </p:spPr>
        <p:txBody>
          <a:bodyPr vert="horz" lIns="91440" tIns="45720" rIns="91440" bIns="45720" rtlCol="0" anchor="b">
            <a:normAutofit fontScale="90000"/>
          </a:bodyPr>
          <a:lstStyle/>
          <a:p>
            <a:pPr algn="ct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a:t>
            </a:r>
            <a:br>
              <a:rPr lang="en-US" sz="3600" b="1" dirty="0">
                <a:solidFill>
                  <a:srgbClr val="FFFFFF"/>
                </a:solidFill>
                <a:latin typeface="Century Gothic" panose="020B0502020202020204" pitchFamily="34" charset="0"/>
              </a:rPr>
            </a:br>
            <a:br>
              <a:rPr lang="en-US" sz="3600" b="1" dirty="0">
                <a:solidFill>
                  <a:srgbClr val="FFFFFF"/>
                </a:solidFill>
                <a:latin typeface="Century Gothic" panose="020B0502020202020204" pitchFamily="34" charset="0"/>
              </a:rPr>
            </a:br>
            <a:r>
              <a:rPr lang="en-US" sz="3600" b="1" dirty="0">
                <a:solidFill>
                  <a:srgbClr val="FFFFFF"/>
                </a:solidFill>
                <a:latin typeface="Century Gothic" panose="020B0502020202020204" pitchFamily="34" charset="0"/>
              </a:rPr>
              <a:t>Collective worship</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2"/>
          <a:stretch>
            <a:fillRect/>
          </a:stretch>
        </p:blipFill>
        <p:spPr>
          <a:xfrm>
            <a:off x="8513622" y="5016685"/>
            <a:ext cx="2816596" cy="829128"/>
          </a:xfrm>
          <a:prstGeom prst="rect">
            <a:avLst/>
          </a:prstGeom>
        </p:spPr>
      </p:pic>
      <p:sp>
        <p:nvSpPr>
          <p:cNvPr id="14" name="Content Placeholder 4">
            <a:extLst>
              <a:ext uri="{FF2B5EF4-FFF2-40B4-BE49-F238E27FC236}">
                <a16:creationId xmlns:a16="http://schemas.microsoft.com/office/drawing/2014/main" id="{73C6333F-A527-48A5-9AD8-6C8CA3F7A522}"/>
              </a:ext>
            </a:extLst>
          </p:cNvPr>
          <p:cNvSpPr txBox="1">
            <a:spLocks/>
          </p:cNvSpPr>
          <p:nvPr/>
        </p:nvSpPr>
        <p:spPr>
          <a:xfrm>
            <a:off x="1547582" y="1099459"/>
            <a:ext cx="5027389" cy="4844142"/>
          </a:xfrm>
          <a:prstGeom prst="rect">
            <a:avLst/>
          </a:prstGeom>
          <a:solidFill>
            <a:schemeClr val="bg2"/>
          </a:solidFill>
          <a:ln w="57150">
            <a:noFill/>
          </a:ln>
        </p:spPr>
        <p:txBody>
          <a:bodyPr vert="horz" lIns="91440" tIns="45720" rIns="91440" bIns="45720" rtlCol="0" anchor="ctr">
            <a:normAutofit fontScale="92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lnSpc>
                <a:spcPct val="90000"/>
              </a:lnSpc>
              <a:buFont typeface="Wingdings 2" panose="05020102010507070707" pitchFamily="18" charset="2"/>
              <a:buNone/>
            </a:pPr>
            <a:endParaRPr lang="en-GB" sz="2400" b="1"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gn="ctr">
              <a:lnSpc>
                <a:spcPct val="90000"/>
              </a:lnSpc>
              <a:buNone/>
            </a:pPr>
            <a:r>
              <a:rPr lang="en-GB" sz="2400" dirty="0">
                <a:solidFill>
                  <a:schemeClr val="accent2">
                    <a:lumMod val="50000"/>
                  </a:schemeClr>
                </a:solidFill>
                <a:latin typeface="Century Gothic" panose="020B0502020202020204" pitchFamily="34" charset="0"/>
                <a:cs typeface="Segoe UI" panose="020B0502040204020203" pitchFamily="34" charset="0"/>
              </a:rPr>
              <a:t>This resource supports delivery of collective worship through the theme of Fruit of the Spirit.</a:t>
            </a:r>
          </a:p>
          <a:p>
            <a:pPr marL="0" indent="0" algn="ctr">
              <a:lnSpc>
                <a:spcPct val="90000"/>
              </a:lnSpc>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None/>
            </a:pPr>
            <a:r>
              <a:rPr lang="en-GB" sz="2400" dirty="0">
                <a:solidFill>
                  <a:schemeClr val="accent2">
                    <a:lumMod val="50000"/>
                  </a:schemeClr>
                </a:solidFill>
                <a:latin typeface="Century Gothic" panose="020B0502020202020204" pitchFamily="34" charset="0"/>
                <a:cs typeface="Segoe UI" panose="020B0502040204020203" pitchFamily="34" charset="0"/>
              </a:rPr>
              <a:t>It provides opportunities to look at some of life’s big issues in a prayerful and reflective manner. </a:t>
            </a:r>
          </a:p>
          <a:p>
            <a:pPr marL="0" indent="0" algn="ctr">
              <a:lnSpc>
                <a:spcPct val="90000"/>
              </a:lnSpc>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p:txBody>
      </p:sp>
    </p:spTree>
    <p:extLst>
      <p:ext uri="{BB962C8B-B14F-4D97-AF65-F5344CB8AC3E}">
        <p14:creationId xmlns:p14="http://schemas.microsoft.com/office/powerpoint/2010/main" val="312506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COLLECTIVE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7" name="Content Placeholder 3">
            <a:extLst>
              <a:ext uri="{FF2B5EF4-FFF2-40B4-BE49-F238E27FC236}">
                <a16:creationId xmlns:a16="http://schemas.microsoft.com/office/drawing/2014/main" id="{1F7F7C6C-F9E6-473C-AC88-ED2F2CC25F81}"/>
              </a:ext>
            </a:extLst>
          </p:cNvPr>
          <p:cNvSpPr>
            <a:spLocks noGrp="1"/>
          </p:cNvSpPr>
          <p:nvPr>
            <p:ph idx="1"/>
          </p:nvPr>
        </p:nvSpPr>
        <p:spPr>
          <a:xfrm>
            <a:off x="4872038" y="590550"/>
            <a:ext cx="6537325" cy="5657850"/>
          </a:xfrm>
          <a:ln>
            <a:noFill/>
          </a:ln>
        </p:spPr>
        <p:txBody>
          <a:bodyPr>
            <a:normAutofit lnSpcReduction="10000"/>
          </a:bodyPr>
          <a:lstStyle/>
          <a:p>
            <a:pPr marL="0" indent="0" algn="ctr">
              <a:buNone/>
            </a:pPr>
            <a:r>
              <a:rPr lang="en-GB" sz="4000" b="1" dirty="0">
                <a:solidFill>
                  <a:srgbClr val="7030A0"/>
                </a:solidFill>
                <a:latin typeface="Century Gothic" panose="020B0502020202020204" pitchFamily="34" charset="0"/>
              </a:rPr>
              <a:t>Ideas for the Worship Table</a:t>
            </a:r>
          </a:p>
          <a:p>
            <a:pPr>
              <a:buFont typeface="Courier New" panose="02070309020205020404" pitchFamily="49" charset="0"/>
              <a:buChar char="o"/>
            </a:pPr>
            <a:r>
              <a:rPr lang="en-GB" sz="3200" dirty="0">
                <a:solidFill>
                  <a:srgbClr val="002060"/>
                </a:solidFill>
                <a:latin typeface="Century Gothic" panose="020B0502020202020204" pitchFamily="34" charset="0"/>
              </a:rPr>
              <a:t>Special covering – possibly using liturgical colours</a:t>
            </a:r>
          </a:p>
          <a:p>
            <a:pPr>
              <a:buFont typeface="Courier New" panose="02070309020205020404" pitchFamily="49" charset="0"/>
              <a:buChar char="o"/>
            </a:pPr>
            <a:r>
              <a:rPr lang="en-GB" sz="3200" dirty="0">
                <a:solidFill>
                  <a:srgbClr val="7030A0"/>
                </a:solidFill>
                <a:latin typeface="Century Gothic" panose="020B0502020202020204" pitchFamily="34" charset="0"/>
              </a:rPr>
              <a:t>Candle or candles</a:t>
            </a:r>
          </a:p>
          <a:p>
            <a:pPr>
              <a:buFont typeface="Courier New" panose="02070309020205020404" pitchFamily="49" charset="0"/>
              <a:buChar char="o"/>
            </a:pPr>
            <a:r>
              <a:rPr lang="en-GB" sz="3200" dirty="0">
                <a:solidFill>
                  <a:srgbClr val="002060"/>
                </a:solidFill>
                <a:latin typeface="Century Gothic" panose="020B0502020202020204" pitchFamily="34" charset="0"/>
              </a:rPr>
              <a:t>Cross</a:t>
            </a:r>
          </a:p>
          <a:p>
            <a:pPr>
              <a:buFont typeface="Courier New" panose="02070309020205020404" pitchFamily="49" charset="0"/>
              <a:buChar char="o"/>
            </a:pPr>
            <a:r>
              <a:rPr lang="en-GB" sz="3200" dirty="0">
                <a:solidFill>
                  <a:srgbClr val="7030A0"/>
                </a:solidFill>
                <a:latin typeface="Century Gothic" panose="020B0502020202020204" pitchFamily="34" charset="0"/>
              </a:rPr>
              <a:t>Prayer box</a:t>
            </a:r>
          </a:p>
          <a:p>
            <a:pPr>
              <a:buFont typeface="Courier New" panose="02070309020205020404" pitchFamily="49" charset="0"/>
              <a:buChar char="o"/>
            </a:pPr>
            <a:r>
              <a:rPr lang="en-GB" sz="3200" dirty="0">
                <a:solidFill>
                  <a:srgbClr val="002060"/>
                </a:solidFill>
                <a:latin typeface="Century Gothic" panose="020B0502020202020204" pitchFamily="34" charset="0"/>
              </a:rPr>
              <a:t>Pebbles (prayer)</a:t>
            </a:r>
          </a:p>
          <a:p>
            <a:pPr>
              <a:buFont typeface="Courier New" panose="02070309020205020404" pitchFamily="49" charset="0"/>
              <a:buChar char="o"/>
            </a:pPr>
            <a:r>
              <a:rPr lang="en-GB" sz="3200" dirty="0">
                <a:solidFill>
                  <a:srgbClr val="7030A0"/>
                </a:solidFill>
                <a:latin typeface="Century Gothic" panose="020B0502020202020204" pitchFamily="34" charset="0"/>
              </a:rPr>
              <a:t>Flowers</a:t>
            </a:r>
          </a:p>
        </p:txBody>
      </p:sp>
      <p:pic>
        <p:nvPicPr>
          <p:cNvPr id="1026" name="Picture 2" descr="Collective Worship – Martley CE Primary School">
            <a:extLst>
              <a:ext uri="{FF2B5EF4-FFF2-40B4-BE49-F238E27FC236}">
                <a16:creationId xmlns:a16="http://schemas.microsoft.com/office/drawing/2014/main" id="{C4840575-5DEE-47DC-B4D2-45AD4D3D8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0881">
            <a:off x="9124156" y="3390900"/>
            <a:ext cx="2676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aculate Heart Of Mary Catholic Primary School A Voluntary Academy -  Collective Worship">
            <a:extLst>
              <a:ext uri="{FF2B5EF4-FFF2-40B4-BE49-F238E27FC236}">
                <a16:creationId xmlns:a16="http://schemas.microsoft.com/office/drawing/2014/main" id="{8D0D05E5-7CAB-49A3-9043-B26A55800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065" y="4171517"/>
            <a:ext cx="2591243" cy="193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gn="ctr"/>
            <a:r>
              <a:rPr lang="en-GB" sz="3000" b="1" dirty="0">
                <a:solidFill>
                  <a:srgbClr val="FFFFFF"/>
                </a:solidFill>
                <a:latin typeface="Century Gothic" panose="020B0502020202020204" pitchFamily="34" charset="0"/>
              </a:rPr>
              <a:t>Collective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 </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382477"/>
          </a:xfrm>
          <a:prstGeom prst="rect">
            <a:avLst/>
          </a:prstGeom>
        </p:spPr>
        <p:txBody>
          <a:bodyPr wrap="square">
            <a:spAutoFit/>
          </a:bodyPr>
          <a:lstStyle/>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E43F02A-DE5B-4ABA-AAFF-CC49EC8793C6}"/>
              </a:ext>
            </a:extLst>
          </p:cNvPr>
          <p:cNvSpPr txBox="1"/>
          <p:nvPr/>
        </p:nvSpPr>
        <p:spPr>
          <a:xfrm>
            <a:off x="4839003" y="485678"/>
            <a:ext cx="7118645" cy="1071062"/>
          </a:xfrm>
          <a:prstGeom prst="rect">
            <a:avLst/>
          </a:prstGeom>
          <a:noFill/>
        </p:spPr>
        <p:txBody>
          <a:bodyPr wrap="square" rtlCol="0">
            <a:spAutoFit/>
          </a:bodyPr>
          <a:lstStyle/>
          <a:p>
            <a:pPr marL="0" indent="0">
              <a:lnSpc>
                <a:spcPct val="90000"/>
              </a:lnSpc>
              <a:buNone/>
            </a:pPr>
            <a:endParaRPr lang="en-GB" sz="2400" b="1" dirty="0">
              <a:solidFill>
                <a:srgbClr val="002060"/>
              </a:solidFill>
              <a:latin typeface="Century Gothic" panose="020B0502020202020204" pitchFamily="34" charset="0"/>
              <a:cs typeface="Segoe UI" panose="020B0502040204020203" pitchFamily="34" charset="0"/>
            </a:endParaRPr>
          </a:p>
          <a:p>
            <a:endParaRPr lang="en-GB" sz="2400" dirty="0">
              <a:latin typeface="Century Gothic" panose="020B0502020202020204" pitchFamily="34" charset="0"/>
            </a:endParaRPr>
          </a:p>
          <a:p>
            <a:endParaRPr lang="en-GB" dirty="0">
              <a:latin typeface="Century Gothic" panose="020B0502020202020204" pitchFamily="34" charset="0"/>
            </a:endParaRPr>
          </a:p>
        </p:txBody>
      </p:sp>
      <p:sp>
        <p:nvSpPr>
          <p:cNvPr id="6" name="TextBox 5">
            <a:extLst>
              <a:ext uri="{FF2B5EF4-FFF2-40B4-BE49-F238E27FC236}">
                <a16:creationId xmlns:a16="http://schemas.microsoft.com/office/drawing/2014/main" id="{B5550ACD-EF2C-4ADA-98C0-F5D03422D04A}"/>
              </a:ext>
            </a:extLst>
          </p:cNvPr>
          <p:cNvSpPr txBox="1"/>
          <p:nvPr/>
        </p:nvSpPr>
        <p:spPr>
          <a:xfrm>
            <a:off x="6537960" y="3943350"/>
            <a:ext cx="184731" cy="369332"/>
          </a:xfrm>
          <a:prstGeom prst="rect">
            <a:avLst/>
          </a:prstGeom>
          <a:noFill/>
        </p:spPr>
        <p:txBody>
          <a:bodyPr wrap="none" rtlCol="0">
            <a:spAutoFit/>
          </a:bodyPr>
          <a:lstStyle/>
          <a:p>
            <a:endParaRPr lang="en-GB" dirty="0"/>
          </a:p>
        </p:txBody>
      </p:sp>
      <p:sp>
        <p:nvSpPr>
          <p:cNvPr id="11" name="TextBox 10">
            <a:extLst>
              <a:ext uri="{FF2B5EF4-FFF2-40B4-BE49-F238E27FC236}">
                <a16:creationId xmlns:a16="http://schemas.microsoft.com/office/drawing/2014/main" id="{082B9F57-1367-4BAC-97A4-9405CBD9B1F7}"/>
              </a:ext>
            </a:extLst>
          </p:cNvPr>
          <p:cNvSpPr txBox="1"/>
          <p:nvPr/>
        </p:nvSpPr>
        <p:spPr>
          <a:xfrm>
            <a:off x="4839003" y="1422301"/>
            <a:ext cx="7118645" cy="4007251"/>
          </a:xfrm>
          <a:prstGeom prst="rect">
            <a:avLst/>
          </a:prstGeom>
          <a:noFill/>
        </p:spPr>
        <p:txBody>
          <a:bodyPr wrap="square" rtlCol="0">
            <a:spAutoFit/>
          </a:bodyPr>
          <a:lstStyle/>
          <a:p>
            <a:r>
              <a:rPr lang="en-GB" sz="2400" b="1" dirty="0">
                <a:solidFill>
                  <a:srgbClr val="002060"/>
                </a:solidFill>
                <a:latin typeface="Century Gothic" panose="020B0502020202020204" pitchFamily="34" charset="0"/>
              </a:rPr>
              <a:t>Good </a:t>
            </a:r>
            <a:r>
              <a:rPr lang="en-GB" sz="2400" b="1" dirty="0" err="1">
                <a:solidFill>
                  <a:srgbClr val="002060"/>
                </a:solidFill>
                <a:latin typeface="Century Gothic" panose="020B0502020202020204" pitchFamily="34" charset="0"/>
              </a:rPr>
              <a:t>Good</a:t>
            </a:r>
            <a:r>
              <a:rPr lang="en-GB" sz="2400" b="1" dirty="0">
                <a:solidFill>
                  <a:srgbClr val="002060"/>
                </a:solidFill>
                <a:latin typeface="Century Gothic" panose="020B0502020202020204" pitchFamily="34" charset="0"/>
              </a:rPr>
              <a:t> Father</a:t>
            </a:r>
          </a:p>
          <a:p>
            <a:r>
              <a:rPr lang="en-GB" sz="2400" dirty="0">
                <a:latin typeface="Century Gothic" panose="020B0502020202020204" pitchFamily="34" charset="0"/>
                <a:hlinkClick r:id="rId4"/>
              </a:rPr>
              <a:t>https://www.youtube.com/watch?v=gFayN_nkzaU</a:t>
            </a:r>
            <a:endParaRPr lang="en-GB" sz="2400" dirty="0">
              <a:latin typeface="Century Gothic" panose="020B0502020202020204" pitchFamily="34" charset="0"/>
            </a:endParaRPr>
          </a:p>
          <a:p>
            <a:endParaRPr lang="en-GB" sz="2400" dirty="0">
              <a:latin typeface="Century Gothic" panose="020B0502020202020204" pitchFamily="34" charset="0"/>
            </a:endParaRPr>
          </a:p>
          <a:p>
            <a:pPr marL="0" indent="0">
              <a:lnSpc>
                <a:spcPct val="90000"/>
              </a:lnSpc>
              <a:buNone/>
            </a:pPr>
            <a:r>
              <a:rPr lang="en-GB" sz="2400" b="1" dirty="0">
                <a:solidFill>
                  <a:srgbClr val="002060"/>
                </a:solidFill>
                <a:latin typeface="Century Gothic" panose="020B0502020202020204" pitchFamily="34" charset="0"/>
                <a:cs typeface="Segoe UI" panose="020B0502040204020203" pitchFamily="34" charset="0"/>
              </a:rPr>
              <a:t>My Lighthouse</a:t>
            </a:r>
          </a:p>
          <a:p>
            <a:pPr marL="0" indent="0">
              <a:lnSpc>
                <a:spcPct val="90000"/>
              </a:lnSpc>
              <a:buNone/>
            </a:pPr>
            <a:r>
              <a:rPr lang="en-GB" sz="2400" dirty="0">
                <a:solidFill>
                  <a:srgbClr val="002060"/>
                </a:solidFill>
                <a:latin typeface="Century Gothic" panose="020B0502020202020204" pitchFamily="34" charset="0"/>
                <a:cs typeface="Segoe UI" panose="020B0502040204020203" pitchFamily="34" charset="0"/>
                <a:hlinkClick r:id="rId5"/>
              </a:rPr>
              <a:t>https://www.youtube.com/watch?v=JeJvKkBV6rY</a:t>
            </a:r>
            <a:endParaRPr lang="en-GB" sz="24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2400" dirty="0">
              <a:solidFill>
                <a:srgbClr val="002060"/>
              </a:solidFill>
              <a:latin typeface="Century Gothic" panose="020B0502020202020204" pitchFamily="34" charset="0"/>
              <a:cs typeface="Segoe UI" panose="020B0502040204020203" pitchFamily="34" charset="0"/>
            </a:endParaRPr>
          </a:p>
          <a:p>
            <a:r>
              <a:rPr lang="en-GB" sz="2400" b="1" dirty="0">
                <a:solidFill>
                  <a:srgbClr val="002060"/>
                </a:solidFill>
                <a:latin typeface="Century Gothic" panose="020B0502020202020204" pitchFamily="34" charset="0"/>
              </a:rPr>
              <a:t>Be Praised</a:t>
            </a:r>
          </a:p>
          <a:p>
            <a:r>
              <a:rPr lang="en-GB" sz="2400" dirty="0">
                <a:latin typeface="Century Gothic" panose="020B0502020202020204" pitchFamily="34" charset="0"/>
                <a:hlinkClick r:id="rId6"/>
              </a:rPr>
              <a:t>https://www.youtube.com/watch?v=WT3UviMrudA</a:t>
            </a:r>
            <a:r>
              <a:rPr lang="en-GB" sz="2400" dirty="0">
                <a:latin typeface="Century Gothic" panose="020B0502020202020204" pitchFamily="34" charset="0"/>
              </a:rPr>
              <a:t> </a:t>
            </a: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4" name="Rectangle 203">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 name="Group 205">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7" name="Rectangle 206">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8" name="Rectangle 207">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pPr algn="ctr"/>
            <a:r>
              <a:rPr lang="en-GB" b="1" dirty="0">
                <a:solidFill>
                  <a:schemeClr val="bg1"/>
                </a:solidFill>
                <a:latin typeface="Century Gothic" panose="020B0502020202020204" pitchFamily="34" charset="0"/>
              </a:rPr>
              <a:t>Fruit of the spirit</a:t>
            </a:r>
            <a:br>
              <a:rPr lang="en-GB" b="1" dirty="0">
                <a:solidFill>
                  <a:schemeClr val="bg1"/>
                </a:solidFill>
                <a:latin typeface="Century Gothic" panose="020B0502020202020204" pitchFamily="34" charset="0"/>
              </a:rPr>
            </a:br>
            <a:br>
              <a:rPr lang="en-GB" b="1" dirty="0">
                <a:solidFill>
                  <a:schemeClr val="bg1"/>
                </a:solidFill>
                <a:latin typeface="Century Gothic" panose="020B0502020202020204" pitchFamily="34" charset="0"/>
              </a:rPr>
            </a:br>
            <a:r>
              <a:rPr lang="en-GB" b="1" dirty="0">
                <a:solidFill>
                  <a:schemeClr val="bg1"/>
                </a:solidFill>
                <a:latin typeface="Century Gothic" panose="020B0502020202020204" pitchFamily="34" charset="0"/>
              </a:rPr>
              <a:t>Goodness</a:t>
            </a:r>
          </a:p>
        </p:txBody>
      </p:sp>
      <p:pic>
        <p:nvPicPr>
          <p:cNvPr id="1026" name="Picture 2" descr="Plastic Gems | Etsy">
            <a:extLst>
              <a:ext uri="{FF2B5EF4-FFF2-40B4-BE49-F238E27FC236}">
                <a16:creationId xmlns:a16="http://schemas.microsoft.com/office/drawing/2014/main" id="{DC2724C2-E849-4F10-9F7C-28689E041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107" y="974626"/>
            <a:ext cx="6181386" cy="4908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gn="ctr">
              <a:lnSpc>
                <a:spcPct val="90000"/>
              </a:lnSpc>
            </a:pPr>
            <a:r>
              <a:rPr lang="en-US" sz="2700" b="1" dirty="0">
                <a:latin typeface="Century Gothic" panose="020B0502020202020204" pitchFamily="34" charset="0"/>
              </a:rPr>
              <a:t>Classroom 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lgn="ctr">
              <a:buNone/>
            </a:pPr>
            <a:r>
              <a:rPr lang="en-US" b="1" cap="all" dirty="0">
                <a:solidFill>
                  <a:schemeClr val="bg1"/>
                </a:solidFill>
              </a:rPr>
              <a:t>Goodness</a:t>
            </a: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p:txBody>
      </p:sp>
      <p:pic>
        <p:nvPicPr>
          <p:cNvPr id="4" name="Picture 3">
            <a:extLst>
              <a:ext uri="{FF2B5EF4-FFF2-40B4-BE49-F238E27FC236}">
                <a16:creationId xmlns:a16="http://schemas.microsoft.com/office/drawing/2014/main" id="{5BE982BD-F56B-4124-B21B-4C4B4FB56C5D}"/>
              </a:ext>
            </a:extLst>
          </p:cNvPr>
          <p:cNvPicPr>
            <a:picLocks noChangeAspect="1"/>
          </p:cNvPicPr>
          <p:nvPr/>
        </p:nvPicPr>
        <p:blipFill>
          <a:blip r:embed="rId3"/>
          <a:stretch>
            <a:fillRect/>
          </a:stretch>
        </p:blipFill>
        <p:spPr>
          <a:xfrm>
            <a:off x="5042132" y="350253"/>
            <a:ext cx="6485182" cy="6157494"/>
          </a:xfrm>
          <a:prstGeom prst="rect">
            <a:avLst/>
          </a:prstGeom>
        </p:spPr>
      </p:pic>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026" name="Picture 2" descr="God&amp;#39;s Goodness Creation — The Anástasis Center">
            <a:extLst>
              <a:ext uri="{FF2B5EF4-FFF2-40B4-BE49-F238E27FC236}">
                <a16:creationId xmlns:a16="http://schemas.microsoft.com/office/drawing/2014/main" id="{F1D6BEB1-B3E5-471D-9DC9-60C5DE645F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6893" y="1002982"/>
            <a:ext cx="8243381" cy="5495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196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10" name="Picture 2" descr="3 Bible Stories to Teach Your Kids About Self-Control | Minno Kids">
            <a:extLst>
              <a:ext uri="{FF2B5EF4-FFF2-40B4-BE49-F238E27FC236}">
                <a16:creationId xmlns:a16="http://schemas.microsoft.com/office/drawing/2014/main" id="{9E559E22-2312-4485-A3D0-769DCD4207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524" y="924736"/>
            <a:ext cx="4432326" cy="2504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034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endParaRPr lang="en-GB"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894962"/>
            <a:ext cx="666345" cy="861538"/>
          </a:xfrm>
          <a:prstGeom prst="rect">
            <a:avLst/>
          </a:prstGeom>
        </p:spPr>
      </p:pic>
      <p:pic>
        <p:nvPicPr>
          <p:cNvPr id="9" name="Picture 2">
            <a:extLst>
              <a:ext uri="{FF2B5EF4-FFF2-40B4-BE49-F238E27FC236}">
                <a16:creationId xmlns:a16="http://schemas.microsoft.com/office/drawing/2014/main" id="{BDF0C733-43AE-4CAA-85E4-C045930035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3886" y="1990116"/>
            <a:ext cx="4261454" cy="2840969"/>
          </a:xfrm>
          <a:prstGeom prst="rect">
            <a:avLst/>
          </a:prstGeom>
          <a:noFill/>
          <a:extLst>
            <a:ext uri="{909E8E84-426E-40DD-AFC4-6F175D3DCCD1}">
              <a14:hiddenFill xmlns:a14="http://schemas.microsoft.com/office/drawing/2010/main">
                <a:solidFill>
                  <a:srgbClr val="FFFFFF"/>
                </a:solidFill>
              </a14:hiddenFill>
            </a:ext>
          </a:extLst>
        </p:spPr>
      </p:pic>
      <p:sp>
        <p:nvSpPr>
          <p:cNvPr id="5" name="Thought Bubble: Cloud 4">
            <a:extLst>
              <a:ext uri="{FF2B5EF4-FFF2-40B4-BE49-F238E27FC236}">
                <a16:creationId xmlns:a16="http://schemas.microsoft.com/office/drawing/2014/main" id="{6591D95D-5155-4BAE-A1B0-5ED01CF0D97F}"/>
              </a:ext>
            </a:extLst>
          </p:cNvPr>
          <p:cNvSpPr/>
          <p:nvPr/>
        </p:nvSpPr>
        <p:spPr>
          <a:xfrm>
            <a:off x="780512" y="4401481"/>
            <a:ext cx="3624977" cy="2217906"/>
          </a:xfrm>
          <a:prstGeom prst="cloudCallout">
            <a:avLst>
              <a:gd name="adj1" fmla="val 62601"/>
              <a:gd name="adj2" fmla="val -5632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latin typeface="Century Gothic" panose="020B0502020202020204" pitchFamily="34" charset="0"/>
              </a:rPr>
              <a:t>What does the word goodness make you think of?</a:t>
            </a:r>
          </a:p>
        </p:txBody>
      </p:sp>
      <p:sp>
        <p:nvSpPr>
          <p:cNvPr id="10" name="Thought Bubble: Cloud 9">
            <a:extLst>
              <a:ext uri="{FF2B5EF4-FFF2-40B4-BE49-F238E27FC236}">
                <a16:creationId xmlns:a16="http://schemas.microsoft.com/office/drawing/2014/main" id="{973D7E7D-2DCE-425D-9C14-4640F12F4EF3}"/>
              </a:ext>
            </a:extLst>
          </p:cNvPr>
          <p:cNvSpPr/>
          <p:nvPr/>
        </p:nvSpPr>
        <p:spPr>
          <a:xfrm>
            <a:off x="8746115" y="4095345"/>
            <a:ext cx="3304716" cy="2340164"/>
          </a:xfrm>
          <a:prstGeom prst="cloudCallout">
            <a:avLst>
              <a:gd name="adj1" fmla="val -65514"/>
              <a:gd name="adj2" fmla="val -50630"/>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latin typeface="Century Gothic" panose="020B0502020202020204" pitchFamily="34" charset="0"/>
              </a:rPr>
              <a:t>Where can we see signs of God’s goodness in the world?</a:t>
            </a:r>
          </a:p>
        </p:txBody>
      </p:sp>
      <p:sp>
        <p:nvSpPr>
          <p:cNvPr id="11" name="Thought Bubble: Cloud 10">
            <a:extLst>
              <a:ext uri="{FF2B5EF4-FFF2-40B4-BE49-F238E27FC236}">
                <a16:creationId xmlns:a16="http://schemas.microsoft.com/office/drawing/2014/main" id="{A5BA436C-A174-4CFA-979F-CAEB8FB69ABC}"/>
              </a:ext>
            </a:extLst>
          </p:cNvPr>
          <p:cNvSpPr/>
          <p:nvPr/>
        </p:nvSpPr>
        <p:spPr>
          <a:xfrm>
            <a:off x="8443412" y="1313234"/>
            <a:ext cx="3688845" cy="2408897"/>
          </a:xfrm>
          <a:prstGeom prst="cloudCallout">
            <a:avLst>
              <a:gd name="adj1" fmla="val -68145"/>
              <a:gd name="adj2" fmla="val 29633"/>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Can we see God’s goodness in action even when times are hard?</a:t>
            </a:r>
          </a:p>
        </p:txBody>
      </p:sp>
      <p:sp>
        <p:nvSpPr>
          <p:cNvPr id="12" name="Rectangle: Rounded Corners 11">
            <a:extLst>
              <a:ext uri="{FF2B5EF4-FFF2-40B4-BE49-F238E27FC236}">
                <a16:creationId xmlns:a16="http://schemas.microsoft.com/office/drawing/2014/main" id="{C74EC959-E80E-46D2-8996-5A37279ABCB5}"/>
              </a:ext>
            </a:extLst>
          </p:cNvPr>
          <p:cNvSpPr/>
          <p:nvPr/>
        </p:nvSpPr>
        <p:spPr>
          <a:xfrm>
            <a:off x="415630" y="1990116"/>
            <a:ext cx="3568089" cy="2195741"/>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dirty="0">
                <a:solidFill>
                  <a:schemeClr val="accent1"/>
                </a:solidFill>
                <a:latin typeface="Century Gothic" panose="020B0502020202020204" pitchFamily="34" charset="0"/>
              </a:rPr>
              <a:t>This week we are thinking about goodness…</a:t>
            </a:r>
          </a:p>
        </p:txBody>
      </p:sp>
      <p:sp>
        <p:nvSpPr>
          <p:cNvPr id="13" name="Rectangle: Rounded Corners 12">
            <a:extLst>
              <a:ext uri="{FF2B5EF4-FFF2-40B4-BE49-F238E27FC236}">
                <a16:creationId xmlns:a16="http://schemas.microsoft.com/office/drawing/2014/main" id="{E74093BA-4384-46B9-8787-8776FA1C9979}"/>
              </a:ext>
            </a:extLst>
          </p:cNvPr>
          <p:cNvSpPr/>
          <p:nvPr/>
        </p:nvSpPr>
        <p:spPr>
          <a:xfrm>
            <a:off x="4888936" y="4951378"/>
            <a:ext cx="3373732" cy="1737028"/>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dirty="0">
                <a:solidFill>
                  <a:schemeClr val="accent1"/>
                </a:solidFill>
                <a:latin typeface="Century Gothic" panose="020B0502020202020204" pitchFamily="34" charset="0"/>
              </a:rPr>
              <a:t>Christians believe that God is good, all of the time.</a:t>
            </a:r>
          </a:p>
        </p:txBody>
      </p:sp>
    </p:spTree>
    <p:extLst>
      <p:ext uri="{BB962C8B-B14F-4D97-AF65-F5344CB8AC3E}">
        <p14:creationId xmlns:p14="http://schemas.microsoft.com/office/powerpoint/2010/main" val="148087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normAutofit/>
          </a:bodyPr>
          <a:lstStyle/>
          <a:p>
            <a:r>
              <a:rPr lang="en-GB" b="1" dirty="0">
                <a:latin typeface="Century Gothic" panose="020B0502020202020204" pitchFamily="34" charset="0"/>
              </a:rPr>
              <a:t>Bible Verses: God’s Goodness</a:t>
            </a:r>
            <a:br>
              <a:rPr lang="en-GB" b="1" dirty="0">
                <a:latin typeface="Century Gothic" panose="020B0502020202020204" pitchFamily="34" charset="0"/>
              </a:rPr>
            </a:br>
            <a:r>
              <a:rPr lang="en-GB" b="1" dirty="0">
                <a:latin typeface="Century Gothic" panose="020B0502020202020204" pitchFamily="34" charset="0"/>
              </a:rPr>
              <a:t>Psalms</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8051350" y="4882356"/>
            <a:ext cx="3972038" cy="1814300"/>
          </a:xfrm>
          <a:prstGeom prst="roundRect">
            <a:avLst>
              <a:gd name="adj" fmla="val 12015"/>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0" i="0" dirty="0">
                <a:solidFill>
                  <a:schemeClr val="accent1"/>
                </a:solidFill>
                <a:effectLst/>
                <a:latin typeface="Century Gothic" panose="020B0502020202020204" pitchFamily="34" charset="0"/>
              </a:rPr>
              <a:t>…even when he was going through difficult times.  </a:t>
            </a:r>
          </a:p>
          <a:p>
            <a:pPr algn="ctr"/>
            <a:r>
              <a:rPr lang="en-GB" sz="2000" b="0" i="0" dirty="0">
                <a:solidFill>
                  <a:schemeClr val="accent1"/>
                </a:solidFill>
                <a:effectLst/>
                <a:latin typeface="Century Gothic" panose="020B0502020202020204" pitchFamily="34" charset="0"/>
              </a:rPr>
              <a:t>He often sang about the beauty of creation and the good things that God has given.</a:t>
            </a:r>
          </a:p>
        </p:txBody>
      </p:sp>
      <p:pic>
        <p:nvPicPr>
          <p:cNvPr id="9" name="Picture 8">
            <a:extLst>
              <a:ext uri="{FF2B5EF4-FFF2-40B4-BE49-F238E27FC236}">
                <a16:creationId xmlns:a16="http://schemas.microsoft.com/office/drawing/2014/main" id="{05ACCA4E-1CEF-4D0E-843E-DFD92D16ED70}"/>
              </a:ext>
            </a:extLst>
          </p:cNvPr>
          <p:cNvPicPr>
            <a:picLocks noChangeAspect="1"/>
          </p:cNvPicPr>
          <p:nvPr/>
        </p:nvPicPr>
        <p:blipFill>
          <a:blip r:embed="rId3"/>
          <a:stretch>
            <a:fillRect/>
          </a:stretch>
        </p:blipFill>
        <p:spPr>
          <a:xfrm>
            <a:off x="11524118" y="1"/>
            <a:ext cx="667881" cy="839972"/>
          </a:xfrm>
          <a:prstGeom prst="rect">
            <a:avLst/>
          </a:prstGeom>
        </p:spPr>
      </p:pic>
      <p:sp>
        <p:nvSpPr>
          <p:cNvPr id="5" name="Rectangle: Rounded Corners 4">
            <a:extLst>
              <a:ext uri="{FF2B5EF4-FFF2-40B4-BE49-F238E27FC236}">
                <a16:creationId xmlns:a16="http://schemas.microsoft.com/office/drawing/2014/main" id="{3EEA1393-74B8-4B79-8D0E-89C423BCE528}"/>
              </a:ext>
            </a:extLst>
          </p:cNvPr>
          <p:cNvSpPr/>
          <p:nvPr/>
        </p:nvSpPr>
        <p:spPr>
          <a:xfrm>
            <a:off x="4761499" y="2071991"/>
            <a:ext cx="2959683" cy="1945532"/>
          </a:xfrm>
          <a:prstGeom prst="roundRect">
            <a:avLst>
              <a:gd name="adj" fmla="val 12015"/>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0" i="0" dirty="0">
                <a:solidFill>
                  <a:schemeClr val="accent1"/>
                </a:solidFill>
                <a:effectLst/>
                <a:latin typeface="Century Gothic" panose="020B0502020202020204" pitchFamily="34" charset="0"/>
              </a:rPr>
              <a:t>David (remember him from the story with Goliath?) wrote lots of Psalms (songs) about God’s goodness…</a:t>
            </a:r>
            <a:endParaRPr lang="en-US" sz="2000" b="0" i="0" dirty="0">
              <a:solidFill>
                <a:schemeClr val="accent1"/>
              </a:solidFill>
              <a:effectLst/>
              <a:latin typeface="Century Gothic" panose="020B0502020202020204" pitchFamily="34" charset="0"/>
            </a:endParaRPr>
          </a:p>
        </p:txBody>
      </p:sp>
      <p:sp>
        <p:nvSpPr>
          <p:cNvPr id="7" name="Thought Bubble: Cloud 6">
            <a:extLst>
              <a:ext uri="{FF2B5EF4-FFF2-40B4-BE49-F238E27FC236}">
                <a16:creationId xmlns:a16="http://schemas.microsoft.com/office/drawing/2014/main" id="{84D8167C-43F2-465F-928B-CBB1782D2392}"/>
              </a:ext>
            </a:extLst>
          </p:cNvPr>
          <p:cNvSpPr/>
          <p:nvPr/>
        </p:nvSpPr>
        <p:spPr>
          <a:xfrm>
            <a:off x="238712" y="1646813"/>
            <a:ext cx="4380688" cy="3235543"/>
          </a:xfrm>
          <a:prstGeom prst="cloudCallout">
            <a:avLst>
              <a:gd name="adj1" fmla="val -41629"/>
              <a:gd name="adj2" fmla="val 76551"/>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Century Gothic" panose="020B0502020202020204" pitchFamily="34" charset="0"/>
              </a:rPr>
              <a:t>How great is your goodness!</a:t>
            </a:r>
            <a:br>
              <a:rPr lang="en-US" dirty="0">
                <a:solidFill>
                  <a:schemeClr val="accent1"/>
                </a:solidFill>
                <a:latin typeface="Century Gothic" panose="020B0502020202020204" pitchFamily="34" charset="0"/>
              </a:rPr>
            </a:br>
            <a:r>
              <a:rPr lang="en-US" dirty="0">
                <a:solidFill>
                  <a:schemeClr val="accent1"/>
                </a:solidFill>
                <a:latin typeface="Century Gothic" panose="020B0502020202020204" pitchFamily="34" charset="0"/>
              </a:rPr>
              <a:t>    You have stored it up for those who fear you.</a:t>
            </a:r>
            <a:br>
              <a:rPr lang="en-US" dirty="0">
                <a:solidFill>
                  <a:schemeClr val="accent1"/>
                </a:solidFill>
                <a:latin typeface="Century Gothic" panose="020B0502020202020204" pitchFamily="34" charset="0"/>
              </a:rPr>
            </a:br>
            <a:r>
              <a:rPr lang="en-US" dirty="0">
                <a:solidFill>
                  <a:schemeClr val="accent1"/>
                </a:solidFill>
                <a:latin typeface="Century Gothic" panose="020B0502020202020204" pitchFamily="34" charset="0"/>
              </a:rPr>
              <a:t>You do good things for those who trust you.</a:t>
            </a:r>
            <a:br>
              <a:rPr lang="en-US" dirty="0">
                <a:solidFill>
                  <a:schemeClr val="accent1"/>
                </a:solidFill>
                <a:latin typeface="Century Gothic" panose="020B0502020202020204" pitchFamily="34" charset="0"/>
              </a:rPr>
            </a:br>
            <a:r>
              <a:rPr lang="en-US" dirty="0">
                <a:solidFill>
                  <a:schemeClr val="accent1"/>
                </a:solidFill>
                <a:latin typeface="Century Gothic" panose="020B0502020202020204" pitchFamily="34" charset="0"/>
              </a:rPr>
              <a:t>    You do this for all to see.</a:t>
            </a:r>
          </a:p>
          <a:p>
            <a:pPr algn="ctr"/>
            <a:r>
              <a:rPr lang="en-US" dirty="0">
                <a:solidFill>
                  <a:schemeClr val="accent1"/>
                </a:solidFill>
                <a:latin typeface="Century Gothic" panose="020B0502020202020204" pitchFamily="34" charset="0"/>
              </a:rPr>
              <a:t>Psalm 31:19</a:t>
            </a:r>
            <a:endParaRPr lang="en-US" sz="3200" dirty="0">
              <a:solidFill>
                <a:schemeClr val="accent1"/>
              </a:solidFill>
              <a:latin typeface="Century Gothic" panose="020B0502020202020204" pitchFamily="34" charset="0"/>
            </a:endParaRPr>
          </a:p>
        </p:txBody>
      </p:sp>
      <p:sp>
        <p:nvSpPr>
          <p:cNvPr id="8" name="Thought Bubble: Cloud 7">
            <a:extLst>
              <a:ext uri="{FF2B5EF4-FFF2-40B4-BE49-F238E27FC236}">
                <a16:creationId xmlns:a16="http://schemas.microsoft.com/office/drawing/2014/main" id="{07AE0918-A874-4B0A-B6D0-F0DFA89B2D25}"/>
              </a:ext>
            </a:extLst>
          </p:cNvPr>
          <p:cNvSpPr/>
          <p:nvPr/>
        </p:nvSpPr>
        <p:spPr>
          <a:xfrm>
            <a:off x="7811311" y="1217573"/>
            <a:ext cx="4380688" cy="2955593"/>
          </a:xfrm>
          <a:prstGeom prst="cloudCallout">
            <a:avLst>
              <a:gd name="adj1" fmla="val -41629"/>
              <a:gd name="adj2" fmla="val 6802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latin typeface="Century Gothic" panose="020B0502020202020204" pitchFamily="34" charset="0"/>
              </a:rPr>
              <a:t>Thank the Lord because he is good.</a:t>
            </a:r>
            <a:br>
              <a:rPr lang="en-US" sz="2400" dirty="0">
                <a:solidFill>
                  <a:schemeClr val="accent1"/>
                </a:solidFill>
                <a:latin typeface="Century Gothic" panose="020B0502020202020204" pitchFamily="34" charset="0"/>
              </a:rPr>
            </a:br>
            <a:r>
              <a:rPr lang="en-US" sz="2400" dirty="0">
                <a:solidFill>
                  <a:schemeClr val="accent1"/>
                </a:solidFill>
                <a:latin typeface="Century Gothic" panose="020B0502020202020204" pitchFamily="34" charset="0"/>
              </a:rPr>
              <a:t>    His love continues forever.</a:t>
            </a:r>
          </a:p>
          <a:p>
            <a:pPr algn="ctr"/>
            <a:r>
              <a:rPr lang="en-US" sz="2400" dirty="0">
                <a:solidFill>
                  <a:schemeClr val="accent1"/>
                </a:solidFill>
                <a:latin typeface="Century Gothic" panose="020B0502020202020204" pitchFamily="34" charset="0"/>
              </a:rPr>
              <a:t>Psalm 107:1</a:t>
            </a:r>
            <a:endParaRPr lang="en-US" dirty="0">
              <a:solidFill>
                <a:schemeClr val="accent1"/>
              </a:solidFill>
              <a:latin typeface="Century Gothic" panose="020B0502020202020204" pitchFamily="34" charset="0"/>
            </a:endParaRPr>
          </a:p>
        </p:txBody>
      </p:sp>
      <p:sp>
        <p:nvSpPr>
          <p:cNvPr id="10" name="Thought Bubble: Cloud 9">
            <a:extLst>
              <a:ext uri="{FF2B5EF4-FFF2-40B4-BE49-F238E27FC236}">
                <a16:creationId xmlns:a16="http://schemas.microsoft.com/office/drawing/2014/main" id="{B3998643-B027-4FDD-96BC-1E6934E9832D}"/>
              </a:ext>
            </a:extLst>
          </p:cNvPr>
          <p:cNvSpPr/>
          <p:nvPr/>
        </p:nvSpPr>
        <p:spPr>
          <a:xfrm>
            <a:off x="3670661" y="4210074"/>
            <a:ext cx="4192620" cy="2486582"/>
          </a:xfrm>
          <a:prstGeom prst="cloudCallout">
            <a:avLst>
              <a:gd name="adj1" fmla="val -94457"/>
              <a:gd name="adj2" fmla="val 35877"/>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1"/>
                </a:solidFill>
                <a:latin typeface="Century Gothic" panose="020B0502020202020204" pitchFamily="34" charset="0"/>
              </a:rPr>
              <a:t>Here is something I am still sure of.</a:t>
            </a:r>
            <a:br>
              <a:rPr lang="en-US" sz="2000" dirty="0">
                <a:solidFill>
                  <a:schemeClr val="accent1"/>
                </a:solidFill>
                <a:latin typeface="Century Gothic" panose="020B0502020202020204" pitchFamily="34" charset="0"/>
              </a:rPr>
            </a:br>
            <a:r>
              <a:rPr lang="en-US" sz="2000" dirty="0">
                <a:solidFill>
                  <a:schemeClr val="accent1"/>
                </a:solidFill>
                <a:latin typeface="Century Gothic" panose="020B0502020202020204" pitchFamily="34" charset="0"/>
              </a:rPr>
              <a:t>    I will see the </a:t>
            </a:r>
            <a:r>
              <a:rPr lang="en-US" sz="2000" cap="small" dirty="0">
                <a:solidFill>
                  <a:schemeClr val="accent1"/>
                </a:solidFill>
                <a:latin typeface="Century Gothic" panose="020B0502020202020204" pitchFamily="34" charset="0"/>
              </a:rPr>
              <a:t>Lord</a:t>
            </a:r>
            <a:r>
              <a:rPr lang="en-US" sz="2000" dirty="0">
                <a:solidFill>
                  <a:schemeClr val="accent1"/>
                </a:solidFill>
                <a:latin typeface="Century Gothic" panose="020B0502020202020204" pitchFamily="34" charset="0"/>
              </a:rPr>
              <a:t>’s goodness</a:t>
            </a:r>
            <a:br>
              <a:rPr lang="en-US" sz="2000" dirty="0">
                <a:solidFill>
                  <a:schemeClr val="accent1"/>
                </a:solidFill>
                <a:latin typeface="Century Gothic" panose="020B0502020202020204" pitchFamily="34" charset="0"/>
              </a:rPr>
            </a:br>
            <a:r>
              <a:rPr lang="en-US" sz="2000" dirty="0">
                <a:solidFill>
                  <a:schemeClr val="accent1"/>
                </a:solidFill>
                <a:latin typeface="Century Gothic" panose="020B0502020202020204" pitchFamily="34" charset="0"/>
              </a:rPr>
              <a:t>    while I’m still alive.</a:t>
            </a:r>
          </a:p>
          <a:p>
            <a:pPr algn="ctr"/>
            <a:r>
              <a:rPr lang="en-US" sz="2000" dirty="0">
                <a:solidFill>
                  <a:schemeClr val="accent1"/>
                </a:solidFill>
                <a:latin typeface="Century Gothic" panose="020B0502020202020204" pitchFamily="34" charset="0"/>
              </a:rPr>
              <a:t>Psalm 27:13</a:t>
            </a:r>
            <a:endParaRPr lang="en-US" sz="2400" dirty="0">
              <a:solidFill>
                <a:schemeClr val="accent1"/>
              </a:solidFill>
              <a:latin typeface="Century Gothic" panose="020B0502020202020204" pitchFamily="34" charset="0"/>
            </a:endParaRPr>
          </a:p>
        </p:txBody>
      </p:sp>
    </p:spTree>
    <p:extLst>
      <p:ext uri="{BB962C8B-B14F-4D97-AF65-F5344CB8AC3E}">
        <p14:creationId xmlns:p14="http://schemas.microsoft.com/office/powerpoint/2010/main" val="133101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pic>
        <p:nvPicPr>
          <p:cNvPr id="3" name="Picture 2">
            <a:extLst>
              <a:ext uri="{FF2B5EF4-FFF2-40B4-BE49-F238E27FC236}">
                <a16:creationId xmlns:a16="http://schemas.microsoft.com/office/drawing/2014/main" id="{4C5C2FDD-42DA-43C7-AD30-E0977AD29A69}"/>
              </a:ext>
            </a:extLst>
          </p:cNvPr>
          <p:cNvPicPr>
            <a:picLocks noChangeAspect="1"/>
          </p:cNvPicPr>
          <p:nvPr/>
        </p:nvPicPr>
        <p:blipFill>
          <a:blip r:embed="rId4"/>
          <a:stretch>
            <a:fillRect/>
          </a:stretch>
        </p:blipFill>
        <p:spPr>
          <a:xfrm>
            <a:off x="6687013" y="729658"/>
            <a:ext cx="2801566" cy="1575881"/>
          </a:xfrm>
          <a:prstGeom prst="rect">
            <a:avLst/>
          </a:prstGeom>
        </p:spPr>
      </p:pic>
      <p:sp>
        <p:nvSpPr>
          <p:cNvPr id="9" name="Thought Bubble: Cloud 8">
            <a:extLst>
              <a:ext uri="{FF2B5EF4-FFF2-40B4-BE49-F238E27FC236}">
                <a16:creationId xmlns:a16="http://schemas.microsoft.com/office/drawing/2014/main" id="{4C5B36B5-FB33-4C72-9A6C-F3052A64D109}"/>
              </a:ext>
            </a:extLst>
          </p:cNvPr>
          <p:cNvSpPr/>
          <p:nvPr/>
        </p:nvSpPr>
        <p:spPr>
          <a:xfrm>
            <a:off x="4163442" y="1500642"/>
            <a:ext cx="3667329" cy="2651652"/>
          </a:xfrm>
          <a:prstGeom prst="cloudCallout">
            <a:avLst>
              <a:gd name="adj1" fmla="val 50679"/>
              <a:gd name="adj2" fmla="val 66558"/>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002060"/>
                </a:solidFill>
                <a:latin typeface="Century Gothic" panose="020B0502020202020204" pitchFamily="34" charset="0"/>
              </a:rPr>
              <a:t>Where will you find it?</a:t>
            </a:r>
          </a:p>
        </p:txBody>
      </p:sp>
      <p:pic>
        <p:nvPicPr>
          <p:cNvPr id="2052" name="Picture 4" descr="Nando Moran on Twitter: &amp;quot;A veces hacer el bien no es sólo un acto de  caridad hacia el prójimo, a veces hacer el bien también nos ayuda a  nosotros y nuestra alma,">
            <a:extLst>
              <a:ext uri="{FF2B5EF4-FFF2-40B4-BE49-F238E27FC236}">
                <a16:creationId xmlns:a16="http://schemas.microsoft.com/office/drawing/2014/main" id="{87105209-C609-457C-9E69-47148A8269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3443" y="4747972"/>
            <a:ext cx="1289815" cy="1934722"/>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C1D3B7AD-C33E-4DF0-B54B-E4078EAA8738}"/>
              </a:ext>
            </a:extLst>
          </p:cNvPr>
          <p:cNvSpPr/>
          <p:nvPr/>
        </p:nvSpPr>
        <p:spPr>
          <a:xfrm>
            <a:off x="8048245" y="1629657"/>
            <a:ext cx="4025512" cy="2922805"/>
          </a:xfrm>
          <a:prstGeom prst="cloudCallout">
            <a:avLst>
              <a:gd name="adj1" fmla="val 42172"/>
              <a:gd name="adj2" fmla="val 69293"/>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chemeClr val="accent1"/>
                </a:solidFill>
                <a:latin typeface="Century Gothic" panose="020B0502020202020204" pitchFamily="34" charset="0"/>
                <a:ea typeface="Calibri" panose="020F0502020204030204" pitchFamily="34" charset="0"/>
                <a:cs typeface="Times New Roman" panose="02020603050405020304" pitchFamily="18" charset="0"/>
              </a:rPr>
              <a:t>How can this help us when we’re having a tough day?</a:t>
            </a:r>
            <a:endParaRPr lang="en-GB" sz="2800" b="1" dirty="0">
              <a:solidFill>
                <a:schemeClr val="accent1"/>
              </a:solidFill>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800" b="1" dirty="0">
                <a:solidFill>
                  <a:schemeClr val="accent1"/>
                </a:solidFill>
                <a:latin typeface="Century Gothic" panose="020B0502020202020204" pitchFamily="34" charset="0"/>
              </a:rPr>
              <a:t> </a:t>
            </a:r>
            <a:endParaRPr lang="en-GB" sz="3600" b="1" dirty="0">
              <a:solidFill>
                <a:schemeClr val="accent1"/>
              </a:solidFill>
              <a:latin typeface="Century Gothic" panose="020B0502020202020204" pitchFamily="34" charset="0"/>
            </a:endParaRPr>
          </a:p>
        </p:txBody>
      </p:sp>
      <p:sp>
        <p:nvSpPr>
          <p:cNvPr id="10" name="Rectangle: Rounded Corners 9">
            <a:extLst>
              <a:ext uri="{FF2B5EF4-FFF2-40B4-BE49-F238E27FC236}">
                <a16:creationId xmlns:a16="http://schemas.microsoft.com/office/drawing/2014/main" id="{7BDC9C77-E9C6-4493-B954-A1E3823A85BA}"/>
              </a:ext>
            </a:extLst>
          </p:cNvPr>
          <p:cNvSpPr/>
          <p:nvPr/>
        </p:nvSpPr>
        <p:spPr>
          <a:xfrm>
            <a:off x="4747098" y="4858143"/>
            <a:ext cx="5573949" cy="1838513"/>
          </a:xfrm>
          <a:prstGeom prst="roundRect">
            <a:avLst>
              <a:gd name="adj" fmla="val 12015"/>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0" i="0" dirty="0">
                <a:solidFill>
                  <a:schemeClr val="accent1"/>
                </a:solidFill>
                <a:effectLst/>
                <a:latin typeface="Century Gothic" panose="020B0502020202020204" pitchFamily="34" charset="0"/>
              </a:rPr>
              <a:t>This song by the Christian band Rend Collective talks about counting our blessings and recognising God’s goodness.</a:t>
            </a:r>
          </a:p>
          <a:p>
            <a:pPr algn="ctr"/>
            <a:r>
              <a:rPr lang="en-GB" sz="2000" b="0" i="0" dirty="0">
                <a:solidFill>
                  <a:schemeClr val="accent1"/>
                </a:solidFill>
                <a:effectLst/>
                <a:latin typeface="Century Gothic" panose="020B0502020202020204" pitchFamily="34" charset="0"/>
                <a:hlinkClick r:id="rId6"/>
              </a:rPr>
              <a:t>https://www.youtube.com/watch?v=7X9d4ubvWH4</a:t>
            </a:r>
            <a:r>
              <a:rPr lang="en-GB" sz="2000" b="0" i="0" dirty="0">
                <a:solidFill>
                  <a:schemeClr val="accent1"/>
                </a:solidFill>
                <a:effectLst/>
                <a:latin typeface="Century Gothic" panose="020B0502020202020204" pitchFamily="34" charset="0"/>
              </a:rPr>
              <a:t> </a:t>
            </a:r>
          </a:p>
        </p:txBody>
      </p:sp>
      <p:pic>
        <p:nvPicPr>
          <p:cNvPr id="2050" name="Picture 2" descr="Nine Reasons to Hope in God&amp;#39;s Goodness">
            <a:extLst>
              <a:ext uri="{FF2B5EF4-FFF2-40B4-BE49-F238E27FC236}">
                <a16:creationId xmlns:a16="http://schemas.microsoft.com/office/drawing/2014/main" id="{827B7795-F7BF-447D-BD0A-D8C93D87E2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1957" y="5213817"/>
            <a:ext cx="2267919" cy="1468877"/>
          </a:xfrm>
          <a:prstGeom prst="rect">
            <a:avLst/>
          </a:prstGeom>
          <a:noFill/>
          <a:extLst>
            <a:ext uri="{909E8E84-426E-40DD-AFC4-6F175D3DCCD1}">
              <a14:hiddenFill xmlns:a14="http://schemas.microsoft.com/office/drawing/2010/main">
                <a:solidFill>
                  <a:srgbClr val="FFFFFF"/>
                </a:solidFill>
              </a14:hiddenFill>
            </a:ext>
          </a:extLst>
        </p:spPr>
      </p:pic>
      <p:sp>
        <p:nvSpPr>
          <p:cNvPr id="7" name="Thought Bubble: Cloud 6">
            <a:extLst>
              <a:ext uri="{FF2B5EF4-FFF2-40B4-BE49-F238E27FC236}">
                <a16:creationId xmlns:a16="http://schemas.microsoft.com/office/drawing/2014/main" id="{D73BF8D6-401E-4320-ABC7-670AAC352C61}"/>
              </a:ext>
            </a:extLst>
          </p:cNvPr>
          <p:cNvSpPr/>
          <p:nvPr/>
        </p:nvSpPr>
        <p:spPr>
          <a:xfrm>
            <a:off x="690665" y="2376307"/>
            <a:ext cx="3774331" cy="2763704"/>
          </a:xfrm>
          <a:prstGeom prst="cloudCallout">
            <a:avLst>
              <a:gd name="adj1" fmla="val 45651"/>
              <a:gd name="adj2" fmla="val 734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Can you look for signs of God’s goodness?</a:t>
            </a:r>
          </a:p>
        </p:txBody>
      </p:sp>
    </p:spTree>
    <p:extLst>
      <p:ext uri="{BB962C8B-B14F-4D97-AF65-F5344CB8AC3E}">
        <p14:creationId xmlns:p14="http://schemas.microsoft.com/office/powerpoint/2010/main" val="240614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in the prayer space or use the prayer below:</a:t>
            </a:r>
          </a:p>
          <a:p>
            <a:endParaRPr lang="en-GB" sz="2200" dirty="0">
              <a:latin typeface="Century Gothic" panose="020B0502020202020204" pitchFamily="34" charset="0"/>
              <a:cs typeface="Segoe UI" panose="020B0502040204020203" pitchFamily="34" charset="0"/>
            </a:endParaRPr>
          </a:p>
          <a:p>
            <a:r>
              <a:rPr lang="en-GB" sz="2400" b="1" dirty="0">
                <a:latin typeface="Century Gothic" panose="020B0502020202020204" pitchFamily="34" charset="0"/>
              </a:rPr>
              <a:t>Dear God,</a:t>
            </a:r>
          </a:p>
          <a:p>
            <a:r>
              <a:rPr lang="en-GB" sz="2400" b="1" dirty="0">
                <a:latin typeface="Century Gothic" panose="020B0502020202020204" pitchFamily="34" charset="0"/>
              </a:rPr>
              <a:t>Thank you that you are a good Father and that your goodness can be seen in the beauty of creation and in the gifts that you have given.</a:t>
            </a:r>
          </a:p>
          <a:p>
            <a:r>
              <a:rPr lang="en-GB" sz="2400" b="1" dirty="0">
                <a:latin typeface="Century Gothic" panose="020B0502020202020204"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7510" y="5973002"/>
            <a:ext cx="684490" cy="884998"/>
          </a:xfrm>
          <a:prstGeom prst="rect">
            <a:avLst/>
          </a:prstGeom>
        </p:spPr>
      </p:pic>
    </p:spTree>
    <p:extLst>
      <p:ext uri="{BB962C8B-B14F-4D97-AF65-F5344CB8AC3E}">
        <p14:creationId xmlns:p14="http://schemas.microsoft.com/office/powerpoint/2010/main" val="3768873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4098" name="Picture 2" descr="Brown Paper Parcel Damaged In The Post Stock Photo - Download Image Now -  iStock">
            <a:extLst>
              <a:ext uri="{FF2B5EF4-FFF2-40B4-BE49-F238E27FC236}">
                <a16:creationId xmlns:a16="http://schemas.microsoft.com/office/drawing/2014/main" id="{DEA2BDC5-04C2-4D09-9349-2EBF6D5B47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6196" y="841355"/>
            <a:ext cx="6860962" cy="5131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67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this week?</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5122" name="Picture 2" descr="Brown Paper Parcel Damaged In The Post Stock Photo - Download Image Now -  iStock">
            <a:extLst>
              <a:ext uri="{FF2B5EF4-FFF2-40B4-BE49-F238E27FC236}">
                <a16:creationId xmlns:a16="http://schemas.microsoft.com/office/drawing/2014/main" id="{5020F624-A5F9-4C50-A0FF-B6347FA44E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493" y="643467"/>
            <a:ext cx="3793592" cy="283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944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GOODNESS</a:t>
            </a:r>
            <a:br>
              <a:rPr lang="en-GB" b="1" dirty="0">
                <a:latin typeface="Century Gothic" panose="020B0502020202020204" pitchFamily="34" charset="0"/>
              </a:rPr>
            </a:br>
            <a:r>
              <a:rPr lang="en-GB" b="1" dirty="0">
                <a:latin typeface="Century Gothic" panose="020B0502020202020204" pitchFamily="34" charset="0"/>
              </a:rPr>
              <a:t>RESPOND</a:t>
            </a:r>
            <a:endParaRPr lang="en-GB" b="1" dirty="0"/>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1257811" y="5652823"/>
            <a:ext cx="933901" cy="1205177"/>
          </a:xfrm>
          <a:prstGeom prst="rect">
            <a:avLst/>
          </a:prstGeom>
        </p:spPr>
      </p:pic>
      <p:pic>
        <p:nvPicPr>
          <p:cNvPr id="6146" name="Picture 2" descr="Brown Paper Parcel Damaged In The Post Stock Photo - Download Image Now -  iStock">
            <a:extLst>
              <a:ext uri="{FF2B5EF4-FFF2-40B4-BE49-F238E27FC236}">
                <a16:creationId xmlns:a16="http://schemas.microsoft.com/office/drawing/2014/main" id="{A2D04076-62F4-49AA-BC53-FFFF2C7077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273" y="3643921"/>
            <a:ext cx="3962741" cy="29638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Special Present 1 | Zehira-blog">
            <a:extLst>
              <a:ext uri="{FF2B5EF4-FFF2-40B4-BE49-F238E27FC236}">
                <a16:creationId xmlns:a16="http://schemas.microsoft.com/office/drawing/2014/main" id="{BC663257-12CD-4577-808B-864DB9A11E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8163" y="3598310"/>
            <a:ext cx="3962741" cy="3083401"/>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12EA1F6D-8F91-4040-B744-F0F4BE669607}"/>
              </a:ext>
            </a:extLst>
          </p:cNvPr>
          <p:cNvSpPr/>
          <p:nvPr/>
        </p:nvSpPr>
        <p:spPr>
          <a:xfrm>
            <a:off x="3187672" y="729658"/>
            <a:ext cx="5372667" cy="3424053"/>
          </a:xfrm>
          <a:prstGeom prst="cloudCallout">
            <a:avLst>
              <a:gd name="adj1" fmla="val 62119"/>
              <a:gd name="adj2" fmla="val 43428"/>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002060"/>
                </a:solidFill>
                <a:latin typeface="Century Gothic" panose="020B0502020202020204" pitchFamily="34" charset="0"/>
              </a:rPr>
              <a:t>Be honest…which parcel would you prefer to receive? Why?</a:t>
            </a:r>
          </a:p>
        </p:txBody>
      </p:sp>
    </p:spTree>
    <p:extLst>
      <p:ext uri="{BB962C8B-B14F-4D97-AF65-F5344CB8AC3E}">
        <p14:creationId xmlns:p14="http://schemas.microsoft.com/office/powerpoint/2010/main" val="293453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 Bible </a:t>
            </a:r>
            <a:endParaRPr lang="en-GB" b="1" dirty="0"/>
          </a:p>
        </p:txBody>
      </p:sp>
      <p:sp>
        <p:nvSpPr>
          <p:cNvPr id="4" name="Speech Bubble: Oval 3">
            <a:extLst>
              <a:ext uri="{FF2B5EF4-FFF2-40B4-BE49-F238E27FC236}">
                <a16:creationId xmlns:a16="http://schemas.microsoft.com/office/drawing/2014/main" id="{201E0A06-D8BB-4F9D-9889-5B52C45936FF}"/>
              </a:ext>
            </a:extLst>
          </p:cNvPr>
          <p:cNvSpPr/>
          <p:nvPr/>
        </p:nvSpPr>
        <p:spPr>
          <a:xfrm>
            <a:off x="4951379" y="1340964"/>
            <a:ext cx="6896387" cy="3066177"/>
          </a:xfrm>
          <a:prstGeom prst="wedgeEllipseCallout">
            <a:avLst>
              <a:gd name="adj1" fmla="val -37152"/>
              <a:gd name="adj2" fmla="val 83263"/>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Remember David?</a:t>
            </a:r>
          </a:p>
          <a:p>
            <a:pPr algn="ctr"/>
            <a:r>
              <a:rPr lang="en-GB" sz="2400" b="1" dirty="0">
                <a:solidFill>
                  <a:schemeClr val="accent1"/>
                </a:solidFill>
                <a:latin typeface="Century Gothic" panose="020B0502020202020204" pitchFamily="34" charset="0"/>
              </a:rPr>
              <a:t>Well, long before he fought Goliath, he spent most of his time with a flock of sheep!</a:t>
            </a:r>
          </a:p>
          <a:p>
            <a:pPr algn="ctr"/>
            <a:r>
              <a:rPr lang="en-GB" sz="2400" b="1" dirty="0">
                <a:solidFill>
                  <a:schemeClr val="accent1"/>
                </a:solidFill>
                <a:latin typeface="Century Gothic" panose="020B0502020202020204" pitchFamily="34" charset="0"/>
              </a:rPr>
              <a:t>He certainly wasn’t what you’d call ‘potential King material’!</a:t>
            </a:r>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1257811" y="5652823"/>
            <a:ext cx="933901" cy="1205177"/>
          </a:xfrm>
          <a:prstGeom prst="rect">
            <a:avLst/>
          </a:prstGeom>
        </p:spPr>
      </p:pic>
      <p:pic>
        <p:nvPicPr>
          <p:cNvPr id="7170" name="Picture 2" descr="david in the bible clipart - Clip Art Library">
            <a:extLst>
              <a:ext uri="{FF2B5EF4-FFF2-40B4-BE49-F238E27FC236}">
                <a16:creationId xmlns:a16="http://schemas.microsoft.com/office/drawing/2014/main" id="{C6CF2DE4-EAAA-45BE-88C4-0961F31F03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2677" y="2072100"/>
            <a:ext cx="4199714" cy="4670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49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 Bible story</a:t>
            </a:r>
            <a:br>
              <a:rPr lang="en-GB" b="1" dirty="0">
                <a:latin typeface="Century Gothic" panose="020B0502020202020204" pitchFamily="34" charset="0"/>
              </a:rPr>
            </a:br>
            <a:r>
              <a:rPr lang="en-GB" b="1" dirty="0">
                <a:latin typeface="Century Gothic" panose="020B0502020202020204" pitchFamily="34" charset="0"/>
              </a:rPr>
              <a:t>1 Samuel 16:1-13</a:t>
            </a:r>
            <a:endParaRPr lang="en-GB" b="1" dirty="0"/>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0671609" y="621235"/>
            <a:ext cx="933901" cy="1205177"/>
          </a:xfrm>
          <a:prstGeom prst="rect">
            <a:avLst/>
          </a:prstGeom>
        </p:spPr>
      </p:pic>
      <p:sp>
        <p:nvSpPr>
          <p:cNvPr id="8" name="Rectangle: Rounded Corners 7">
            <a:extLst>
              <a:ext uri="{FF2B5EF4-FFF2-40B4-BE49-F238E27FC236}">
                <a16:creationId xmlns:a16="http://schemas.microsoft.com/office/drawing/2014/main" id="{D1AB2839-1775-4D6F-B4EE-1C30E111798D}"/>
              </a:ext>
            </a:extLst>
          </p:cNvPr>
          <p:cNvSpPr/>
          <p:nvPr/>
        </p:nvSpPr>
        <p:spPr>
          <a:xfrm>
            <a:off x="359923" y="1989762"/>
            <a:ext cx="11548542" cy="477254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US" sz="2100" b="1" i="0" dirty="0">
                <a:solidFill>
                  <a:srgbClr val="000000"/>
                </a:solidFill>
                <a:effectLst/>
                <a:latin typeface="Century Gothic" panose="020B0502020202020204" pitchFamily="34" charset="0"/>
              </a:rPr>
              <a:t>16 </a:t>
            </a:r>
            <a:r>
              <a:rPr lang="en-US" sz="2100" b="1" i="0" baseline="30000" dirty="0">
                <a:solidFill>
                  <a:srgbClr val="000000"/>
                </a:solidFill>
                <a:effectLst/>
                <a:latin typeface="Century Gothic" panose="020B0502020202020204" pitchFamily="34" charset="0"/>
              </a:rPr>
              <a:t>1 </a:t>
            </a:r>
            <a:r>
              <a:rPr lang="en-US" sz="2100" b="0" i="0" dirty="0">
                <a:solidFill>
                  <a:srgbClr val="000000"/>
                </a:solidFill>
                <a:effectLst/>
                <a:latin typeface="Century Gothic" panose="020B0502020202020204" pitchFamily="34" charset="0"/>
              </a:rPr>
              <a:t>One day </a:t>
            </a:r>
            <a:r>
              <a:rPr lang="en-US" sz="2100" dirty="0">
                <a:solidFill>
                  <a:srgbClr val="000000"/>
                </a:solidFill>
                <a:latin typeface="Century Gothic" panose="020B0502020202020204" pitchFamily="34" charset="0"/>
              </a:rPr>
              <a:t>God</a:t>
            </a:r>
            <a:r>
              <a:rPr lang="en-US" sz="2100" b="0" i="0" dirty="0">
                <a:solidFill>
                  <a:srgbClr val="000000"/>
                </a:solidFill>
                <a:effectLst/>
                <a:latin typeface="Century Gothic" panose="020B0502020202020204" pitchFamily="34" charset="0"/>
              </a:rPr>
              <a:t> said, “Samuel, I’ve rejected Saul, and I refuse to let him be king any longer. Stop feeling sad about him. Put some olive oil</a:t>
            </a:r>
            <a:r>
              <a:rPr lang="en-US" sz="2100" b="0" i="0" baseline="30000" dirty="0">
                <a:solidFill>
                  <a:srgbClr val="000000"/>
                </a:solidFill>
                <a:effectLst/>
                <a:latin typeface="Century Gothic" panose="020B0502020202020204" pitchFamily="34" charset="0"/>
              </a:rPr>
              <a:t>[</a:t>
            </a:r>
            <a:r>
              <a:rPr lang="en-US" sz="2100" b="0" i="0" baseline="30000" dirty="0">
                <a:solidFill>
                  <a:srgbClr val="4A4A4A"/>
                </a:solidFill>
                <a:effectLst/>
                <a:latin typeface="Century Gothic" panose="020B0502020202020204" pitchFamily="34" charset="0"/>
                <a:hlinkClick r:id="rId4" tooltip="See footnote a"/>
              </a:rPr>
              <a:t>a</a:t>
            </a:r>
            <a:r>
              <a:rPr lang="en-US" sz="2100" b="0" i="0" baseline="30000" dirty="0">
                <a:solidFill>
                  <a:srgbClr val="000000"/>
                </a:solidFill>
                <a:effectLst/>
                <a:latin typeface="Century Gothic" panose="020B0502020202020204" pitchFamily="34" charset="0"/>
              </a:rPr>
              <a:t>]</a:t>
            </a:r>
            <a:r>
              <a:rPr lang="en-US" sz="2100" b="0" i="0" dirty="0">
                <a:solidFill>
                  <a:srgbClr val="000000"/>
                </a:solidFill>
                <a:effectLst/>
                <a:latin typeface="Century Gothic" panose="020B0502020202020204" pitchFamily="34" charset="0"/>
              </a:rPr>
              <a:t> in a small container</a:t>
            </a:r>
            <a:r>
              <a:rPr lang="en-US" sz="2100" b="0" i="0" baseline="30000" dirty="0">
                <a:solidFill>
                  <a:srgbClr val="000000"/>
                </a:solidFill>
                <a:effectLst/>
                <a:latin typeface="Century Gothic" panose="020B0502020202020204" pitchFamily="34" charset="0"/>
              </a:rPr>
              <a:t>[</a:t>
            </a:r>
            <a:r>
              <a:rPr lang="en-US" sz="2100" b="0" i="0" baseline="30000" dirty="0">
                <a:solidFill>
                  <a:srgbClr val="4A4A4A"/>
                </a:solidFill>
                <a:effectLst/>
                <a:latin typeface="Century Gothic" panose="020B0502020202020204" pitchFamily="34" charset="0"/>
                <a:hlinkClick r:id="rId5" tooltip="See footnote b"/>
              </a:rPr>
              <a:t>b</a:t>
            </a:r>
            <a:r>
              <a:rPr lang="en-US" sz="2100" b="0" i="0" baseline="30000" dirty="0">
                <a:solidFill>
                  <a:srgbClr val="000000"/>
                </a:solidFill>
                <a:effectLst/>
                <a:latin typeface="Century Gothic" panose="020B0502020202020204" pitchFamily="34" charset="0"/>
              </a:rPr>
              <a:t>]</a:t>
            </a:r>
            <a:r>
              <a:rPr lang="en-US" sz="2100" b="0" i="0" dirty="0">
                <a:solidFill>
                  <a:srgbClr val="000000"/>
                </a:solidFill>
                <a:effectLst/>
                <a:latin typeface="Century Gothic" panose="020B0502020202020204" pitchFamily="34" charset="0"/>
              </a:rPr>
              <a:t> and go visit a man named Jesse, who lives in Bethlehem. I’ve chosen one of his sons to be my king.”</a:t>
            </a:r>
          </a:p>
          <a:p>
            <a:pPr algn="l"/>
            <a:r>
              <a:rPr lang="en-US" sz="2100" b="1" i="0" baseline="30000" dirty="0">
                <a:solidFill>
                  <a:srgbClr val="000000"/>
                </a:solidFill>
                <a:effectLst/>
                <a:latin typeface="Century Gothic" panose="020B0502020202020204" pitchFamily="34" charset="0"/>
              </a:rPr>
              <a:t>2 </a:t>
            </a:r>
            <a:r>
              <a:rPr lang="en-US" sz="2100" b="0" i="0" dirty="0">
                <a:solidFill>
                  <a:srgbClr val="000000"/>
                </a:solidFill>
                <a:effectLst/>
                <a:latin typeface="Century Gothic" panose="020B0502020202020204" pitchFamily="34" charset="0"/>
              </a:rPr>
              <a:t>Samuel answered, “If I do that, Saul will find out and have me killed.”</a:t>
            </a:r>
          </a:p>
          <a:p>
            <a:pPr algn="l"/>
            <a:r>
              <a:rPr lang="en-US" sz="2100" b="0" i="0" dirty="0">
                <a:solidFill>
                  <a:srgbClr val="000000"/>
                </a:solidFill>
                <a:effectLst/>
                <a:latin typeface="Century Gothic" panose="020B0502020202020204" pitchFamily="34" charset="0"/>
              </a:rPr>
              <a:t>“Take a calf with you,” the </a:t>
            </a:r>
            <a:r>
              <a:rPr lang="en-US" sz="2100" b="0" i="0" cap="small" dirty="0">
                <a:solidFill>
                  <a:srgbClr val="000000"/>
                </a:solidFill>
                <a:effectLst/>
                <a:latin typeface="Century Gothic" panose="020B0502020202020204" pitchFamily="34" charset="0"/>
              </a:rPr>
              <a:t>Lord</a:t>
            </a:r>
            <a:r>
              <a:rPr lang="en-US" sz="2100" b="0" i="0" dirty="0">
                <a:solidFill>
                  <a:srgbClr val="000000"/>
                </a:solidFill>
                <a:effectLst/>
                <a:latin typeface="Century Gothic" panose="020B0502020202020204" pitchFamily="34" charset="0"/>
              </a:rPr>
              <a:t> replied. “Tell everyone that you’ve come to offer it as a sacrifice to me, </a:t>
            </a:r>
            <a:r>
              <a:rPr lang="en-US" sz="2100" b="1" i="0" baseline="30000" dirty="0">
                <a:solidFill>
                  <a:srgbClr val="000000"/>
                </a:solidFill>
                <a:effectLst/>
                <a:latin typeface="Century Gothic" panose="020B0502020202020204" pitchFamily="34" charset="0"/>
              </a:rPr>
              <a:t>3 </a:t>
            </a:r>
            <a:r>
              <a:rPr lang="en-US" sz="2100" b="0" i="0" dirty="0">
                <a:solidFill>
                  <a:srgbClr val="000000"/>
                </a:solidFill>
                <a:effectLst/>
                <a:latin typeface="Century Gothic" panose="020B0502020202020204" pitchFamily="34" charset="0"/>
              </a:rPr>
              <a:t>then invite Jesse to the sacrifice.</a:t>
            </a:r>
            <a:r>
              <a:rPr lang="en-US" sz="2100" b="0" i="0" baseline="30000" dirty="0">
                <a:solidFill>
                  <a:srgbClr val="000000"/>
                </a:solidFill>
                <a:effectLst/>
                <a:latin typeface="Century Gothic" panose="020B0502020202020204" pitchFamily="34" charset="0"/>
              </a:rPr>
              <a:t>[</a:t>
            </a:r>
            <a:r>
              <a:rPr lang="en-US" sz="2100" b="0" i="0" baseline="30000" dirty="0">
                <a:solidFill>
                  <a:srgbClr val="4A4A4A"/>
                </a:solidFill>
                <a:effectLst/>
                <a:latin typeface="Century Gothic" panose="020B0502020202020204" pitchFamily="34" charset="0"/>
                <a:hlinkClick r:id="rId6" tooltip="See footnote c"/>
              </a:rPr>
              <a:t>c</a:t>
            </a:r>
            <a:r>
              <a:rPr lang="en-US" sz="2100" b="0" i="0" baseline="30000" dirty="0">
                <a:solidFill>
                  <a:srgbClr val="000000"/>
                </a:solidFill>
                <a:effectLst/>
                <a:latin typeface="Century Gothic" panose="020B0502020202020204" pitchFamily="34" charset="0"/>
              </a:rPr>
              <a:t>]</a:t>
            </a:r>
            <a:r>
              <a:rPr lang="en-US" sz="2100" b="0" i="0" dirty="0">
                <a:solidFill>
                  <a:srgbClr val="000000"/>
                </a:solidFill>
                <a:effectLst/>
                <a:latin typeface="Century Gothic" panose="020B0502020202020204" pitchFamily="34" charset="0"/>
              </a:rPr>
              <a:t> When I show you which one of his sons I have chosen, pour the olive oil on his head.”</a:t>
            </a:r>
          </a:p>
          <a:p>
            <a:pPr algn="l"/>
            <a:r>
              <a:rPr lang="en-US" sz="2100" b="1" i="0" baseline="30000" dirty="0">
                <a:solidFill>
                  <a:srgbClr val="000000"/>
                </a:solidFill>
                <a:effectLst/>
                <a:latin typeface="Century Gothic" panose="020B0502020202020204" pitchFamily="34" charset="0"/>
              </a:rPr>
              <a:t>4 </a:t>
            </a:r>
            <a:r>
              <a:rPr lang="en-US" sz="2100" b="0" i="0" dirty="0">
                <a:solidFill>
                  <a:srgbClr val="000000"/>
                </a:solidFill>
                <a:effectLst/>
                <a:latin typeface="Century Gothic" panose="020B0502020202020204" pitchFamily="34" charset="0"/>
              </a:rPr>
              <a:t>Samuel did what the </a:t>
            </a:r>
            <a:r>
              <a:rPr lang="en-US" sz="2100" b="0" i="0" cap="small" dirty="0">
                <a:solidFill>
                  <a:srgbClr val="000000"/>
                </a:solidFill>
                <a:effectLst/>
                <a:latin typeface="Century Gothic" panose="020B0502020202020204" pitchFamily="34" charset="0"/>
              </a:rPr>
              <a:t>Lord</a:t>
            </a:r>
            <a:r>
              <a:rPr lang="en-US" sz="2100" b="0" i="0" dirty="0">
                <a:solidFill>
                  <a:srgbClr val="000000"/>
                </a:solidFill>
                <a:effectLst/>
                <a:latin typeface="Century Gothic" panose="020B0502020202020204" pitchFamily="34" charset="0"/>
              </a:rPr>
              <a:t> told him and went to Bethlehem. The town leaders went to meet him, but they were terribly afraid and asked, “Is this a friendly visit?”</a:t>
            </a:r>
          </a:p>
          <a:p>
            <a:pPr algn="l"/>
            <a:r>
              <a:rPr lang="en-US" sz="2100" b="1" i="0" baseline="30000" dirty="0">
                <a:solidFill>
                  <a:srgbClr val="000000"/>
                </a:solidFill>
                <a:effectLst/>
                <a:latin typeface="Century Gothic" panose="020B0502020202020204" pitchFamily="34" charset="0"/>
              </a:rPr>
              <a:t>5 </a:t>
            </a:r>
            <a:r>
              <a:rPr lang="en-US" sz="2100" b="0" i="0" dirty="0">
                <a:solidFill>
                  <a:srgbClr val="000000"/>
                </a:solidFill>
                <a:effectLst/>
                <a:latin typeface="Century Gothic" panose="020B0502020202020204" pitchFamily="34" charset="0"/>
              </a:rPr>
              <a:t>“Yes, it is!” Samuel answered. “I’ve come to offer a sacrifice to the </a:t>
            </a:r>
            <a:r>
              <a:rPr lang="en-US" sz="2100" b="0" i="0" cap="small" dirty="0">
                <a:solidFill>
                  <a:srgbClr val="000000"/>
                </a:solidFill>
                <a:effectLst/>
                <a:latin typeface="Century Gothic" panose="020B0502020202020204" pitchFamily="34" charset="0"/>
              </a:rPr>
              <a:t>Lord</a:t>
            </a:r>
            <a:r>
              <a:rPr lang="en-US" sz="2100" b="0" i="0" dirty="0">
                <a:solidFill>
                  <a:srgbClr val="000000"/>
                </a:solidFill>
                <a:effectLst/>
                <a:latin typeface="Century Gothic" panose="020B0502020202020204" pitchFamily="34" charset="0"/>
              </a:rPr>
              <a:t>. Get yourselves ready</a:t>
            </a:r>
            <a:r>
              <a:rPr lang="en-US" sz="2100" b="0" i="0" baseline="30000" dirty="0">
                <a:solidFill>
                  <a:srgbClr val="000000"/>
                </a:solidFill>
                <a:effectLst/>
                <a:latin typeface="Century Gothic" panose="020B0502020202020204" pitchFamily="34" charset="0"/>
              </a:rPr>
              <a:t>[</a:t>
            </a:r>
            <a:r>
              <a:rPr lang="en-US" sz="2100" b="0" i="0" baseline="30000" dirty="0">
                <a:solidFill>
                  <a:srgbClr val="4A4A4A"/>
                </a:solidFill>
                <a:effectLst/>
                <a:latin typeface="Century Gothic" panose="020B0502020202020204" pitchFamily="34" charset="0"/>
                <a:hlinkClick r:id="rId7" tooltip="See footnote d"/>
              </a:rPr>
              <a:t>d</a:t>
            </a:r>
            <a:r>
              <a:rPr lang="en-US" sz="2100" b="0" i="0" baseline="30000" dirty="0">
                <a:solidFill>
                  <a:srgbClr val="000000"/>
                </a:solidFill>
                <a:effectLst/>
                <a:latin typeface="Century Gothic" panose="020B0502020202020204" pitchFamily="34" charset="0"/>
              </a:rPr>
              <a:t>]</a:t>
            </a:r>
            <a:r>
              <a:rPr lang="en-US" sz="2100" b="0" i="0" dirty="0">
                <a:solidFill>
                  <a:srgbClr val="000000"/>
                </a:solidFill>
                <a:effectLst/>
                <a:latin typeface="Century Gothic" panose="020B0502020202020204" pitchFamily="34" charset="0"/>
              </a:rPr>
              <a:t> to take part in the sacrifice and come with me.” Samuel also invited Jesse and his sons to come to the sacrifice, and he got them ready to take part.</a:t>
            </a:r>
          </a:p>
        </p:txBody>
      </p:sp>
    </p:spTree>
    <p:extLst>
      <p:ext uri="{BB962C8B-B14F-4D97-AF65-F5344CB8AC3E}">
        <p14:creationId xmlns:p14="http://schemas.microsoft.com/office/powerpoint/2010/main" val="358792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 Bible story</a:t>
            </a:r>
            <a:br>
              <a:rPr lang="en-GB" b="1" dirty="0">
                <a:latin typeface="Century Gothic" panose="020B0502020202020204" pitchFamily="34" charset="0"/>
              </a:rPr>
            </a:br>
            <a:r>
              <a:rPr lang="en-GB" b="1" dirty="0">
                <a:latin typeface="Century Gothic" panose="020B0502020202020204" pitchFamily="34" charset="0"/>
              </a:rPr>
              <a:t>1 Samuel 16:1-13</a:t>
            </a:r>
            <a:endParaRPr lang="en-GB" b="1" dirty="0"/>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0751973" y="621235"/>
            <a:ext cx="933901" cy="1205177"/>
          </a:xfrm>
          <a:prstGeom prst="rect">
            <a:avLst/>
          </a:prstGeom>
        </p:spPr>
      </p:pic>
      <p:sp>
        <p:nvSpPr>
          <p:cNvPr id="8" name="Rectangle: Rounded Corners 7">
            <a:extLst>
              <a:ext uri="{FF2B5EF4-FFF2-40B4-BE49-F238E27FC236}">
                <a16:creationId xmlns:a16="http://schemas.microsoft.com/office/drawing/2014/main" id="{D1AB2839-1775-4D6F-B4EE-1C30E111798D}"/>
              </a:ext>
            </a:extLst>
          </p:cNvPr>
          <p:cNvSpPr/>
          <p:nvPr/>
        </p:nvSpPr>
        <p:spPr>
          <a:xfrm>
            <a:off x="359923" y="1989762"/>
            <a:ext cx="11548542" cy="477254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US" sz="2400" b="1" i="0" baseline="30000" dirty="0">
                <a:solidFill>
                  <a:srgbClr val="000000"/>
                </a:solidFill>
                <a:effectLst/>
                <a:latin typeface="Century Gothic" panose="020B0502020202020204" pitchFamily="34" charset="0"/>
              </a:rPr>
              <a:t>6 </a:t>
            </a:r>
            <a:r>
              <a:rPr lang="en-US" sz="2400" b="0" i="0" dirty="0">
                <a:solidFill>
                  <a:srgbClr val="000000"/>
                </a:solidFill>
                <a:effectLst/>
                <a:latin typeface="Century Gothic" panose="020B0502020202020204" pitchFamily="34" charset="0"/>
              </a:rPr>
              <a:t>When Jesse and his sons arrived, Samuel noticed Jesse’s oldest son, Eliab. “He has to be the one the </a:t>
            </a:r>
            <a:r>
              <a:rPr lang="en-US" sz="2400" b="0" i="0" cap="small" dirty="0">
                <a:solidFill>
                  <a:srgbClr val="000000"/>
                </a:solidFill>
                <a:effectLst/>
                <a:latin typeface="Century Gothic" panose="020B0502020202020204" pitchFamily="34" charset="0"/>
              </a:rPr>
              <a:t>Lord</a:t>
            </a:r>
            <a:r>
              <a:rPr lang="en-US" sz="2400" b="0" i="0" dirty="0">
                <a:solidFill>
                  <a:srgbClr val="000000"/>
                </a:solidFill>
                <a:effectLst/>
                <a:latin typeface="Century Gothic" panose="020B0502020202020204" pitchFamily="34" charset="0"/>
              </a:rPr>
              <a:t> has chosen,” Samuel said to himself.</a:t>
            </a:r>
          </a:p>
          <a:p>
            <a:pPr algn="l"/>
            <a:r>
              <a:rPr lang="en-US" sz="2400" b="1" i="0" baseline="30000" dirty="0">
                <a:solidFill>
                  <a:srgbClr val="000000"/>
                </a:solidFill>
                <a:effectLst/>
                <a:latin typeface="Century Gothic" panose="020B0502020202020204" pitchFamily="34" charset="0"/>
              </a:rPr>
              <a:t>7 </a:t>
            </a:r>
            <a:r>
              <a:rPr lang="en-US" sz="2400" b="0" i="0" dirty="0">
                <a:solidFill>
                  <a:srgbClr val="000000"/>
                </a:solidFill>
                <a:effectLst/>
                <a:latin typeface="Century Gothic" panose="020B0502020202020204" pitchFamily="34" charset="0"/>
              </a:rPr>
              <a:t>But the </a:t>
            </a:r>
            <a:r>
              <a:rPr lang="en-US" sz="2400" b="0" i="0" cap="small" dirty="0">
                <a:solidFill>
                  <a:srgbClr val="000000"/>
                </a:solidFill>
                <a:effectLst/>
                <a:latin typeface="Century Gothic" panose="020B0502020202020204" pitchFamily="34" charset="0"/>
              </a:rPr>
              <a:t>Lord</a:t>
            </a:r>
            <a:r>
              <a:rPr lang="en-US" sz="2400" b="0" i="0" dirty="0">
                <a:solidFill>
                  <a:srgbClr val="000000"/>
                </a:solidFill>
                <a:effectLst/>
                <a:latin typeface="Century Gothic" panose="020B0502020202020204" pitchFamily="34" charset="0"/>
              </a:rPr>
              <a:t> told him, “Samuel, don’t think Eliab is the one just because he’s tall and handsome. He isn’t the one I’ve chosen. People judge others by what they look like, but I judge people by what is in their hearts.”</a:t>
            </a:r>
          </a:p>
          <a:p>
            <a:pPr algn="l"/>
            <a:r>
              <a:rPr lang="en-US" sz="2400" b="1" i="0" baseline="30000" dirty="0">
                <a:solidFill>
                  <a:srgbClr val="000000"/>
                </a:solidFill>
                <a:effectLst/>
                <a:latin typeface="Century Gothic" panose="020B0502020202020204" pitchFamily="34" charset="0"/>
              </a:rPr>
              <a:t>8 </a:t>
            </a:r>
            <a:r>
              <a:rPr lang="en-US" sz="2400" b="0" i="0" dirty="0">
                <a:solidFill>
                  <a:srgbClr val="000000"/>
                </a:solidFill>
                <a:effectLst/>
                <a:latin typeface="Century Gothic" panose="020B0502020202020204" pitchFamily="34" charset="0"/>
              </a:rPr>
              <a:t>Jesse told his son </a:t>
            </a:r>
            <a:r>
              <a:rPr lang="en-US" sz="2400" b="0" i="0" dirty="0" err="1">
                <a:solidFill>
                  <a:srgbClr val="000000"/>
                </a:solidFill>
                <a:effectLst/>
                <a:latin typeface="Century Gothic" panose="020B0502020202020204" pitchFamily="34" charset="0"/>
              </a:rPr>
              <a:t>Abinadab</a:t>
            </a:r>
            <a:r>
              <a:rPr lang="en-US" sz="2400" b="0" i="0" dirty="0">
                <a:solidFill>
                  <a:srgbClr val="000000"/>
                </a:solidFill>
                <a:effectLst/>
                <a:latin typeface="Century Gothic" panose="020B0502020202020204" pitchFamily="34" charset="0"/>
              </a:rPr>
              <a:t> to go over to Samuel, but Samuel said, “No, the </a:t>
            </a:r>
            <a:r>
              <a:rPr lang="en-US" sz="2400" b="0" i="0" cap="small" dirty="0">
                <a:solidFill>
                  <a:srgbClr val="000000"/>
                </a:solidFill>
                <a:effectLst/>
                <a:latin typeface="Century Gothic" panose="020B0502020202020204" pitchFamily="34" charset="0"/>
              </a:rPr>
              <a:t>Lord</a:t>
            </a:r>
            <a:r>
              <a:rPr lang="en-US" sz="2400" b="0" i="0" dirty="0">
                <a:solidFill>
                  <a:srgbClr val="000000"/>
                </a:solidFill>
                <a:effectLst/>
                <a:latin typeface="Century Gothic" panose="020B0502020202020204" pitchFamily="34" charset="0"/>
              </a:rPr>
              <a:t> hasn’t chosen him.”</a:t>
            </a:r>
          </a:p>
          <a:p>
            <a:pPr algn="l"/>
            <a:r>
              <a:rPr lang="en-US" sz="2400" b="1" i="0" baseline="30000" dirty="0">
                <a:solidFill>
                  <a:srgbClr val="000000"/>
                </a:solidFill>
                <a:effectLst/>
                <a:latin typeface="Century Gothic" panose="020B0502020202020204" pitchFamily="34" charset="0"/>
              </a:rPr>
              <a:t>9 </a:t>
            </a:r>
            <a:r>
              <a:rPr lang="en-US" sz="2400" b="0" i="0" dirty="0">
                <a:solidFill>
                  <a:srgbClr val="000000"/>
                </a:solidFill>
                <a:effectLst/>
                <a:latin typeface="Century Gothic" panose="020B0502020202020204" pitchFamily="34" charset="0"/>
              </a:rPr>
              <a:t>Next, Jesse sent his son Shammah to him, and Samuel said, “The </a:t>
            </a:r>
            <a:r>
              <a:rPr lang="en-US" sz="2400" b="0" i="0" cap="small" dirty="0">
                <a:solidFill>
                  <a:srgbClr val="000000"/>
                </a:solidFill>
                <a:effectLst/>
                <a:latin typeface="Century Gothic" panose="020B0502020202020204" pitchFamily="34" charset="0"/>
              </a:rPr>
              <a:t>Lord</a:t>
            </a:r>
            <a:r>
              <a:rPr lang="en-US" sz="2400" b="0" i="0" dirty="0">
                <a:solidFill>
                  <a:srgbClr val="000000"/>
                </a:solidFill>
                <a:effectLst/>
                <a:latin typeface="Century Gothic" panose="020B0502020202020204" pitchFamily="34" charset="0"/>
              </a:rPr>
              <a:t> hasn’t chosen him either.”</a:t>
            </a:r>
          </a:p>
        </p:txBody>
      </p:sp>
    </p:spTree>
    <p:extLst>
      <p:ext uri="{BB962C8B-B14F-4D97-AF65-F5344CB8AC3E}">
        <p14:creationId xmlns:p14="http://schemas.microsoft.com/office/powerpoint/2010/main" val="2549265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 Bible story</a:t>
            </a:r>
            <a:br>
              <a:rPr lang="en-GB" b="1" dirty="0">
                <a:latin typeface="Century Gothic" panose="020B0502020202020204" pitchFamily="34" charset="0"/>
              </a:rPr>
            </a:br>
            <a:r>
              <a:rPr lang="en-GB" b="1" dirty="0">
                <a:latin typeface="Century Gothic" panose="020B0502020202020204" pitchFamily="34" charset="0"/>
              </a:rPr>
              <a:t>1 Samuel 16:1-13</a:t>
            </a:r>
            <a:endParaRPr lang="en-GB" b="1" dirty="0"/>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1257811" y="5652823"/>
            <a:ext cx="933901" cy="1205177"/>
          </a:xfrm>
          <a:prstGeom prst="rect">
            <a:avLst/>
          </a:prstGeom>
        </p:spPr>
      </p:pic>
      <p:sp>
        <p:nvSpPr>
          <p:cNvPr id="8" name="Rectangle: Rounded Corners 7">
            <a:extLst>
              <a:ext uri="{FF2B5EF4-FFF2-40B4-BE49-F238E27FC236}">
                <a16:creationId xmlns:a16="http://schemas.microsoft.com/office/drawing/2014/main" id="{D1AB2839-1775-4D6F-B4EE-1C30E111798D}"/>
              </a:ext>
            </a:extLst>
          </p:cNvPr>
          <p:cNvSpPr/>
          <p:nvPr/>
        </p:nvSpPr>
        <p:spPr>
          <a:xfrm>
            <a:off x="359923" y="1989762"/>
            <a:ext cx="11548542" cy="477254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US" sz="2200" b="1" i="0" baseline="30000" dirty="0">
                <a:solidFill>
                  <a:srgbClr val="000000"/>
                </a:solidFill>
                <a:effectLst/>
                <a:latin typeface="Century Gothic" panose="020B0502020202020204" pitchFamily="34" charset="0"/>
              </a:rPr>
              <a:t>10 </a:t>
            </a:r>
            <a:r>
              <a:rPr lang="en-US" sz="2200" b="0" i="0" dirty="0">
                <a:solidFill>
                  <a:srgbClr val="000000"/>
                </a:solidFill>
                <a:effectLst/>
                <a:latin typeface="Century Gothic" panose="020B0502020202020204" pitchFamily="34" charset="0"/>
              </a:rPr>
              <a:t>Jesse had all seven of his sons go over to Samuel. Finally, Samuel said, “Jesse, the </a:t>
            </a:r>
            <a:r>
              <a:rPr lang="en-US" sz="2200" b="0" i="0" cap="small" dirty="0">
                <a:solidFill>
                  <a:srgbClr val="000000"/>
                </a:solidFill>
                <a:effectLst/>
                <a:latin typeface="Century Gothic" panose="020B0502020202020204" pitchFamily="34" charset="0"/>
              </a:rPr>
              <a:t>Lord</a:t>
            </a:r>
            <a:r>
              <a:rPr lang="en-US" sz="2200" b="0" i="0" dirty="0">
                <a:solidFill>
                  <a:srgbClr val="000000"/>
                </a:solidFill>
                <a:effectLst/>
                <a:latin typeface="Century Gothic" panose="020B0502020202020204" pitchFamily="34" charset="0"/>
              </a:rPr>
              <a:t> hasn’t chosen any of these young men. </a:t>
            </a:r>
            <a:r>
              <a:rPr lang="en-US" sz="2200" b="1" i="0" baseline="30000" dirty="0">
                <a:solidFill>
                  <a:srgbClr val="000000"/>
                </a:solidFill>
                <a:effectLst/>
                <a:latin typeface="Century Gothic" panose="020B0502020202020204" pitchFamily="34" charset="0"/>
              </a:rPr>
              <a:t>11 </a:t>
            </a:r>
            <a:r>
              <a:rPr lang="en-US" sz="2200" b="0" i="0" dirty="0">
                <a:solidFill>
                  <a:srgbClr val="000000"/>
                </a:solidFill>
                <a:effectLst/>
                <a:latin typeface="Century Gothic" panose="020B0502020202020204" pitchFamily="34" charset="0"/>
              </a:rPr>
              <a:t>Do you have any more sons?”</a:t>
            </a:r>
          </a:p>
          <a:p>
            <a:pPr algn="l"/>
            <a:r>
              <a:rPr lang="en-US" sz="2200" b="0" i="0" dirty="0">
                <a:solidFill>
                  <a:srgbClr val="000000"/>
                </a:solidFill>
                <a:effectLst/>
                <a:latin typeface="Century Gothic" panose="020B0502020202020204" pitchFamily="34" charset="0"/>
              </a:rPr>
              <a:t>“Yes,” Jesse answered. “My youngest son David is out taking care of the sheep.”</a:t>
            </a:r>
          </a:p>
          <a:p>
            <a:pPr algn="l"/>
            <a:r>
              <a:rPr lang="en-US" sz="2200" b="0" i="0" dirty="0">
                <a:solidFill>
                  <a:srgbClr val="000000"/>
                </a:solidFill>
                <a:effectLst/>
                <a:latin typeface="Century Gothic" panose="020B0502020202020204" pitchFamily="34" charset="0"/>
              </a:rPr>
              <a:t>“Send for him!” Samuel said. “We won’t start the ceremony until he gets here.”</a:t>
            </a:r>
          </a:p>
          <a:p>
            <a:pPr algn="l"/>
            <a:r>
              <a:rPr lang="en-US" sz="2200" b="1" i="0" baseline="30000" dirty="0">
                <a:solidFill>
                  <a:srgbClr val="000000"/>
                </a:solidFill>
                <a:effectLst/>
                <a:latin typeface="Century Gothic" panose="020B0502020202020204" pitchFamily="34" charset="0"/>
              </a:rPr>
              <a:t>12 </a:t>
            </a:r>
            <a:r>
              <a:rPr lang="en-US" sz="2200" b="0" i="0" dirty="0">
                <a:solidFill>
                  <a:srgbClr val="000000"/>
                </a:solidFill>
                <a:effectLst/>
                <a:latin typeface="Century Gothic" panose="020B0502020202020204" pitchFamily="34" charset="0"/>
              </a:rPr>
              <a:t>Jesse sent for David. He was a healthy, good-looking boy with a sparkle in his eyes. As soon as David came, the </a:t>
            </a:r>
            <a:r>
              <a:rPr lang="en-US" sz="2200" b="0" i="0" cap="small" dirty="0">
                <a:solidFill>
                  <a:srgbClr val="000000"/>
                </a:solidFill>
                <a:effectLst/>
                <a:latin typeface="Century Gothic" panose="020B0502020202020204" pitchFamily="34" charset="0"/>
              </a:rPr>
              <a:t>Lord</a:t>
            </a:r>
            <a:r>
              <a:rPr lang="en-US" sz="2200" b="0" i="0" dirty="0">
                <a:solidFill>
                  <a:srgbClr val="000000"/>
                </a:solidFill>
                <a:effectLst/>
                <a:latin typeface="Century Gothic" panose="020B0502020202020204" pitchFamily="34" charset="0"/>
              </a:rPr>
              <a:t> told Samuel, “He’s the one! Get up and pour the olive oil on his head.”</a:t>
            </a:r>
            <a:r>
              <a:rPr lang="en-US" sz="2200" b="0" i="0" baseline="30000" dirty="0">
                <a:solidFill>
                  <a:srgbClr val="000000"/>
                </a:solidFill>
                <a:effectLst/>
                <a:latin typeface="Century Gothic" panose="020B0502020202020204" pitchFamily="34" charset="0"/>
              </a:rPr>
              <a:t>[</a:t>
            </a:r>
            <a:r>
              <a:rPr lang="en-US" sz="2200" b="0" i="0" baseline="30000" dirty="0">
                <a:solidFill>
                  <a:srgbClr val="4A4A4A"/>
                </a:solidFill>
                <a:effectLst/>
                <a:latin typeface="Century Gothic" panose="020B0502020202020204" pitchFamily="34" charset="0"/>
                <a:hlinkClick r:id="rId4" tooltip="See footnote e"/>
              </a:rPr>
              <a:t>e</a:t>
            </a:r>
            <a:r>
              <a:rPr lang="en-US" sz="2200" b="0" i="0" baseline="30000" dirty="0">
                <a:solidFill>
                  <a:srgbClr val="000000"/>
                </a:solidFill>
                <a:effectLst/>
                <a:latin typeface="Century Gothic" panose="020B0502020202020204" pitchFamily="34" charset="0"/>
              </a:rPr>
              <a:t>]</a:t>
            </a:r>
            <a:endParaRPr lang="en-US" sz="2200" b="0" i="0" dirty="0">
              <a:solidFill>
                <a:srgbClr val="000000"/>
              </a:solidFill>
              <a:effectLst/>
              <a:latin typeface="Century Gothic" panose="020B0502020202020204" pitchFamily="34" charset="0"/>
            </a:endParaRPr>
          </a:p>
          <a:p>
            <a:pPr algn="l"/>
            <a:r>
              <a:rPr lang="en-US" sz="2200" b="1" i="0" baseline="30000" dirty="0">
                <a:solidFill>
                  <a:srgbClr val="000000"/>
                </a:solidFill>
                <a:effectLst/>
                <a:latin typeface="Century Gothic" panose="020B0502020202020204" pitchFamily="34" charset="0"/>
              </a:rPr>
              <a:t>13 </a:t>
            </a:r>
            <a:r>
              <a:rPr lang="en-US" sz="2200" b="0" i="0" dirty="0">
                <a:solidFill>
                  <a:srgbClr val="000000"/>
                </a:solidFill>
                <a:effectLst/>
                <a:latin typeface="Century Gothic" panose="020B0502020202020204" pitchFamily="34" charset="0"/>
              </a:rPr>
              <a:t>Samuel poured the oil on David’s head while his brothers watched. At that moment, the Spirit of the </a:t>
            </a:r>
            <a:r>
              <a:rPr lang="en-US" sz="2200" b="0" i="0" cap="small" dirty="0">
                <a:solidFill>
                  <a:srgbClr val="000000"/>
                </a:solidFill>
                <a:effectLst/>
                <a:latin typeface="Century Gothic" panose="020B0502020202020204" pitchFamily="34" charset="0"/>
              </a:rPr>
              <a:t>Lord</a:t>
            </a:r>
            <a:r>
              <a:rPr lang="en-US" sz="2200" b="0" i="0" dirty="0">
                <a:solidFill>
                  <a:srgbClr val="000000"/>
                </a:solidFill>
                <a:effectLst/>
                <a:latin typeface="Century Gothic" panose="020B0502020202020204" pitchFamily="34" charset="0"/>
              </a:rPr>
              <a:t> took control of David and stayed with him from then on.</a:t>
            </a:r>
          </a:p>
          <a:p>
            <a:pPr algn="l"/>
            <a:endParaRPr lang="en-US" sz="2400" b="0" i="0" dirty="0">
              <a:solidFill>
                <a:srgbClr val="000000"/>
              </a:solidFill>
              <a:effectLst/>
              <a:latin typeface="Century Gothic" panose="020B0502020202020204" pitchFamily="34" charset="0"/>
            </a:endParaRPr>
          </a:p>
        </p:txBody>
      </p:sp>
    </p:spTree>
    <p:extLst>
      <p:ext uri="{BB962C8B-B14F-4D97-AF65-F5344CB8AC3E}">
        <p14:creationId xmlns:p14="http://schemas.microsoft.com/office/powerpoint/2010/main" val="1704531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peech Bubble: Oval 10">
            <a:extLst>
              <a:ext uri="{FF2B5EF4-FFF2-40B4-BE49-F238E27FC236}">
                <a16:creationId xmlns:a16="http://schemas.microsoft.com/office/drawing/2014/main" id="{BFDC5958-D1DD-446B-B6F9-85C54A30A6F1}"/>
              </a:ext>
            </a:extLst>
          </p:cNvPr>
          <p:cNvSpPr/>
          <p:nvPr/>
        </p:nvSpPr>
        <p:spPr>
          <a:xfrm>
            <a:off x="301557" y="2013626"/>
            <a:ext cx="3287949" cy="2772383"/>
          </a:xfrm>
          <a:prstGeom prst="wedgeEllipseCallout">
            <a:avLst>
              <a:gd name="adj1" fmla="val 48328"/>
              <a:gd name="adj2" fmla="val 4915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Have you heard this saying before?</a:t>
            </a:r>
          </a:p>
        </p:txBody>
      </p:sp>
      <p:pic>
        <p:nvPicPr>
          <p:cNvPr id="9" name="Picture 8">
            <a:extLst>
              <a:ext uri="{FF2B5EF4-FFF2-40B4-BE49-F238E27FC236}">
                <a16:creationId xmlns:a16="http://schemas.microsoft.com/office/drawing/2014/main" id="{6F160202-EEA2-40E9-B9EE-BD7DE68D8073}"/>
              </a:ext>
            </a:extLst>
          </p:cNvPr>
          <p:cNvPicPr>
            <a:picLocks noChangeAspect="1"/>
          </p:cNvPicPr>
          <p:nvPr/>
        </p:nvPicPr>
        <p:blipFill>
          <a:blip r:embed="rId3"/>
          <a:stretch>
            <a:fillRect/>
          </a:stretch>
        </p:blipFill>
        <p:spPr>
          <a:xfrm>
            <a:off x="11545698" y="6034886"/>
            <a:ext cx="646302" cy="834037"/>
          </a:xfrm>
          <a:prstGeom prst="rect">
            <a:avLst/>
          </a:prstGeom>
        </p:spPr>
      </p:pic>
      <p:sp>
        <p:nvSpPr>
          <p:cNvPr id="15" name="Rectangle: Rounded Corners 14">
            <a:extLst>
              <a:ext uri="{FF2B5EF4-FFF2-40B4-BE49-F238E27FC236}">
                <a16:creationId xmlns:a16="http://schemas.microsoft.com/office/drawing/2014/main" id="{591ADBD3-5DCE-437E-A498-5BEA5902FC31}"/>
              </a:ext>
            </a:extLst>
          </p:cNvPr>
          <p:cNvSpPr/>
          <p:nvPr/>
        </p:nvSpPr>
        <p:spPr>
          <a:xfrm>
            <a:off x="1382542" y="751435"/>
            <a:ext cx="7461115" cy="707485"/>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dirty="0">
                <a:solidFill>
                  <a:srgbClr val="002060"/>
                </a:solidFill>
                <a:latin typeface="Century Gothic" panose="020B0502020202020204" pitchFamily="34" charset="0"/>
              </a:rPr>
              <a:t>DON’T JUDGE A BOOK BY ITS COVER!</a:t>
            </a:r>
          </a:p>
        </p:txBody>
      </p:sp>
      <p:pic>
        <p:nvPicPr>
          <p:cNvPr id="8194" name="Picture 2" descr="Image result for book">
            <a:extLst>
              <a:ext uri="{FF2B5EF4-FFF2-40B4-BE49-F238E27FC236}">
                <a16:creationId xmlns:a16="http://schemas.microsoft.com/office/drawing/2014/main" id="{D6799A10-8F2A-4A54-9201-343BACE7FB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2639" y="666545"/>
            <a:ext cx="1733550" cy="1266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Speech Bubble: Oval 15">
            <a:extLst>
              <a:ext uri="{FF2B5EF4-FFF2-40B4-BE49-F238E27FC236}">
                <a16:creationId xmlns:a16="http://schemas.microsoft.com/office/drawing/2014/main" id="{888E9550-C0ED-4034-8090-72C7D43226FA}"/>
              </a:ext>
            </a:extLst>
          </p:cNvPr>
          <p:cNvSpPr/>
          <p:nvPr/>
        </p:nvSpPr>
        <p:spPr>
          <a:xfrm>
            <a:off x="3898584" y="3262503"/>
            <a:ext cx="3287949" cy="2772383"/>
          </a:xfrm>
          <a:prstGeom prst="wedgeEllipseCallout">
            <a:avLst>
              <a:gd name="adj1" fmla="val 48328"/>
              <a:gd name="adj2" fmla="val 4915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How does it link to David’s story?</a:t>
            </a:r>
          </a:p>
        </p:txBody>
      </p:sp>
      <p:pic>
        <p:nvPicPr>
          <p:cNvPr id="17" name="Picture 2" descr="david in the bible clipart - Clip Art Library">
            <a:extLst>
              <a:ext uri="{FF2B5EF4-FFF2-40B4-BE49-F238E27FC236}">
                <a16:creationId xmlns:a16="http://schemas.microsoft.com/office/drawing/2014/main" id="{AF54F30E-9FD6-4158-8F72-17D468F285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846" y="4254289"/>
            <a:ext cx="2219092" cy="246763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Samuel Anoints David – Mission Bible Class">
            <a:extLst>
              <a:ext uri="{FF2B5EF4-FFF2-40B4-BE49-F238E27FC236}">
                <a16:creationId xmlns:a16="http://schemas.microsoft.com/office/drawing/2014/main" id="{40064837-E08A-4DDE-8117-3F12BBD8EC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7044" y="1384684"/>
            <a:ext cx="2940186" cy="1961524"/>
          </a:xfrm>
          <a:prstGeom prst="rect">
            <a:avLst/>
          </a:prstGeom>
          <a:noFill/>
          <a:extLst>
            <a:ext uri="{909E8E84-426E-40DD-AFC4-6F175D3DCCD1}">
              <a14:hiddenFill xmlns:a14="http://schemas.microsoft.com/office/drawing/2010/main">
                <a:solidFill>
                  <a:srgbClr val="FFFFFF"/>
                </a:solidFill>
              </a14:hiddenFill>
            </a:ext>
          </a:extLst>
        </p:spPr>
      </p:pic>
      <p:sp>
        <p:nvSpPr>
          <p:cNvPr id="18" name="Speech Bubble: Oval 17">
            <a:extLst>
              <a:ext uri="{FF2B5EF4-FFF2-40B4-BE49-F238E27FC236}">
                <a16:creationId xmlns:a16="http://schemas.microsoft.com/office/drawing/2014/main" id="{8206B7DC-6340-4213-A3E9-BB6B4241A71E}"/>
              </a:ext>
            </a:extLst>
          </p:cNvPr>
          <p:cNvSpPr/>
          <p:nvPr/>
        </p:nvSpPr>
        <p:spPr>
          <a:xfrm>
            <a:off x="7575419" y="2013626"/>
            <a:ext cx="4315023" cy="2911005"/>
          </a:xfrm>
          <a:prstGeom prst="wedgeEllipseCallout">
            <a:avLst>
              <a:gd name="adj1" fmla="val 48328"/>
              <a:gd name="adj2" fmla="val 4915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1"/>
                </a:solidFill>
                <a:latin typeface="Century Gothic" panose="020B0502020202020204" pitchFamily="34" charset="0"/>
              </a:rPr>
              <a:t>Can you think of examples of where people have been judged by what they look like on the outside, rather than the goodness inside?</a:t>
            </a:r>
          </a:p>
        </p:txBody>
      </p:sp>
      <p:sp>
        <p:nvSpPr>
          <p:cNvPr id="19" name="Rectangle: Rounded Corners 18">
            <a:extLst>
              <a:ext uri="{FF2B5EF4-FFF2-40B4-BE49-F238E27FC236}">
                <a16:creationId xmlns:a16="http://schemas.microsoft.com/office/drawing/2014/main" id="{3BD97FDE-B349-42FE-B090-C3B18C238F86}"/>
              </a:ext>
            </a:extLst>
          </p:cNvPr>
          <p:cNvSpPr/>
          <p:nvPr/>
        </p:nvSpPr>
        <p:spPr>
          <a:xfrm>
            <a:off x="7363839" y="5048656"/>
            <a:ext cx="3949430" cy="1673264"/>
          </a:xfrm>
          <a:prstGeom prst="roundRect">
            <a:avLst>
              <a:gd name="adj" fmla="val 12015"/>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accent1"/>
                </a:solidFill>
                <a:effectLst/>
                <a:latin typeface="Century Gothic" panose="020B0502020202020204" pitchFamily="34" charset="0"/>
              </a:rPr>
              <a:t>Christians believe that God looks at what is in a person’s heart and not what they look like on the outside.  Goodness comes from within!</a:t>
            </a:r>
          </a:p>
        </p:txBody>
      </p:sp>
    </p:spTree>
    <p:extLst>
      <p:ext uri="{BB962C8B-B14F-4D97-AF65-F5344CB8AC3E}">
        <p14:creationId xmlns:p14="http://schemas.microsoft.com/office/powerpoint/2010/main" val="326364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1021404" y="2013627"/>
            <a:ext cx="10418324" cy="4679004"/>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using the class prayer space/area or with the prayer below:</a:t>
            </a:r>
          </a:p>
          <a:p>
            <a:endParaRPr lang="en-GB" sz="2000" dirty="0">
              <a:latin typeface="Century Gothic" panose="020B0502020202020204" pitchFamily="34" charset="0"/>
              <a:cs typeface="Segoe UI" panose="020B0502040204020203" pitchFamily="34" charset="0"/>
            </a:endParaRPr>
          </a:p>
          <a:p>
            <a:r>
              <a:rPr lang="en-GB" sz="2000" dirty="0">
                <a:latin typeface="Century Gothic" panose="020B0502020202020204" pitchFamily="34" charset="0"/>
                <a:cs typeface="Segoe UI" panose="020B0502040204020203" pitchFamily="34" charset="0"/>
              </a:rPr>
              <a:t>Dear God,</a:t>
            </a:r>
          </a:p>
          <a:p>
            <a:r>
              <a:rPr lang="en-GB" sz="2000" dirty="0">
                <a:latin typeface="Century Gothic" panose="020B0502020202020204" pitchFamily="34" charset="0"/>
                <a:cs typeface="Segoe UI" panose="020B0502040204020203" pitchFamily="34" charset="0"/>
              </a:rPr>
              <a:t>Help us to never judge other people by their appearance.  Thank you that you look at what is within our hearts…help us to do the same.</a:t>
            </a:r>
          </a:p>
          <a:p>
            <a:r>
              <a:rPr lang="en-GB" sz="2000" dirty="0">
                <a:latin typeface="Century Gothic" panose="020B0502020202020204" pitchFamily="34" charset="0"/>
                <a:cs typeface="Segoe UI" panose="020B0502040204020203" pitchFamily="34" charset="0"/>
              </a:rPr>
              <a:t>Amen</a:t>
            </a:r>
          </a:p>
          <a:p>
            <a:endParaRPr lang="en-GB" sz="2000" dirty="0">
              <a:latin typeface="Century Gothic" panose="020B0502020202020204" pitchFamily="34" charset="0"/>
              <a:cs typeface="Segoe UI" panose="020B0502040204020203" pitchFamily="34" charset="0"/>
            </a:endParaRPr>
          </a:p>
          <a:p>
            <a:endParaRPr lang="en-GB" sz="2000"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0" y="5869668"/>
            <a:ext cx="764412" cy="98833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651590" y="1853726"/>
            <a:ext cx="5128605" cy="4459525"/>
          </a:xfrm>
          <a:prstGeom prst="rect">
            <a:avLst/>
          </a:prstGeom>
        </p:spPr>
        <p:txBody>
          <a:bodyPr vert="horz" lIns="91440" tIns="45720" rIns="91440" bIns="45720" rtlCol="0" anchor="ctr">
            <a:normAutofit fontScale="47500" lnSpcReduction="20000"/>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pPr>
            <a:r>
              <a:rPr lang="en-US" sz="5900" b="1" dirty="0">
                <a:solidFill>
                  <a:schemeClr val="tx2"/>
                </a:solidFill>
                <a:latin typeface="Century Gothic" panose="020B0502020202020204" pitchFamily="34" charset="0"/>
              </a:rPr>
              <a:t>Remember our theme this week…</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Goodness</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chemeClr val="tx2"/>
                </a:solidFill>
                <a:latin typeface="Century Gothic" panose="020B0502020202020204" pitchFamily="34" charset="0"/>
              </a:rPr>
              <a:t>and our Bible passages…</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1 Samuel 16</a:t>
            </a:r>
          </a:p>
          <a:p>
            <a:pPr>
              <a:lnSpc>
                <a:spcPct val="90000"/>
              </a:lnSpc>
              <a:spcBef>
                <a:spcPct val="20000"/>
              </a:spcBef>
              <a:spcAft>
                <a:spcPts val="600"/>
              </a:spcAft>
              <a:buClr>
                <a:schemeClr val="accent2"/>
              </a:buClr>
              <a:buSzPct val="92000"/>
            </a:pPr>
            <a:r>
              <a:rPr lang="en-US" sz="6000" b="1" dirty="0">
                <a:solidFill>
                  <a:srgbClr val="E73725"/>
                </a:solidFill>
                <a:latin typeface="Century Gothic" panose="020B0502020202020204" pitchFamily="34" charset="0"/>
              </a:rPr>
              <a:t>Psalms 31:19, 27:13, 107:1</a:t>
            </a:r>
            <a:endParaRPr lang="en-US" sz="8800" b="1" dirty="0">
              <a:solidFill>
                <a:srgbClr val="E73725"/>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322458" y="5645142"/>
            <a:ext cx="807159" cy="1021404"/>
          </a:xfrm>
          <a:prstGeom prst="rect">
            <a:avLst/>
          </a:prstGeom>
        </p:spPr>
      </p:pic>
      <p:pic>
        <p:nvPicPr>
          <p:cNvPr id="11" name="Picture 2" descr="&#10;">
            <a:extLst>
              <a:ext uri="{FF2B5EF4-FFF2-40B4-BE49-F238E27FC236}">
                <a16:creationId xmlns:a16="http://schemas.microsoft.com/office/drawing/2014/main" id="{F3759D2F-C896-47C8-A4A4-C306E723EB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2111" y="1984142"/>
            <a:ext cx="3634101" cy="24227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385202B1-8BEC-4BBB-BBFB-5759C5740D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805" y="3930678"/>
            <a:ext cx="3239310" cy="24227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avid in the bible clipart - Clip Art Library">
            <a:extLst>
              <a:ext uri="{FF2B5EF4-FFF2-40B4-BE49-F238E27FC236}">
                <a16:creationId xmlns:a16="http://schemas.microsoft.com/office/drawing/2014/main" id="{0784EA58-9F42-4C05-A9F5-D0A456A6CC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192" y="2080300"/>
            <a:ext cx="1625853" cy="18079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Samuel Anoints David – Mission Bible Class">
            <a:extLst>
              <a:ext uri="{FF2B5EF4-FFF2-40B4-BE49-F238E27FC236}">
                <a16:creationId xmlns:a16="http://schemas.microsoft.com/office/drawing/2014/main" id="{3C074D52-0005-4D0C-8837-6F01C5161F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87121" y="4675062"/>
            <a:ext cx="2940186" cy="1961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07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322458" y="5645142"/>
            <a:ext cx="807159" cy="1021404"/>
          </a:xfrm>
          <a:prstGeom prst="rect">
            <a:avLst/>
          </a:prstGeom>
        </p:spPr>
      </p:pic>
      <p:sp>
        <p:nvSpPr>
          <p:cNvPr id="14" name="Speech Bubble: Oval 13">
            <a:extLst>
              <a:ext uri="{FF2B5EF4-FFF2-40B4-BE49-F238E27FC236}">
                <a16:creationId xmlns:a16="http://schemas.microsoft.com/office/drawing/2014/main" id="{02A232E6-9434-4A47-A633-2E91E4238238}"/>
              </a:ext>
            </a:extLst>
          </p:cNvPr>
          <p:cNvSpPr/>
          <p:nvPr/>
        </p:nvSpPr>
        <p:spPr>
          <a:xfrm>
            <a:off x="301557" y="2013626"/>
            <a:ext cx="5642043" cy="3540866"/>
          </a:xfrm>
          <a:prstGeom prst="wedgeEllipseCallout">
            <a:avLst>
              <a:gd name="adj1" fmla="val 59981"/>
              <a:gd name="adj2" fmla="val 46577"/>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Jesus told a story about what being full of goodness looks like in practice.</a:t>
            </a:r>
          </a:p>
          <a:p>
            <a:pPr algn="ctr"/>
            <a:r>
              <a:rPr lang="en-GB" sz="2400" b="1" dirty="0">
                <a:solidFill>
                  <a:schemeClr val="accent1"/>
                </a:solidFill>
                <a:latin typeface="Century Gothic" panose="020B0502020202020204" pitchFamily="34" charset="0"/>
              </a:rPr>
              <a:t>I’m sure you know the story well!  Can you guess?</a:t>
            </a:r>
          </a:p>
        </p:txBody>
      </p:sp>
      <p:pic>
        <p:nvPicPr>
          <p:cNvPr id="9218" name="Picture 2">
            <a:extLst>
              <a:ext uri="{FF2B5EF4-FFF2-40B4-BE49-F238E27FC236}">
                <a16:creationId xmlns:a16="http://schemas.microsoft.com/office/drawing/2014/main" id="{DBA8334D-1E9C-42CC-BDAD-C2765BF87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486" y="2431913"/>
            <a:ext cx="4042005" cy="3122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44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a:t>
            </a:r>
            <a:br>
              <a:rPr lang="en-GB" dirty="0">
                <a:latin typeface="Arial Rounded MT Bold" panose="020F0704030504030204" pitchFamily="34" charset="0"/>
              </a:rPr>
            </a:br>
            <a:r>
              <a:rPr lang="en-GB" dirty="0">
                <a:latin typeface="Arial Rounded MT Bold" panose="020F0704030504030204" pitchFamily="34" charset="0"/>
              </a:rPr>
              <a:t>The Parable of the Good Samaritan - Luke 10:25-37</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89106" y="1945532"/>
            <a:ext cx="11478639" cy="468563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l"/>
            <a:r>
              <a:rPr lang="en-US" sz="2000" b="1" i="0" dirty="0">
                <a:solidFill>
                  <a:srgbClr val="000000"/>
                </a:solidFill>
                <a:effectLst/>
                <a:latin typeface="Century Gothic" panose="020B0502020202020204" pitchFamily="34" charset="0"/>
              </a:rPr>
              <a:t>The Good Samaritan</a:t>
            </a:r>
          </a:p>
          <a:p>
            <a:pPr algn="l"/>
            <a:r>
              <a:rPr lang="en-US" sz="2000" b="1" i="0" baseline="30000" dirty="0">
                <a:solidFill>
                  <a:srgbClr val="000000"/>
                </a:solidFill>
                <a:effectLst/>
                <a:latin typeface="Century Gothic" panose="020B0502020202020204" pitchFamily="34" charset="0"/>
              </a:rPr>
              <a:t>25 </a:t>
            </a:r>
            <a:r>
              <a:rPr lang="en-US" sz="2000" b="0" i="0" dirty="0">
                <a:solidFill>
                  <a:srgbClr val="000000"/>
                </a:solidFill>
                <a:effectLst/>
                <a:latin typeface="Century Gothic" panose="020B0502020202020204" pitchFamily="34" charset="0"/>
              </a:rPr>
              <a:t>Then a teacher of the law stood up. He was trying to test Jesus. He said, “Teacher, what must I do to get life forever?”</a:t>
            </a:r>
          </a:p>
          <a:p>
            <a:pPr algn="l"/>
            <a:r>
              <a:rPr lang="en-US" sz="2000" b="1" i="0" baseline="30000" dirty="0">
                <a:solidFill>
                  <a:srgbClr val="000000"/>
                </a:solidFill>
                <a:effectLst/>
                <a:latin typeface="Century Gothic" panose="020B0502020202020204" pitchFamily="34" charset="0"/>
              </a:rPr>
              <a:t>26 </a:t>
            </a:r>
            <a:r>
              <a:rPr lang="en-US" sz="2000" b="0" i="0" dirty="0">
                <a:solidFill>
                  <a:srgbClr val="000000"/>
                </a:solidFill>
                <a:effectLst/>
                <a:latin typeface="Century Gothic" panose="020B0502020202020204" pitchFamily="34" charset="0"/>
              </a:rPr>
              <a:t>Jesus said to him, “What is written in the law? What do you read there?”</a:t>
            </a:r>
          </a:p>
          <a:p>
            <a:pPr algn="l"/>
            <a:r>
              <a:rPr lang="en-US" sz="2000" b="1" i="0" baseline="30000" dirty="0">
                <a:solidFill>
                  <a:srgbClr val="000000"/>
                </a:solidFill>
                <a:effectLst/>
                <a:latin typeface="Century Gothic" panose="020B0502020202020204" pitchFamily="34" charset="0"/>
              </a:rPr>
              <a:t>27 </a:t>
            </a:r>
            <a:r>
              <a:rPr lang="en-US" sz="2000" b="0" i="0" dirty="0">
                <a:solidFill>
                  <a:srgbClr val="000000"/>
                </a:solidFill>
                <a:effectLst/>
                <a:latin typeface="Century Gothic" panose="020B0502020202020204" pitchFamily="34" charset="0"/>
              </a:rPr>
              <a:t>The man answered, “Love the Lord your God. Love him with all your heart, all your soul, all your strength, and all your mind.”</a:t>
            </a:r>
            <a:r>
              <a:rPr lang="en-US" sz="2000" b="0" i="0" baseline="30000" dirty="0">
                <a:solidFill>
                  <a:srgbClr val="000000"/>
                </a:solidFill>
                <a:effectLst/>
                <a:latin typeface="Century Gothic" panose="020B0502020202020204" pitchFamily="34" charset="0"/>
              </a:rPr>
              <a:t>[</a:t>
            </a:r>
            <a:r>
              <a:rPr lang="en-US" sz="2000" b="0" i="0" baseline="30000" dirty="0">
                <a:solidFill>
                  <a:srgbClr val="4A4A4A"/>
                </a:solidFill>
                <a:effectLst/>
                <a:latin typeface="Century Gothic" panose="020B0502020202020204" pitchFamily="34" charset="0"/>
                <a:hlinkClick r:id="rId3" tooltip="See footnote a"/>
              </a:rPr>
              <a:t>a</a:t>
            </a:r>
            <a:r>
              <a:rPr lang="en-US" sz="2000" b="0" i="0" baseline="30000" dirty="0">
                <a:solidFill>
                  <a:srgbClr val="000000"/>
                </a:solidFill>
                <a:effectLst/>
                <a:latin typeface="Century Gothic" panose="020B0502020202020204" pitchFamily="34" charset="0"/>
              </a:rPr>
              <a:t>]</a:t>
            </a:r>
            <a:r>
              <a:rPr lang="en-US" sz="2000" b="0" i="0" dirty="0">
                <a:solidFill>
                  <a:srgbClr val="000000"/>
                </a:solidFill>
                <a:effectLst/>
                <a:latin typeface="Century Gothic" panose="020B0502020202020204" pitchFamily="34" charset="0"/>
              </a:rPr>
              <a:t> Also, “You must love your </a:t>
            </a:r>
            <a:r>
              <a:rPr lang="en-US" sz="2000" b="0" i="0" dirty="0" err="1">
                <a:solidFill>
                  <a:srgbClr val="000000"/>
                </a:solidFill>
                <a:effectLst/>
                <a:latin typeface="Century Gothic" panose="020B0502020202020204" pitchFamily="34" charset="0"/>
              </a:rPr>
              <a:t>neighbour</a:t>
            </a:r>
            <a:r>
              <a:rPr lang="en-US" sz="2000" b="0" i="0" dirty="0">
                <a:solidFill>
                  <a:srgbClr val="000000"/>
                </a:solidFill>
                <a:effectLst/>
                <a:latin typeface="Century Gothic" panose="020B0502020202020204" pitchFamily="34" charset="0"/>
              </a:rPr>
              <a:t> as you love yourself.”</a:t>
            </a:r>
            <a:r>
              <a:rPr lang="en-US" sz="2000" b="0" i="0" baseline="30000" dirty="0">
                <a:solidFill>
                  <a:srgbClr val="000000"/>
                </a:solidFill>
                <a:effectLst/>
                <a:latin typeface="Century Gothic" panose="020B0502020202020204" pitchFamily="34" charset="0"/>
              </a:rPr>
              <a:t>[</a:t>
            </a:r>
            <a:r>
              <a:rPr lang="en-US" sz="2000" b="0" i="0" baseline="30000" dirty="0">
                <a:solidFill>
                  <a:srgbClr val="4A4A4A"/>
                </a:solidFill>
                <a:effectLst/>
                <a:latin typeface="Century Gothic" panose="020B0502020202020204" pitchFamily="34" charset="0"/>
                <a:hlinkClick r:id="rId4" tooltip="See footnote b"/>
              </a:rPr>
              <a:t>b</a:t>
            </a:r>
            <a:r>
              <a:rPr lang="en-US" sz="2000" b="0" i="0" baseline="30000" dirty="0">
                <a:solidFill>
                  <a:srgbClr val="000000"/>
                </a:solidFill>
                <a:effectLst/>
                <a:latin typeface="Century Gothic" panose="020B0502020202020204" pitchFamily="34" charset="0"/>
              </a:rPr>
              <a:t>]</a:t>
            </a:r>
            <a:endParaRPr lang="en-US" sz="2000" b="0" i="0" dirty="0">
              <a:solidFill>
                <a:srgbClr val="000000"/>
              </a:solidFill>
              <a:effectLst/>
              <a:latin typeface="Century Gothic" panose="020B0502020202020204" pitchFamily="34" charset="0"/>
            </a:endParaRPr>
          </a:p>
          <a:p>
            <a:pPr algn="l"/>
            <a:r>
              <a:rPr lang="en-US" sz="2000" b="1" i="0" baseline="30000" dirty="0">
                <a:solidFill>
                  <a:srgbClr val="000000"/>
                </a:solidFill>
                <a:effectLst/>
                <a:latin typeface="Century Gothic" panose="020B0502020202020204" pitchFamily="34" charset="0"/>
              </a:rPr>
              <a:t>28 </a:t>
            </a:r>
            <a:r>
              <a:rPr lang="en-US" sz="2000" b="0" i="0" dirty="0">
                <a:solidFill>
                  <a:srgbClr val="000000"/>
                </a:solidFill>
                <a:effectLst/>
                <a:latin typeface="Century Gothic" panose="020B0502020202020204" pitchFamily="34" charset="0"/>
              </a:rPr>
              <a:t>Jesus said to him, “Your answer is right. Do this and you will have life forever.”</a:t>
            </a: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5"/>
          <a:stretch>
            <a:fillRect/>
          </a:stretch>
        </p:blipFill>
        <p:spPr>
          <a:xfrm>
            <a:off x="11499903" y="5964864"/>
            <a:ext cx="692097" cy="893135"/>
          </a:xfrm>
          <a:prstGeom prst="rect">
            <a:avLst/>
          </a:prstGeom>
        </p:spPr>
      </p:pic>
    </p:spTree>
    <p:extLst>
      <p:ext uri="{BB962C8B-B14F-4D97-AF65-F5344CB8AC3E}">
        <p14:creationId xmlns:p14="http://schemas.microsoft.com/office/powerpoint/2010/main" val="2926392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a:t>
            </a:r>
            <a:br>
              <a:rPr lang="en-GB" dirty="0">
                <a:latin typeface="Arial Rounded MT Bold" panose="020F0704030504030204" pitchFamily="34" charset="0"/>
              </a:rPr>
            </a:br>
            <a:r>
              <a:rPr lang="en-GB" dirty="0">
                <a:latin typeface="Arial Rounded MT Bold" panose="020F0704030504030204" pitchFamily="34" charset="0"/>
              </a:rPr>
              <a:t>The Parable of the Good Samaritan - Luke 10:25-37</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69651" y="1935805"/>
            <a:ext cx="11448969" cy="4695362"/>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endParaRPr lang="en-GB" sz="2000" dirty="0">
              <a:latin typeface="Century Gothic" panose="020B0502020202020204" pitchFamily="34" charset="0"/>
            </a:endParaRPr>
          </a:p>
          <a:p>
            <a:endParaRPr lang="en-GB" sz="2000" dirty="0">
              <a:latin typeface="Century Gothic" panose="020B0502020202020204" pitchFamily="34" charset="0"/>
            </a:endParaRPr>
          </a:p>
          <a:p>
            <a:endParaRPr lang="en-GB" sz="2800" dirty="0">
              <a:latin typeface="Century Gothic" panose="020B0502020202020204" pitchFamily="34" charset="0"/>
            </a:endParaRPr>
          </a:p>
          <a:p>
            <a:pPr algn="l"/>
            <a:r>
              <a:rPr lang="en-US" sz="2000" b="1" i="0" baseline="30000" dirty="0">
                <a:solidFill>
                  <a:srgbClr val="000000"/>
                </a:solidFill>
                <a:effectLst/>
                <a:latin typeface="Century Gothic" panose="020B0502020202020204" pitchFamily="34" charset="0"/>
              </a:rPr>
              <a:t>29 </a:t>
            </a:r>
            <a:r>
              <a:rPr lang="en-US" sz="2000" b="0" i="0" dirty="0">
                <a:solidFill>
                  <a:srgbClr val="000000"/>
                </a:solidFill>
                <a:effectLst/>
                <a:latin typeface="Century Gothic" panose="020B0502020202020204" pitchFamily="34" charset="0"/>
              </a:rPr>
              <a:t>But the man wanted to show that the way he was living was right. So he said to Jesus, “And who is my </a:t>
            </a:r>
            <a:r>
              <a:rPr lang="en-US" sz="2000" b="0" i="0" dirty="0" err="1">
                <a:solidFill>
                  <a:srgbClr val="000000"/>
                </a:solidFill>
                <a:effectLst/>
                <a:latin typeface="Century Gothic" panose="020B0502020202020204" pitchFamily="34" charset="0"/>
              </a:rPr>
              <a:t>neighbour</a:t>
            </a:r>
            <a:r>
              <a:rPr lang="en-US" sz="2000" b="0" i="0" dirty="0">
                <a:solidFill>
                  <a:srgbClr val="000000"/>
                </a:solidFill>
                <a:effectLst/>
                <a:latin typeface="Century Gothic" panose="020B0502020202020204" pitchFamily="34" charset="0"/>
              </a:rPr>
              <a:t>?”</a:t>
            </a:r>
          </a:p>
          <a:p>
            <a:pPr algn="l"/>
            <a:r>
              <a:rPr lang="en-US" sz="2000" b="1" i="0" baseline="30000" dirty="0">
                <a:solidFill>
                  <a:srgbClr val="000000"/>
                </a:solidFill>
                <a:effectLst/>
                <a:latin typeface="Century Gothic" panose="020B0502020202020204" pitchFamily="34" charset="0"/>
              </a:rPr>
              <a:t>30 </a:t>
            </a:r>
            <a:r>
              <a:rPr lang="en-US" sz="2000" b="0" i="0" dirty="0">
                <a:solidFill>
                  <a:srgbClr val="000000"/>
                </a:solidFill>
                <a:effectLst/>
                <a:latin typeface="Century Gothic" panose="020B0502020202020204" pitchFamily="34" charset="0"/>
              </a:rPr>
              <a:t>To answer this question, Jesus said, “A man was going down the road from Jerusalem to Jericho. Some robbers attacked him. They tore off his clothes and beat him. Then they left him lying there, almost dead. </a:t>
            </a:r>
            <a:r>
              <a:rPr lang="en-US" sz="2000" b="1" i="0" baseline="30000" dirty="0">
                <a:solidFill>
                  <a:srgbClr val="000000"/>
                </a:solidFill>
                <a:effectLst/>
                <a:latin typeface="Century Gothic" panose="020B0502020202020204" pitchFamily="34" charset="0"/>
              </a:rPr>
              <a:t>31 </a:t>
            </a:r>
            <a:r>
              <a:rPr lang="en-US" sz="2000" b="0" i="0" dirty="0">
                <a:solidFill>
                  <a:srgbClr val="000000"/>
                </a:solidFill>
                <a:effectLst/>
                <a:latin typeface="Century Gothic" panose="020B0502020202020204" pitchFamily="34" charset="0"/>
              </a:rPr>
              <a:t>It happened that a Jewish priest was going down that road. When the priest saw the man, he walked by on the other side of the road. </a:t>
            </a:r>
            <a:r>
              <a:rPr lang="en-US" sz="2000" b="1" i="0" baseline="30000" dirty="0">
                <a:solidFill>
                  <a:srgbClr val="000000"/>
                </a:solidFill>
                <a:effectLst/>
                <a:latin typeface="Century Gothic" panose="020B0502020202020204" pitchFamily="34" charset="0"/>
              </a:rPr>
              <a:t>32 </a:t>
            </a:r>
            <a:r>
              <a:rPr lang="en-US" sz="2000" b="0" i="0" dirty="0">
                <a:solidFill>
                  <a:srgbClr val="000000"/>
                </a:solidFill>
                <a:effectLst/>
                <a:latin typeface="Century Gothic" panose="020B0502020202020204" pitchFamily="34" charset="0"/>
              </a:rPr>
              <a:t>Next, a Levite</a:t>
            </a:r>
            <a:r>
              <a:rPr lang="en-US" sz="2000" b="0" i="0" baseline="30000" dirty="0">
                <a:solidFill>
                  <a:srgbClr val="000000"/>
                </a:solidFill>
                <a:effectLst/>
                <a:latin typeface="Century Gothic" panose="020B0502020202020204" pitchFamily="34" charset="0"/>
              </a:rPr>
              <a:t>[</a:t>
            </a:r>
            <a:r>
              <a:rPr lang="en-US" sz="2000" b="0" i="0" baseline="30000" dirty="0">
                <a:solidFill>
                  <a:srgbClr val="4A4A4A"/>
                </a:solidFill>
                <a:effectLst/>
                <a:latin typeface="Century Gothic" panose="020B0502020202020204" pitchFamily="34" charset="0"/>
                <a:hlinkClick r:id="rId3" tooltip="See footnote c"/>
              </a:rPr>
              <a:t>c</a:t>
            </a:r>
            <a:r>
              <a:rPr lang="en-US" sz="2000" b="0" i="0" baseline="30000" dirty="0">
                <a:solidFill>
                  <a:srgbClr val="000000"/>
                </a:solidFill>
                <a:effectLst/>
                <a:latin typeface="Century Gothic" panose="020B0502020202020204" pitchFamily="34" charset="0"/>
              </a:rPr>
              <a:t>]</a:t>
            </a:r>
            <a:r>
              <a:rPr lang="en-US" sz="2000" b="0" i="0" dirty="0">
                <a:solidFill>
                  <a:srgbClr val="000000"/>
                </a:solidFill>
                <a:effectLst/>
                <a:latin typeface="Century Gothic" panose="020B0502020202020204" pitchFamily="34" charset="0"/>
              </a:rPr>
              <a:t> came there. He went over and looked at the man. Then he walked by on the other side of the road. </a:t>
            </a:r>
            <a:r>
              <a:rPr lang="en-US" sz="2000" b="1" i="0" baseline="30000" dirty="0">
                <a:solidFill>
                  <a:srgbClr val="000000"/>
                </a:solidFill>
                <a:effectLst/>
                <a:latin typeface="Century Gothic" panose="020B0502020202020204" pitchFamily="34" charset="0"/>
              </a:rPr>
              <a:t>33 </a:t>
            </a:r>
            <a:r>
              <a:rPr lang="en-US" sz="2000" b="0" i="0" dirty="0">
                <a:solidFill>
                  <a:srgbClr val="000000"/>
                </a:solidFill>
                <a:effectLst/>
                <a:latin typeface="Century Gothic" panose="020B0502020202020204" pitchFamily="34" charset="0"/>
              </a:rPr>
              <a:t>Then a Samaritan</a:t>
            </a:r>
            <a:r>
              <a:rPr lang="en-US" sz="2000" b="0" i="0" baseline="30000" dirty="0">
                <a:solidFill>
                  <a:srgbClr val="000000"/>
                </a:solidFill>
                <a:effectLst/>
                <a:latin typeface="Century Gothic" panose="020B0502020202020204" pitchFamily="34" charset="0"/>
              </a:rPr>
              <a:t>[</a:t>
            </a:r>
            <a:r>
              <a:rPr lang="en-US" sz="2000" b="0" i="0" baseline="30000" dirty="0">
                <a:solidFill>
                  <a:srgbClr val="4A4A4A"/>
                </a:solidFill>
                <a:effectLst/>
                <a:latin typeface="Century Gothic" panose="020B0502020202020204" pitchFamily="34" charset="0"/>
                <a:hlinkClick r:id="rId4" tooltip="See footnote d"/>
              </a:rPr>
              <a:t>d</a:t>
            </a:r>
            <a:r>
              <a:rPr lang="en-US" sz="2000" b="0" i="0" baseline="30000" dirty="0">
                <a:solidFill>
                  <a:srgbClr val="000000"/>
                </a:solidFill>
                <a:effectLst/>
                <a:latin typeface="Century Gothic" panose="020B0502020202020204" pitchFamily="34" charset="0"/>
              </a:rPr>
              <a:t>]</a:t>
            </a:r>
            <a:r>
              <a:rPr lang="en-US" sz="2000" b="0" i="0" dirty="0">
                <a:solidFill>
                  <a:srgbClr val="000000"/>
                </a:solidFill>
                <a:effectLst/>
                <a:latin typeface="Century Gothic" panose="020B0502020202020204" pitchFamily="34" charset="0"/>
              </a:rPr>
              <a:t> traveling down the road came to where the hurt man was lying. He saw the man and felt very sorry for him. </a:t>
            </a:r>
            <a:r>
              <a:rPr lang="en-US" sz="2000" b="1" i="0" baseline="30000" dirty="0">
                <a:solidFill>
                  <a:srgbClr val="000000"/>
                </a:solidFill>
                <a:effectLst/>
                <a:latin typeface="Century Gothic" panose="020B0502020202020204" pitchFamily="34" charset="0"/>
              </a:rPr>
              <a:t>34 </a:t>
            </a:r>
            <a:r>
              <a:rPr lang="en-US" sz="2000" b="0" i="0" dirty="0">
                <a:solidFill>
                  <a:srgbClr val="000000"/>
                </a:solidFill>
                <a:effectLst/>
                <a:latin typeface="Century Gothic" panose="020B0502020202020204" pitchFamily="34" charset="0"/>
              </a:rPr>
              <a:t>The Samaritan went to him and poured olive oil and wine</a:t>
            </a:r>
            <a:r>
              <a:rPr lang="en-US" sz="2000" b="0" i="0" baseline="30000" dirty="0">
                <a:solidFill>
                  <a:srgbClr val="000000"/>
                </a:solidFill>
                <a:effectLst/>
                <a:latin typeface="Century Gothic" panose="020B0502020202020204" pitchFamily="34" charset="0"/>
              </a:rPr>
              <a:t>[</a:t>
            </a:r>
            <a:r>
              <a:rPr lang="en-US" sz="2000" b="0" i="0" baseline="30000" dirty="0">
                <a:solidFill>
                  <a:srgbClr val="4A4A4A"/>
                </a:solidFill>
                <a:effectLst/>
                <a:latin typeface="Century Gothic" panose="020B0502020202020204" pitchFamily="34" charset="0"/>
                <a:hlinkClick r:id="rId5" tooltip="See footnote e"/>
              </a:rPr>
              <a:t>e</a:t>
            </a:r>
            <a:r>
              <a:rPr lang="en-US" sz="2000" b="0" i="0" baseline="30000" dirty="0">
                <a:solidFill>
                  <a:srgbClr val="000000"/>
                </a:solidFill>
                <a:effectLst/>
                <a:latin typeface="Century Gothic" panose="020B0502020202020204" pitchFamily="34" charset="0"/>
              </a:rPr>
              <a:t>]</a:t>
            </a:r>
            <a:r>
              <a:rPr lang="en-US" sz="2000" b="0" i="0" dirty="0">
                <a:solidFill>
                  <a:srgbClr val="000000"/>
                </a:solidFill>
                <a:effectLst/>
                <a:latin typeface="Century Gothic" panose="020B0502020202020204" pitchFamily="34" charset="0"/>
              </a:rPr>
              <a:t> on his wounds and bandaged them. He put the hurt man on his own donkey and took him to an inn. At the inn, the Samaritan took care of him. </a:t>
            </a:r>
            <a:endParaRPr lang="en-GB" sz="3200" dirty="0">
              <a:latin typeface="Century Gothic" panose="020B0502020202020204" pitchFamily="34" charset="0"/>
            </a:endParaRP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6"/>
          <a:stretch>
            <a:fillRect/>
          </a:stretch>
        </p:blipFill>
        <p:spPr>
          <a:xfrm>
            <a:off x="11499903" y="5964864"/>
            <a:ext cx="692097" cy="893135"/>
          </a:xfrm>
          <a:prstGeom prst="rect">
            <a:avLst/>
          </a:prstGeom>
        </p:spPr>
      </p:pic>
    </p:spTree>
    <p:extLst>
      <p:ext uri="{BB962C8B-B14F-4D97-AF65-F5344CB8AC3E}">
        <p14:creationId xmlns:p14="http://schemas.microsoft.com/office/powerpoint/2010/main" val="3011094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a:t>
            </a:r>
            <a:br>
              <a:rPr lang="en-GB" dirty="0">
                <a:latin typeface="Arial Rounded MT Bold" panose="020F0704030504030204" pitchFamily="34" charset="0"/>
              </a:rPr>
            </a:br>
            <a:r>
              <a:rPr lang="en-GB" dirty="0">
                <a:latin typeface="Arial Rounded MT Bold" panose="020F0704030504030204" pitchFamily="34" charset="0"/>
              </a:rPr>
              <a:t>The Parable of the Good Samaritan - Luke 10:25-37</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156541" y="1955260"/>
            <a:ext cx="11448969" cy="4695362"/>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endParaRPr lang="en-GB" sz="2000" dirty="0">
              <a:latin typeface="Century Gothic" panose="020B0502020202020204" pitchFamily="34" charset="0"/>
            </a:endParaRPr>
          </a:p>
          <a:p>
            <a:endParaRPr lang="en-GB" sz="2000" dirty="0">
              <a:latin typeface="Century Gothic" panose="020B0502020202020204" pitchFamily="34" charset="0"/>
            </a:endParaRPr>
          </a:p>
          <a:p>
            <a:endParaRPr lang="en-GB" sz="2800" dirty="0">
              <a:latin typeface="Century Gothic" panose="020B0502020202020204" pitchFamily="34" charset="0"/>
            </a:endParaRPr>
          </a:p>
          <a:p>
            <a:pPr algn="l"/>
            <a:r>
              <a:rPr lang="en-US" sz="2000" b="1" i="0" baseline="30000" dirty="0">
                <a:solidFill>
                  <a:srgbClr val="000000"/>
                </a:solidFill>
                <a:effectLst/>
                <a:latin typeface="Century Gothic" panose="020B0502020202020204" pitchFamily="34" charset="0"/>
              </a:rPr>
              <a:t>35 </a:t>
            </a:r>
            <a:r>
              <a:rPr lang="en-US" sz="2000" b="0" i="0" dirty="0">
                <a:solidFill>
                  <a:srgbClr val="000000"/>
                </a:solidFill>
                <a:effectLst/>
                <a:latin typeface="Century Gothic" panose="020B0502020202020204" pitchFamily="34" charset="0"/>
              </a:rPr>
              <a:t>The next day, the Samaritan brought out two silver coins</a:t>
            </a:r>
            <a:r>
              <a:rPr lang="en-US" sz="2000" b="0" i="0" baseline="30000" dirty="0">
                <a:solidFill>
                  <a:srgbClr val="000000"/>
                </a:solidFill>
                <a:effectLst/>
                <a:latin typeface="Century Gothic" panose="020B0502020202020204" pitchFamily="34" charset="0"/>
              </a:rPr>
              <a:t>[</a:t>
            </a:r>
            <a:r>
              <a:rPr lang="en-US" sz="2000" b="0" i="0" baseline="30000" dirty="0">
                <a:solidFill>
                  <a:srgbClr val="4A4A4A"/>
                </a:solidFill>
                <a:effectLst/>
                <a:latin typeface="Century Gothic" panose="020B0502020202020204" pitchFamily="34" charset="0"/>
                <a:hlinkClick r:id="rId3" tooltip="See footnote f"/>
              </a:rPr>
              <a:t>f</a:t>
            </a:r>
            <a:r>
              <a:rPr lang="en-US" sz="2000" b="0" i="0" baseline="30000" dirty="0">
                <a:solidFill>
                  <a:srgbClr val="000000"/>
                </a:solidFill>
                <a:effectLst/>
                <a:latin typeface="Century Gothic" panose="020B0502020202020204" pitchFamily="34" charset="0"/>
              </a:rPr>
              <a:t>]</a:t>
            </a:r>
            <a:r>
              <a:rPr lang="en-US" sz="2000" b="0" i="0" dirty="0">
                <a:solidFill>
                  <a:srgbClr val="000000"/>
                </a:solidFill>
                <a:effectLst/>
                <a:latin typeface="Century Gothic" panose="020B0502020202020204" pitchFamily="34" charset="0"/>
              </a:rPr>
              <a:t> and gave them to the innkeeper. The Samaritan said, ‘Take care of this man. If you spend more money on him, I will pay it back to you when I come again.’”</a:t>
            </a:r>
          </a:p>
          <a:p>
            <a:pPr algn="l"/>
            <a:r>
              <a:rPr lang="en-US" sz="2000" b="1" i="0" baseline="30000" dirty="0">
                <a:solidFill>
                  <a:srgbClr val="000000"/>
                </a:solidFill>
                <a:effectLst/>
                <a:latin typeface="Century Gothic" panose="020B0502020202020204" pitchFamily="34" charset="0"/>
              </a:rPr>
              <a:t>36 </a:t>
            </a:r>
            <a:r>
              <a:rPr lang="en-US" sz="2000" b="0" i="0" dirty="0">
                <a:solidFill>
                  <a:srgbClr val="000000"/>
                </a:solidFill>
                <a:effectLst/>
                <a:latin typeface="Century Gothic" panose="020B0502020202020204" pitchFamily="34" charset="0"/>
              </a:rPr>
              <a:t>Then Jesus said, “Which one of these three men do you think was a </a:t>
            </a:r>
            <a:r>
              <a:rPr lang="en-US" sz="2000" b="0" i="0" dirty="0" err="1">
                <a:solidFill>
                  <a:srgbClr val="000000"/>
                </a:solidFill>
                <a:effectLst/>
                <a:latin typeface="Century Gothic" panose="020B0502020202020204" pitchFamily="34" charset="0"/>
              </a:rPr>
              <a:t>neighbour</a:t>
            </a:r>
            <a:r>
              <a:rPr lang="en-US" sz="2000" b="0" i="0" dirty="0">
                <a:solidFill>
                  <a:srgbClr val="000000"/>
                </a:solidFill>
                <a:effectLst/>
                <a:latin typeface="Century Gothic" panose="020B0502020202020204" pitchFamily="34" charset="0"/>
              </a:rPr>
              <a:t> to the man who was attacked by the robbers?”</a:t>
            </a:r>
          </a:p>
          <a:p>
            <a:pPr algn="l"/>
            <a:r>
              <a:rPr lang="en-US" sz="2000" b="1" i="0" baseline="30000" dirty="0">
                <a:solidFill>
                  <a:srgbClr val="000000"/>
                </a:solidFill>
                <a:effectLst/>
                <a:latin typeface="Century Gothic" panose="020B0502020202020204" pitchFamily="34" charset="0"/>
              </a:rPr>
              <a:t>37 </a:t>
            </a:r>
            <a:r>
              <a:rPr lang="en-US" sz="2000" b="0" i="0" dirty="0">
                <a:solidFill>
                  <a:srgbClr val="000000"/>
                </a:solidFill>
                <a:effectLst/>
                <a:latin typeface="Century Gothic" panose="020B0502020202020204" pitchFamily="34" charset="0"/>
              </a:rPr>
              <a:t>The teacher of the law answered, “The one who helped him.”</a:t>
            </a:r>
          </a:p>
          <a:p>
            <a:pPr algn="l"/>
            <a:r>
              <a:rPr lang="en-US" sz="2000" b="0" i="0" dirty="0">
                <a:solidFill>
                  <a:srgbClr val="000000"/>
                </a:solidFill>
                <a:effectLst/>
                <a:latin typeface="Century Gothic" panose="020B0502020202020204" pitchFamily="34" charset="0"/>
              </a:rPr>
              <a:t>Jesus said to him, “Then go and do the same thing he did!”</a:t>
            </a: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4"/>
          <a:stretch>
            <a:fillRect/>
          </a:stretch>
        </p:blipFill>
        <p:spPr>
          <a:xfrm>
            <a:off x="11499903" y="5964864"/>
            <a:ext cx="692097" cy="893135"/>
          </a:xfrm>
          <a:prstGeom prst="rect">
            <a:avLst/>
          </a:prstGeom>
        </p:spPr>
      </p:pic>
    </p:spTree>
    <p:extLst>
      <p:ext uri="{BB962C8B-B14F-4D97-AF65-F5344CB8AC3E}">
        <p14:creationId xmlns:p14="http://schemas.microsoft.com/office/powerpoint/2010/main" val="3388000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pic>
        <p:nvPicPr>
          <p:cNvPr id="10" name="Picture 2">
            <a:extLst>
              <a:ext uri="{FF2B5EF4-FFF2-40B4-BE49-F238E27FC236}">
                <a16:creationId xmlns:a16="http://schemas.microsoft.com/office/drawing/2014/main" id="{B777719B-D07E-40DF-8013-F1D571CE29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3802" y="3541957"/>
            <a:ext cx="4042005" cy="3122579"/>
          </a:xfrm>
          <a:prstGeom prst="rect">
            <a:avLst/>
          </a:prstGeom>
          <a:noFill/>
          <a:extLst>
            <a:ext uri="{909E8E84-426E-40DD-AFC4-6F175D3DCCD1}">
              <a14:hiddenFill xmlns:a14="http://schemas.microsoft.com/office/drawing/2010/main">
                <a:solidFill>
                  <a:srgbClr val="FFFFFF"/>
                </a:solidFill>
              </a14:hiddenFill>
            </a:ext>
          </a:extLst>
        </p:spPr>
      </p:pic>
      <p:sp>
        <p:nvSpPr>
          <p:cNvPr id="7" name="Thought Bubble: Cloud 6">
            <a:extLst>
              <a:ext uri="{FF2B5EF4-FFF2-40B4-BE49-F238E27FC236}">
                <a16:creationId xmlns:a16="http://schemas.microsoft.com/office/drawing/2014/main" id="{D73BF8D6-401E-4320-ABC7-670AAC352C61}"/>
              </a:ext>
            </a:extLst>
          </p:cNvPr>
          <p:cNvSpPr/>
          <p:nvPr/>
        </p:nvSpPr>
        <p:spPr>
          <a:xfrm>
            <a:off x="0" y="1966086"/>
            <a:ext cx="4466553" cy="2889065"/>
          </a:xfrm>
          <a:prstGeom prst="cloudCallout">
            <a:avLst>
              <a:gd name="adj1" fmla="val 23744"/>
              <a:gd name="adj2" fmla="val 836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GB" sz="2000" dirty="0">
                <a:latin typeface="Century Gothic" panose="020B0502020202020204" pitchFamily="34" charset="0"/>
              </a:rPr>
              <a:t>The Samaritan people were the enemy of the Jewish people at the time that Jesus told this story…</a:t>
            </a:r>
            <a:endParaRPr lang="en-US" sz="2000" dirty="0">
              <a:latin typeface="Century Gothic" panose="020B0502020202020204" pitchFamily="34" charset="0"/>
            </a:endParaRPr>
          </a:p>
        </p:txBody>
      </p:sp>
      <p:sp>
        <p:nvSpPr>
          <p:cNvPr id="9" name="Thought Bubble: Cloud 8">
            <a:extLst>
              <a:ext uri="{FF2B5EF4-FFF2-40B4-BE49-F238E27FC236}">
                <a16:creationId xmlns:a16="http://schemas.microsoft.com/office/drawing/2014/main" id="{4C5B36B5-FB33-4C72-9A6C-F3052A64D109}"/>
              </a:ext>
            </a:extLst>
          </p:cNvPr>
          <p:cNvSpPr/>
          <p:nvPr/>
        </p:nvSpPr>
        <p:spPr>
          <a:xfrm>
            <a:off x="6971240" y="1596727"/>
            <a:ext cx="4790502" cy="3131590"/>
          </a:xfrm>
          <a:prstGeom prst="cloudCallout">
            <a:avLst>
              <a:gd name="adj1" fmla="val 53607"/>
              <a:gd name="adj2" fmla="val 67093"/>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GB" sz="2400" dirty="0">
                <a:latin typeface="Century Gothic" panose="020B0502020202020204" pitchFamily="34" charset="0"/>
              </a:rPr>
              <a:t>…would the man have expected the Samaritan to help him when he first saw him?</a:t>
            </a:r>
            <a:endParaRPr lang="en-US" sz="2400" dirty="0">
              <a:latin typeface="Century Gothic" panose="020B0502020202020204" pitchFamily="34" charset="0"/>
            </a:endParaRPr>
          </a:p>
        </p:txBody>
      </p:sp>
    </p:spTree>
    <p:extLst>
      <p:ext uri="{BB962C8B-B14F-4D97-AF65-F5344CB8AC3E}">
        <p14:creationId xmlns:p14="http://schemas.microsoft.com/office/powerpoint/2010/main" val="268224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1266557" y="1973030"/>
            <a:ext cx="6398838" cy="799354"/>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latin typeface="Century Gothic" panose="020B0502020202020204" pitchFamily="34" charset="0"/>
              </a:rPr>
              <a:t>At the end of the story, Jesus says…</a:t>
            </a:r>
            <a:endParaRPr lang="en-GB" sz="3600" b="1" i="1" dirty="0">
              <a:latin typeface="Century Gothic" panose="020B0502020202020204" pitchFamily="34" charset="0"/>
            </a:endParaRP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22451" y="5673042"/>
            <a:ext cx="918233" cy="1184958"/>
          </a:xfrm>
          <a:prstGeom prst="rect">
            <a:avLst/>
          </a:prstGeom>
        </p:spPr>
      </p:pic>
      <p:pic>
        <p:nvPicPr>
          <p:cNvPr id="11266" name="Picture 2" descr="Fruit of the Holy Spirit Focus – GOODNESS — St. Emilie's Catholic Primary  School">
            <a:extLst>
              <a:ext uri="{FF2B5EF4-FFF2-40B4-BE49-F238E27FC236}">
                <a16:creationId xmlns:a16="http://schemas.microsoft.com/office/drawing/2014/main" id="{C29314F7-6757-42E3-B3B5-280982531E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677" y="3390006"/>
            <a:ext cx="4970833" cy="3307864"/>
          </a:xfrm>
          <a:prstGeom prst="rect">
            <a:avLst/>
          </a:prstGeom>
          <a:noFill/>
          <a:extLst>
            <a:ext uri="{909E8E84-426E-40DD-AFC4-6F175D3DCCD1}">
              <a14:hiddenFill xmlns:a14="http://schemas.microsoft.com/office/drawing/2010/main">
                <a:solidFill>
                  <a:srgbClr val="FFFFFF"/>
                </a:solidFill>
              </a14:hiddenFill>
            </a:ext>
          </a:extLst>
        </p:spPr>
      </p:pic>
      <p:sp>
        <p:nvSpPr>
          <p:cNvPr id="12" name="Speech Bubble: Oval 11">
            <a:extLst>
              <a:ext uri="{FF2B5EF4-FFF2-40B4-BE49-F238E27FC236}">
                <a16:creationId xmlns:a16="http://schemas.microsoft.com/office/drawing/2014/main" id="{0B697FC8-F730-4BB1-BABA-742C80B6F06E}"/>
              </a:ext>
            </a:extLst>
          </p:cNvPr>
          <p:cNvSpPr/>
          <p:nvPr/>
        </p:nvSpPr>
        <p:spPr>
          <a:xfrm>
            <a:off x="7470842" y="1507787"/>
            <a:ext cx="3978613" cy="2276273"/>
          </a:xfrm>
          <a:prstGeom prst="wedgeEllipseCallout">
            <a:avLst>
              <a:gd name="adj1" fmla="val -68568"/>
              <a:gd name="adj2" fmla="val 36382"/>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Then go and do the same thing he did!</a:t>
            </a:r>
          </a:p>
        </p:txBody>
      </p:sp>
      <p:sp>
        <p:nvSpPr>
          <p:cNvPr id="13" name="Thought Bubble: Cloud 12">
            <a:extLst>
              <a:ext uri="{FF2B5EF4-FFF2-40B4-BE49-F238E27FC236}">
                <a16:creationId xmlns:a16="http://schemas.microsoft.com/office/drawing/2014/main" id="{E61C93FE-DC5E-44C8-8FCB-D93A669721C0}"/>
              </a:ext>
            </a:extLst>
          </p:cNvPr>
          <p:cNvSpPr/>
          <p:nvPr/>
        </p:nvSpPr>
        <p:spPr>
          <a:xfrm>
            <a:off x="359923" y="2626469"/>
            <a:ext cx="6274754" cy="3842426"/>
          </a:xfrm>
          <a:prstGeom prst="cloudCallout">
            <a:avLst>
              <a:gd name="adj1" fmla="val 72575"/>
              <a:gd name="adj2" fmla="val 458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GB" sz="2000" dirty="0">
                <a:latin typeface="Century Gothic" panose="020B0502020202020204" pitchFamily="34" charset="0"/>
              </a:rPr>
              <a:t>How do </a:t>
            </a:r>
            <a:r>
              <a:rPr lang="en-GB" sz="2000">
                <a:latin typeface="Century Gothic" panose="020B0502020202020204" pitchFamily="34" charset="0"/>
              </a:rPr>
              <a:t>you show </a:t>
            </a:r>
            <a:r>
              <a:rPr lang="en-GB" sz="2000" dirty="0">
                <a:latin typeface="Century Gothic" panose="020B0502020202020204" pitchFamily="34" charset="0"/>
              </a:rPr>
              <a:t>goodness as a school?</a:t>
            </a:r>
          </a:p>
          <a:p>
            <a:pPr algn="ctr" fontAlgn="base"/>
            <a:r>
              <a:rPr lang="en-GB" sz="2000" dirty="0">
                <a:latin typeface="Century Gothic" panose="020B0502020202020204" pitchFamily="34" charset="0"/>
              </a:rPr>
              <a:t>  </a:t>
            </a:r>
          </a:p>
          <a:p>
            <a:pPr algn="ctr" fontAlgn="base"/>
            <a:r>
              <a:rPr lang="en-GB" sz="2000" dirty="0">
                <a:latin typeface="Century Gothic" panose="020B0502020202020204" pitchFamily="34" charset="0"/>
              </a:rPr>
              <a:t>What other things could you do to show goodness and ‘love in action’ to your ‘neighbours’?</a:t>
            </a:r>
          </a:p>
          <a:p>
            <a:pPr algn="ctr" fontAlgn="base"/>
            <a:endParaRPr lang="en-GB" sz="2000" dirty="0">
              <a:latin typeface="Century Gothic" panose="020B0502020202020204" pitchFamily="34" charset="0"/>
            </a:endParaRPr>
          </a:p>
          <a:p>
            <a:pPr algn="ctr" fontAlgn="base"/>
            <a:r>
              <a:rPr lang="en-GB" sz="2000" dirty="0">
                <a:latin typeface="Century Gothic" panose="020B0502020202020204" pitchFamily="34" charset="0"/>
              </a:rPr>
              <a:t>How could you encourage the school community to join in?</a:t>
            </a:r>
            <a:endParaRPr lang="en-US" sz="2000" dirty="0">
              <a:latin typeface="Century Gothic" panose="020B0502020202020204" pitchFamily="34" charset="0"/>
            </a:endParaRPr>
          </a:p>
        </p:txBody>
      </p:sp>
    </p:spTree>
    <p:extLst>
      <p:ext uri="{BB962C8B-B14F-4D97-AF65-F5344CB8AC3E}">
        <p14:creationId xmlns:p14="http://schemas.microsoft.com/office/powerpoint/2010/main" val="117125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1272116"/>
            <a:ext cx="6798608" cy="2085869"/>
          </a:xfrm>
        </p:spPr>
        <p:txBody>
          <a:bodyPr vert="horz" lIns="91440" tIns="45720" rIns="91440" bIns="45720" rtlCol="0" anchor="b">
            <a:normAutofit fontScale="90000"/>
          </a:bodyPr>
          <a:lstStyle/>
          <a:p>
            <a:pPr>
              <a:lnSpc>
                <a:spcPct val="90000"/>
              </a:lnSpc>
            </a:pP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pic>
        <p:nvPicPr>
          <p:cNvPr id="13314" name="Picture 2" descr="50 Kindness Quotes That Will Stay With You | Reader&amp;#39;s Digest">
            <a:extLst>
              <a:ext uri="{FF2B5EF4-FFF2-40B4-BE49-F238E27FC236}">
                <a16:creationId xmlns:a16="http://schemas.microsoft.com/office/drawing/2014/main" id="{992A19F1-7E0F-4982-BC46-24BE6DEA73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9187" y="2504801"/>
            <a:ext cx="3056926" cy="305692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Quotes about Good Deeds (188 quotes)">
            <a:extLst>
              <a:ext uri="{FF2B5EF4-FFF2-40B4-BE49-F238E27FC236}">
                <a16:creationId xmlns:a16="http://schemas.microsoft.com/office/drawing/2014/main" id="{898C1DF2-FDE5-4A7E-ADFF-B2FAEF55C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2844" y="2489147"/>
            <a:ext cx="3072580" cy="307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02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25291</TotalTime>
  <Words>2840</Words>
  <Application>Microsoft Office PowerPoint</Application>
  <PresentationFormat>Widescreen</PresentationFormat>
  <Paragraphs>279</Paragraphs>
  <Slides>42</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 Rounded MT Bold</vt:lpstr>
      <vt:lpstr>Calibri</vt:lpstr>
      <vt:lpstr>Century Gothic</vt:lpstr>
      <vt:lpstr>Courier New</vt:lpstr>
      <vt:lpstr>Gill Sans MT</vt:lpstr>
      <vt:lpstr>Segoe UI</vt:lpstr>
      <vt:lpstr>Wingdings 2</vt:lpstr>
      <vt:lpstr>Dividend</vt:lpstr>
      <vt:lpstr>COLLECTIVE Worship and Reflections</vt:lpstr>
      <vt:lpstr>     Church of England Colours for Worship      </vt:lpstr>
      <vt:lpstr>     Church of England  Collective worship     </vt:lpstr>
      <vt:lpstr>COLLECTIVE Worship   Introduction for Teachers   </vt:lpstr>
      <vt:lpstr>Collective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Fruit of the spirit  Goodness</vt:lpstr>
      <vt:lpstr>Classroom Reflection Space      </vt:lpstr>
      <vt:lpstr>Monday</vt:lpstr>
      <vt:lpstr>PowerPoint Presentation</vt:lpstr>
      <vt:lpstr>PowerPoint Presentation</vt:lpstr>
      <vt:lpstr>Responding:</vt:lpstr>
      <vt:lpstr>Bible Verses: God’s Goodness Psalms</vt:lpstr>
      <vt:lpstr>Responding </vt:lpstr>
      <vt:lpstr>Prayer</vt:lpstr>
      <vt:lpstr>Tuesday</vt:lpstr>
      <vt:lpstr>PowerPoint Presentation</vt:lpstr>
      <vt:lpstr>PowerPoint Presentation</vt:lpstr>
      <vt:lpstr>GOODNESS RESPOND</vt:lpstr>
      <vt:lpstr>RESPOND: Bible </vt:lpstr>
      <vt:lpstr>RESPOND: Bible story 1 Samuel 16:1-13</vt:lpstr>
      <vt:lpstr>RESPOND: Bible story 1 Samuel 16:1-13</vt:lpstr>
      <vt:lpstr>RESPOND: Bible story 1 Samuel 16:1-13</vt:lpstr>
      <vt:lpstr>PowerPoint Presentation</vt:lpstr>
      <vt:lpstr>Prayer</vt:lpstr>
      <vt:lpstr>Wednesday</vt:lpstr>
      <vt:lpstr>Prompted to action - challenge</vt:lpstr>
      <vt:lpstr>Prompted to action - challenge</vt:lpstr>
      <vt:lpstr>Prompted to action – challenge The Parable of the Good Samaritan - Luke 10:25-37</vt:lpstr>
      <vt:lpstr>Prompted to action – challenge The Parable of the Good Samaritan - Luke 10:25-37</vt:lpstr>
      <vt:lpstr>Prompted to action – challenge The Parable of the Good Samaritan - Luke 10:25-37</vt:lpstr>
      <vt:lpstr>Responding </vt:lpstr>
      <vt:lpstr>Prompted to action – challenge ideas</vt:lpstr>
      <vt:lpstr>Prayer</vt:lpstr>
      <vt:lpstr>Thursday</vt:lpstr>
      <vt:lpstr>  Use the Meditation resource alongside the Spiritual Encounters – bible-based meditation teacher’s pack:  http://www.ldbe.co.uk/about/guidance- resources/worship-and-meditation/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Vickie Longson</cp:lastModifiedBy>
  <cp:revision>73</cp:revision>
  <dcterms:created xsi:type="dcterms:W3CDTF">2020-12-01T11:41:13Z</dcterms:created>
  <dcterms:modified xsi:type="dcterms:W3CDTF">2021-09-01T17:36:48Z</dcterms:modified>
</cp:coreProperties>
</file>