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7"/>
  </p:notesMasterIdLst>
  <p:sldIdLst>
    <p:sldId id="256" r:id="rId2"/>
    <p:sldId id="267" r:id="rId3"/>
    <p:sldId id="310" r:id="rId4"/>
    <p:sldId id="270" r:id="rId5"/>
    <p:sldId id="296" r:id="rId6"/>
    <p:sldId id="268" r:id="rId7"/>
    <p:sldId id="289" r:id="rId8"/>
    <p:sldId id="269" r:id="rId9"/>
    <p:sldId id="290" r:id="rId10"/>
    <p:sldId id="292" r:id="rId11"/>
    <p:sldId id="277" r:id="rId12"/>
    <p:sldId id="271" r:id="rId13"/>
    <p:sldId id="315" r:id="rId14"/>
    <p:sldId id="317" r:id="rId15"/>
    <p:sldId id="307" r:id="rId16"/>
    <p:sldId id="328" r:id="rId17"/>
    <p:sldId id="321" r:id="rId18"/>
    <p:sldId id="318" r:id="rId19"/>
    <p:sldId id="316" r:id="rId20"/>
    <p:sldId id="272" r:id="rId21"/>
    <p:sldId id="304" r:id="rId22"/>
    <p:sldId id="312" r:id="rId23"/>
    <p:sldId id="324" r:id="rId24"/>
    <p:sldId id="279" r:id="rId25"/>
    <p:sldId id="273" r:id="rId26"/>
    <p:sldId id="286" r:id="rId27"/>
    <p:sldId id="309" r:id="rId28"/>
    <p:sldId id="326" r:id="rId29"/>
    <p:sldId id="327" r:id="rId30"/>
    <p:sldId id="282" r:id="rId31"/>
    <p:sldId id="274" r:id="rId32"/>
    <p:sldId id="283" r:id="rId33"/>
    <p:sldId id="275" r:id="rId34"/>
    <p:sldId id="284" r:id="rId35"/>
    <p:sldId id="28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725"/>
    <a:srgbClr val="E5851B"/>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FC585F-5C45-43E9-9942-68CC6AE9AEC5}" v="1686" dt="2021-09-01T17:24:45.3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1768" autoAdjust="0"/>
  </p:normalViewPr>
  <p:slideViewPr>
    <p:cSldViewPr snapToGrid="0">
      <p:cViewPr varScale="1">
        <p:scale>
          <a:sx n="79" d="100"/>
          <a:sy n="79" d="100"/>
        </p:scale>
        <p:origin x="1157"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kie Longson" userId="9552198d-bc89-4920-98bb-7a4ffe4426ba" providerId="ADAL" clId="{DDFC585F-5C45-43E9-9942-68CC6AE9AEC5}"/>
    <pc:docChg chg="custSel addSld delSld modSld">
      <pc:chgData name="Vickie Longson" userId="9552198d-bc89-4920-98bb-7a4ffe4426ba" providerId="ADAL" clId="{DDFC585F-5C45-43E9-9942-68CC6AE9AEC5}" dt="2021-09-01T17:24:45.350" v="3488"/>
      <pc:docMkLst>
        <pc:docMk/>
      </pc:docMkLst>
      <pc:sldChg chg="addSp delSp modSp mod">
        <pc:chgData name="Vickie Longson" userId="9552198d-bc89-4920-98bb-7a4ffe4426ba" providerId="ADAL" clId="{DDFC585F-5C45-43E9-9942-68CC6AE9AEC5}" dt="2021-08-23T09:53:43.322" v="1469" actId="1076"/>
        <pc:sldMkLst>
          <pc:docMk/>
          <pc:sldMk cId="715417216" sldId="277"/>
        </pc:sldMkLst>
        <pc:spChg chg="mod">
          <ac:chgData name="Vickie Longson" userId="9552198d-bc89-4920-98bb-7a4ffe4426ba" providerId="ADAL" clId="{DDFC585F-5C45-43E9-9942-68CC6AE9AEC5}" dt="2021-08-23T09:35:18.165" v="1146" actId="20577"/>
          <ac:spMkLst>
            <pc:docMk/>
            <pc:sldMk cId="715417216" sldId="277"/>
            <ac:spMk id="5" creationId="{E7A6BE65-F111-4901-953B-3CBC056F1FAA}"/>
          </ac:spMkLst>
        </pc:spChg>
        <pc:spChg chg="add mod">
          <ac:chgData name="Vickie Longson" userId="9552198d-bc89-4920-98bb-7a4ffe4426ba" providerId="ADAL" clId="{DDFC585F-5C45-43E9-9942-68CC6AE9AEC5}" dt="2021-08-23T09:53:12.582" v="1460" actId="14100"/>
          <ac:spMkLst>
            <pc:docMk/>
            <pc:sldMk cId="715417216" sldId="277"/>
            <ac:spMk id="11" creationId="{5E86E6A6-7171-4D88-8861-24FF741F615E}"/>
          </ac:spMkLst>
        </pc:spChg>
        <pc:picChg chg="add mod">
          <ac:chgData name="Vickie Longson" userId="9552198d-bc89-4920-98bb-7a4ffe4426ba" providerId="ADAL" clId="{DDFC585F-5C45-43E9-9942-68CC6AE9AEC5}" dt="2021-08-23T09:46:56.374" v="1159" actId="14100"/>
          <ac:picMkLst>
            <pc:docMk/>
            <pc:sldMk cId="715417216" sldId="277"/>
            <ac:picMk id="2" creationId="{1C524220-ACCA-47BF-AAD0-91DEC5E2DBFD}"/>
          </ac:picMkLst>
        </pc:picChg>
        <pc:picChg chg="del">
          <ac:chgData name="Vickie Longson" userId="9552198d-bc89-4920-98bb-7a4ffe4426ba" providerId="ADAL" clId="{DDFC585F-5C45-43E9-9942-68CC6AE9AEC5}" dt="2021-08-23T09:45:25.052" v="1147" actId="478"/>
          <ac:picMkLst>
            <pc:docMk/>
            <pc:sldMk cId="715417216" sldId="277"/>
            <ac:picMk id="4" creationId="{5BE982BD-F56B-4124-B21B-4C4B4FB56C5D}"/>
          </ac:picMkLst>
        </pc:picChg>
        <pc:picChg chg="add mod">
          <ac:chgData name="Vickie Longson" userId="9552198d-bc89-4920-98bb-7a4ffe4426ba" providerId="ADAL" clId="{DDFC585F-5C45-43E9-9942-68CC6AE9AEC5}" dt="2021-08-23T09:53:38.594" v="1467" actId="1076"/>
          <ac:picMkLst>
            <pc:docMk/>
            <pc:sldMk cId="715417216" sldId="277"/>
            <ac:picMk id="6" creationId="{9EE956F3-BF0A-4FFE-92DF-6F23AA3FC485}"/>
          </ac:picMkLst>
        </pc:picChg>
        <pc:picChg chg="add mod">
          <ac:chgData name="Vickie Longson" userId="9552198d-bc89-4920-98bb-7a4ffe4426ba" providerId="ADAL" clId="{DDFC585F-5C45-43E9-9942-68CC6AE9AEC5}" dt="2021-08-23T09:53:43.322" v="1469" actId="1076"/>
          <ac:picMkLst>
            <pc:docMk/>
            <pc:sldMk cId="715417216" sldId="277"/>
            <ac:picMk id="7" creationId="{DCB478A2-8745-47C2-856A-14A27FD97ED1}"/>
          </ac:picMkLst>
        </pc:picChg>
        <pc:picChg chg="add mod">
          <ac:chgData name="Vickie Longson" userId="9552198d-bc89-4920-98bb-7a4ffe4426ba" providerId="ADAL" clId="{DDFC585F-5C45-43E9-9942-68CC6AE9AEC5}" dt="2021-08-23T09:45:43.616" v="1155" actId="14100"/>
          <ac:picMkLst>
            <pc:docMk/>
            <pc:sldMk cId="715417216" sldId="277"/>
            <ac:picMk id="9218" creationId="{AAB0204B-C8FE-4409-92D0-E903ECB57506}"/>
          </ac:picMkLst>
        </pc:picChg>
      </pc:sldChg>
      <pc:sldChg chg="modSp mod">
        <pc:chgData name="Vickie Longson" userId="9552198d-bc89-4920-98bb-7a4ffe4426ba" providerId="ADAL" clId="{DDFC585F-5C45-43E9-9942-68CC6AE9AEC5}" dt="2021-09-01T17:21:28.082" v="3482" actId="20577"/>
        <pc:sldMkLst>
          <pc:docMk/>
          <pc:sldMk cId="3588889831" sldId="279"/>
        </pc:sldMkLst>
        <pc:spChg chg="mod">
          <ac:chgData name="Vickie Longson" userId="9552198d-bc89-4920-98bb-7a4ffe4426ba" providerId="ADAL" clId="{DDFC585F-5C45-43E9-9942-68CC6AE9AEC5}" dt="2021-09-01T17:21:28.082" v="3482" actId="20577"/>
          <ac:spMkLst>
            <pc:docMk/>
            <pc:sldMk cId="3588889831" sldId="279"/>
            <ac:spMk id="7" creationId="{0A2E508A-8117-4645-ABD8-B53493E69158}"/>
          </ac:spMkLst>
        </pc:spChg>
      </pc:sldChg>
      <pc:sldChg chg="addSp delSp modSp">
        <pc:chgData name="Vickie Longson" userId="9552198d-bc89-4920-98bb-7a4ffe4426ba" providerId="ADAL" clId="{DDFC585F-5C45-43E9-9942-68CC6AE9AEC5}" dt="2021-09-01T17:23:21.710" v="3487" actId="1076"/>
        <pc:sldMkLst>
          <pc:docMk/>
          <pc:sldMk cId="271902711" sldId="283"/>
        </pc:sldMkLst>
        <pc:picChg chg="add mod">
          <ac:chgData name="Vickie Longson" userId="9552198d-bc89-4920-98bb-7a4ffe4426ba" providerId="ADAL" clId="{DDFC585F-5C45-43E9-9942-68CC6AE9AEC5}" dt="2021-09-01T17:23:21.710" v="3487" actId="1076"/>
          <ac:picMkLst>
            <pc:docMk/>
            <pc:sldMk cId="271902711" sldId="283"/>
            <ac:picMk id="4098" creationId="{86048BD5-401B-4BC6-87DB-8B03F6480FCF}"/>
          </ac:picMkLst>
        </pc:picChg>
        <pc:picChg chg="del">
          <ac:chgData name="Vickie Longson" userId="9552198d-bc89-4920-98bb-7a4ffe4426ba" providerId="ADAL" clId="{DDFC585F-5C45-43E9-9942-68CC6AE9AEC5}" dt="2021-09-01T17:21:56.379" v="3483" actId="478"/>
          <ac:picMkLst>
            <pc:docMk/>
            <pc:sldMk cId="271902711" sldId="283"/>
            <ac:picMk id="11266" creationId="{BC32BE48-A622-4E18-96EF-1387E394BFDF}"/>
          </ac:picMkLst>
        </pc:picChg>
      </pc:sldChg>
      <pc:sldChg chg="addSp delSp modSp mod">
        <pc:chgData name="Vickie Longson" userId="9552198d-bc89-4920-98bb-7a4ffe4426ba" providerId="ADAL" clId="{DDFC585F-5C45-43E9-9942-68CC6AE9AEC5}" dt="2021-08-23T10:28:14.624" v="2068" actId="14100"/>
        <pc:sldMkLst>
          <pc:docMk/>
          <pc:sldMk cId="2587073008" sldId="286"/>
        </pc:sldMkLst>
        <pc:spChg chg="mod">
          <ac:chgData name="Vickie Longson" userId="9552198d-bc89-4920-98bb-7a4ffe4426ba" providerId="ADAL" clId="{DDFC585F-5C45-43E9-9942-68CC6AE9AEC5}" dt="2021-08-23T10:27:26.611" v="2053" actId="20577"/>
          <ac:spMkLst>
            <pc:docMk/>
            <pc:sldMk cId="2587073008" sldId="286"/>
            <ac:spMk id="6" creationId="{4B77AA67-70BB-4B78-9DBC-E9C60B15A2F9}"/>
          </ac:spMkLst>
        </pc:spChg>
        <pc:picChg chg="del">
          <ac:chgData name="Vickie Longson" userId="9552198d-bc89-4920-98bb-7a4ffe4426ba" providerId="ADAL" clId="{DDFC585F-5C45-43E9-9942-68CC6AE9AEC5}" dt="2021-08-23T10:27:32.049" v="2055" actId="478"/>
          <ac:picMkLst>
            <pc:docMk/>
            <pc:sldMk cId="2587073008" sldId="286"/>
            <ac:picMk id="7" creationId="{ADB2777B-3C0A-4635-A98A-4724CC2F06C4}"/>
          </ac:picMkLst>
        </pc:picChg>
        <pc:picChg chg="del">
          <ac:chgData name="Vickie Longson" userId="9552198d-bc89-4920-98bb-7a4ffe4426ba" providerId="ADAL" clId="{DDFC585F-5C45-43E9-9942-68CC6AE9AEC5}" dt="2021-08-23T10:27:31.085" v="2054" actId="478"/>
          <ac:picMkLst>
            <pc:docMk/>
            <pc:sldMk cId="2587073008" sldId="286"/>
            <ac:picMk id="8" creationId="{F4761CD3-F0E9-497E-B30A-DADEEBBEAC88}"/>
          </ac:picMkLst>
        </pc:picChg>
        <pc:picChg chg="add mod">
          <ac:chgData name="Vickie Longson" userId="9552198d-bc89-4920-98bb-7a4ffe4426ba" providerId="ADAL" clId="{DDFC585F-5C45-43E9-9942-68CC6AE9AEC5}" dt="2021-08-23T10:28:10.448" v="2067" actId="14100"/>
          <ac:picMkLst>
            <pc:docMk/>
            <pc:sldMk cId="2587073008" sldId="286"/>
            <ac:picMk id="9" creationId="{813089FE-FCB9-41E7-B094-11E957BD6447}"/>
          </ac:picMkLst>
        </pc:picChg>
        <pc:picChg chg="add mod">
          <ac:chgData name="Vickie Longson" userId="9552198d-bc89-4920-98bb-7a4ffe4426ba" providerId="ADAL" clId="{DDFC585F-5C45-43E9-9942-68CC6AE9AEC5}" dt="2021-08-23T10:28:14.624" v="2068" actId="14100"/>
          <ac:picMkLst>
            <pc:docMk/>
            <pc:sldMk cId="2587073008" sldId="286"/>
            <ac:picMk id="11" creationId="{C6A644ED-5E17-4572-8392-3E393A5B5A60}"/>
          </ac:picMkLst>
        </pc:picChg>
      </pc:sldChg>
      <pc:sldChg chg="addSp delSp modSp mod">
        <pc:chgData name="Vickie Longson" userId="9552198d-bc89-4920-98bb-7a4ffe4426ba" providerId="ADAL" clId="{DDFC585F-5C45-43E9-9942-68CC6AE9AEC5}" dt="2021-08-23T09:45:34.431" v="1151" actId="1076"/>
        <pc:sldMkLst>
          <pc:docMk/>
          <pc:sldMk cId="1404239851" sldId="292"/>
        </pc:sldMkLst>
        <pc:spChg chg="mod">
          <ac:chgData name="Vickie Longson" userId="9552198d-bc89-4920-98bb-7a4ffe4426ba" providerId="ADAL" clId="{DDFC585F-5C45-43E9-9942-68CC6AE9AEC5}" dt="2021-08-20T12:51:53.435" v="9" actId="20577"/>
          <ac:spMkLst>
            <pc:docMk/>
            <pc:sldMk cId="1404239851" sldId="292"/>
            <ac:spMk id="2" creationId="{CE12F48A-0055-4DF2-852E-6230BD32A103}"/>
          </ac:spMkLst>
        </pc:spChg>
        <pc:picChg chg="del">
          <ac:chgData name="Vickie Longson" userId="9552198d-bc89-4920-98bb-7a4ffe4426ba" providerId="ADAL" clId="{DDFC585F-5C45-43E9-9942-68CC6AE9AEC5}" dt="2021-08-20T12:51:55.553" v="10" actId="478"/>
          <ac:picMkLst>
            <pc:docMk/>
            <pc:sldMk cId="1404239851" sldId="292"/>
            <ac:picMk id="1026" creationId="{DC2724C2-E849-4F10-9F7C-28689E0414C8}"/>
          </ac:picMkLst>
        </pc:picChg>
        <pc:picChg chg="add mod">
          <ac:chgData name="Vickie Longson" userId="9552198d-bc89-4920-98bb-7a4ffe4426ba" providerId="ADAL" clId="{DDFC585F-5C45-43E9-9942-68CC6AE9AEC5}" dt="2021-08-23T09:45:34.431" v="1151" actId="1076"/>
          <ac:picMkLst>
            <pc:docMk/>
            <pc:sldMk cId="1404239851" sldId="292"/>
            <ac:picMk id="8194" creationId="{7CA34C9F-F8CC-4274-85F9-FE2B9B46A84E}"/>
          </ac:picMkLst>
        </pc:picChg>
      </pc:sldChg>
      <pc:sldChg chg="addSp modSp">
        <pc:chgData name="Vickie Longson" userId="9552198d-bc89-4920-98bb-7a4ffe4426ba" providerId="ADAL" clId="{DDFC585F-5C45-43E9-9942-68CC6AE9AEC5}" dt="2021-09-01T17:24:45.350" v="3488"/>
        <pc:sldMkLst>
          <pc:docMk/>
          <pc:sldMk cId="1053188307" sldId="296"/>
        </pc:sldMkLst>
        <pc:spChg chg="add mod">
          <ac:chgData name="Vickie Longson" userId="9552198d-bc89-4920-98bb-7a4ffe4426ba" providerId="ADAL" clId="{DDFC585F-5C45-43E9-9942-68CC6AE9AEC5}" dt="2021-09-01T17:24:45.350" v="3488"/>
          <ac:spMkLst>
            <pc:docMk/>
            <pc:sldMk cId="1053188307" sldId="296"/>
            <ac:spMk id="11" creationId="{83C67983-DC27-48A3-81CE-C08C004F07D1}"/>
          </ac:spMkLst>
        </pc:spChg>
      </pc:sldChg>
      <pc:sldChg chg="addSp delSp modSp del mod delAnim modNotesTx">
        <pc:chgData name="Vickie Longson" userId="9552198d-bc89-4920-98bb-7a4ffe4426ba" providerId="ADAL" clId="{DDFC585F-5C45-43E9-9942-68CC6AE9AEC5}" dt="2021-08-23T10:25:25.771" v="2039" actId="2696"/>
        <pc:sldMkLst>
          <pc:docMk/>
          <pc:sldMk cId="2934537066" sldId="297"/>
        </pc:sldMkLst>
        <pc:spChg chg="mod">
          <ac:chgData name="Vickie Longson" userId="9552198d-bc89-4920-98bb-7a4ffe4426ba" providerId="ADAL" clId="{DDFC585F-5C45-43E9-9942-68CC6AE9AEC5}" dt="2021-08-20T15:48:22.705" v="1102" actId="20577"/>
          <ac:spMkLst>
            <pc:docMk/>
            <pc:sldMk cId="2934537066" sldId="297"/>
            <ac:spMk id="2" creationId="{977EEE21-5E26-44F5-9255-D52213621DA0}"/>
          </ac:spMkLst>
        </pc:spChg>
        <pc:spChg chg="del mod">
          <ac:chgData name="Vickie Longson" userId="9552198d-bc89-4920-98bb-7a4ffe4426ba" providerId="ADAL" clId="{DDFC585F-5C45-43E9-9942-68CC6AE9AEC5}" dt="2021-08-20T15:53:58.181" v="1107" actId="478"/>
          <ac:spMkLst>
            <pc:docMk/>
            <pc:sldMk cId="2934537066" sldId="297"/>
            <ac:spMk id="4" creationId="{201E0A06-D8BB-4F9D-9889-5B52C45936FF}"/>
          </ac:spMkLst>
        </pc:spChg>
        <pc:spChg chg="add">
          <ac:chgData name="Vickie Longson" userId="9552198d-bc89-4920-98bb-7a4ffe4426ba" providerId="ADAL" clId="{DDFC585F-5C45-43E9-9942-68CC6AE9AEC5}" dt="2021-08-20T16:06:43.285" v="1109" actId="22"/>
          <ac:spMkLst>
            <pc:docMk/>
            <pc:sldMk cId="2934537066" sldId="297"/>
            <ac:spMk id="8" creationId="{D4E5C597-60E1-47FA-8B73-B837C63AF058}"/>
          </ac:spMkLst>
        </pc:spChg>
        <pc:spChg chg="del">
          <ac:chgData name="Vickie Longson" userId="9552198d-bc89-4920-98bb-7a4ffe4426ba" providerId="ADAL" clId="{DDFC585F-5C45-43E9-9942-68CC6AE9AEC5}" dt="2021-08-20T15:55:17.880" v="1108" actId="478"/>
          <ac:spMkLst>
            <pc:docMk/>
            <pc:sldMk cId="2934537066" sldId="297"/>
            <ac:spMk id="9" creationId="{5DBB1E8C-7A39-4202-BA8D-94DB02FA80FA}"/>
          </ac:spMkLst>
        </pc:spChg>
        <pc:picChg chg="del">
          <ac:chgData name="Vickie Longson" userId="9552198d-bc89-4920-98bb-7a4ffe4426ba" providerId="ADAL" clId="{DDFC585F-5C45-43E9-9942-68CC6AE9AEC5}" dt="2021-08-20T15:53:42.490" v="1103" actId="478"/>
          <ac:picMkLst>
            <pc:docMk/>
            <pc:sldMk cId="2934537066" sldId="297"/>
            <ac:picMk id="7" creationId="{B99E0C17-C90D-4D7B-B2BE-0EE605D4AE00}"/>
          </ac:picMkLst>
        </pc:picChg>
      </pc:sldChg>
      <pc:sldChg chg="del">
        <pc:chgData name="Vickie Longson" userId="9552198d-bc89-4920-98bb-7a4ffe4426ba" providerId="ADAL" clId="{DDFC585F-5C45-43E9-9942-68CC6AE9AEC5}" dt="2021-09-01T11:12:43.955" v="2842" actId="2696"/>
        <pc:sldMkLst>
          <pc:docMk/>
          <pc:sldMk cId="1171254678" sldId="301"/>
        </pc:sldMkLst>
      </pc:sldChg>
      <pc:sldChg chg="addSp delSp modSp mod">
        <pc:chgData name="Vickie Longson" userId="9552198d-bc89-4920-98bb-7a4ffe4426ba" providerId="ADAL" clId="{DDFC585F-5C45-43E9-9942-68CC6AE9AEC5}" dt="2021-08-20T16:21:00.319" v="1130" actId="14100"/>
        <pc:sldMkLst>
          <pc:docMk/>
          <pc:sldMk cId="3119567020" sldId="304"/>
        </pc:sldMkLst>
        <pc:picChg chg="del">
          <ac:chgData name="Vickie Longson" userId="9552198d-bc89-4920-98bb-7a4ffe4426ba" providerId="ADAL" clId="{DDFC585F-5C45-43E9-9942-68CC6AE9AEC5}" dt="2021-08-20T13:56:31.582" v="1067" actId="478"/>
          <ac:picMkLst>
            <pc:docMk/>
            <pc:sldMk cId="3119567020" sldId="304"/>
            <ac:picMk id="2" creationId="{8511972F-58EA-45E5-A4A7-24F822537517}"/>
          </ac:picMkLst>
        </pc:picChg>
        <pc:picChg chg="add del mod">
          <ac:chgData name="Vickie Longson" userId="9552198d-bc89-4920-98bb-7a4ffe4426ba" providerId="ADAL" clId="{DDFC585F-5C45-43E9-9942-68CC6AE9AEC5}" dt="2021-08-20T16:16:58.503" v="1114" actId="478"/>
          <ac:picMkLst>
            <pc:docMk/>
            <pc:sldMk cId="3119567020" sldId="304"/>
            <ac:picMk id="3" creationId="{2608C35D-ECEC-4A9E-8ABC-B7A52C214EC0}"/>
          </ac:picMkLst>
        </pc:picChg>
        <pc:picChg chg="add del">
          <ac:chgData name="Vickie Longson" userId="9552198d-bc89-4920-98bb-7a4ffe4426ba" providerId="ADAL" clId="{DDFC585F-5C45-43E9-9942-68CC6AE9AEC5}" dt="2021-08-20T16:18:13.597" v="1116" actId="478"/>
          <ac:picMkLst>
            <pc:docMk/>
            <pc:sldMk cId="3119567020" sldId="304"/>
            <ac:picMk id="4" creationId="{2BAE38F6-DDD7-4C0C-A814-06BE1D6EAF06}"/>
          </ac:picMkLst>
        </pc:picChg>
        <pc:picChg chg="add del">
          <ac:chgData name="Vickie Longson" userId="9552198d-bc89-4920-98bb-7a4ffe4426ba" providerId="ADAL" clId="{DDFC585F-5C45-43E9-9942-68CC6AE9AEC5}" dt="2021-08-20T16:18:27.377" v="1118" actId="478"/>
          <ac:picMkLst>
            <pc:docMk/>
            <pc:sldMk cId="3119567020" sldId="304"/>
            <ac:picMk id="5" creationId="{0B8A2CEB-F243-49B7-AA65-7AFAA010B67E}"/>
          </ac:picMkLst>
        </pc:picChg>
        <pc:picChg chg="add del">
          <ac:chgData name="Vickie Longson" userId="9552198d-bc89-4920-98bb-7a4ffe4426ba" providerId="ADAL" clId="{DDFC585F-5C45-43E9-9942-68CC6AE9AEC5}" dt="2021-08-20T16:18:50.836" v="1120" actId="478"/>
          <ac:picMkLst>
            <pc:docMk/>
            <pc:sldMk cId="3119567020" sldId="304"/>
            <ac:picMk id="7" creationId="{04F105A9-A2FE-473C-A251-41F300B1E441}"/>
          </ac:picMkLst>
        </pc:picChg>
        <pc:picChg chg="add del">
          <ac:chgData name="Vickie Longson" userId="9552198d-bc89-4920-98bb-7a4ffe4426ba" providerId="ADAL" clId="{DDFC585F-5C45-43E9-9942-68CC6AE9AEC5}" dt="2021-08-20T16:19:53.549" v="1122" actId="478"/>
          <ac:picMkLst>
            <pc:docMk/>
            <pc:sldMk cId="3119567020" sldId="304"/>
            <ac:picMk id="8" creationId="{7DE6BEB5-26BC-49A8-BDF9-4A918593451C}"/>
          </ac:picMkLst>
        </pc:picChg>
        <pc:picChg chg="add del">
          <ac:chgData name="Vickie Longson" userId="9552198d-bc89-4920-98bb-7a4ffe4426ba" providerId="ADAL" clId="{DDFC585F-5C45-43E9-9942-68CC6AE9AEC5}" dt="2021-08-20T16:20:41.153" v="1124" actId="478"/>
          <ac:picMkLst>
            <pc:docMk/>
            <pc:sldMk cId="3119567020" sldId="304"/>
            <ac:picMk id="9" creationId="{65565359-A773-473C-8870-1C8463203DA2}"/>
          </ac:picMkLst>
        </pc:picChg>
        <pc:picChg chg="add mod">
          <ac:chgData name="Vickie Longson" userId="9552198d-bc89-4920-98bb-7a4ffe4426ba" providerId="ADAL" clId="{DDFC585F-5C45-43E9-9942-68CC6AE9AEC5}" dt="2021-08-20T16:21:00.319" v="1130" actId="14100"/>
          <ac:picMkLst>
            <pc:docMk/>
            <pc:sldMk cId="3119567020" sldId="304"/>
            <ac:picMk id="11" creationId="{4C9E50BE-33E7-4B95-85FC-F568C890BE46}"/>
          </ac:picMkLst>
        </pc:picChg>
        <pc:picChg chg="add del mod">
          <ac:chgData name="Vickie Longson" userId="9552198d-bc89-4920-98bb-7a4ffe4426ba" providerId="ADAL" clId="{DDFC585F-5C45-43E9-9942-68CC6AE9AEC5}" dt="2021-08-20T16:06:45.947" v="1110" actId="21"/>
          <ac:picMkLst>
            <pc:docMk/>
            <pc:sldMk cId="3119567020" sldId="304"/>
            <ac:picMk id="5122" creationId="{F285FA12-903F-4C2C-AF59-F3C126F46040}"/>
          </ac:picMkLst>
        </pc:picChg>
      </pc:sldChg>
      <pc:sldChg chg="addSp delSp modSp mod modAnim">
        <pc:chgData name="Vickie Longson" userId="9552198d-bc89-4920-98bb-7a4ffe4426ba" providerId="ADAL" clId="{DDFC585F-5C45-43E9-9942-68CC6AE9AEC5}" dt="2021-08-20T13:31:56.663" v="168" actId="962"/>
        <pc:sldMkLst>
          <pc:docMk/>
          <pc:sldMk cId="1480879881" sldId="307"/>
        </pc:sldMkLst>
        <pc:spChg chg="mod">
          <ac:chgData name="Vickie Longson" userId="9552198d-bc89-4920-98bb-7a4ffe4426ba" providerId="ADAL" clId="{DDFC585F-5C45-43E9-9942-68CC6AE9AEC5}" dt="2021-08-20T13:25:51.760" v="37" actId="20577"/>
          <ac:spMkLst>
            <pc:docMk/>
            <pc:sldMk cId="1480879881" sldId="307"/>
            <ac:spMk id="2" creationId="{977EEE21-5E26-44F5-9255-D52213621DA0}"/>
          </ac:spMkLst>
        </pc:spChg>
        <pc:spChg chg="del">
          <ac:chgData name="Vickie Longson" userId="9552198d-bc89-4920-98bb-7a4ffe4426ba" providerId="ADAL" clId="{DDFC585F-5C45-43E9-9942-68CC6AE9AEC5}" dt="2021-08-20T13:25:42.406" v="34" actId="478"/>
          <ac:spMkLst>
            <pc:docMk/>
            <pc:sldMk cId="1480879881" sldId="307"/>
            <ac:spMk id="5" creationId="{6591D95D-5155-4BAE-A1B0-5ED01CF0D97F}"/>
          </ac:spMkLst>
        </pc:spChg>
        <pc:spChg chg="mod">
          <ac:chgData name="Vickie Longson" userId="9552198d-bc89-4920-98bb-7a4ffe4426ba" providerId="ADAL" clId="{DDFC585F-5C45-43E9-9942-68CC6AE9AEC5}" dt="2021-08-20T13:27:46.392" v="161" actId="14100"/>
          <ac:spMkLst>
            <pc:docMk/>
            <pc:sldMk cId="1480879881" sldId="307"/>
            <ac:spMk id="7" creationId="{D73BF8D6-401E-4320-ABC7-670AAC352C61}"/>
          </ac:spMkLst>
        </pc:spChg>
        <pc:spChg chg="del mod">
          <ac:chgData name="Vickie Longson" userId="9552198d-bc89-4920-98bb-7a4ffe4426ba" providerId="ADAL" clId="{DDFC585F-5C45-43E9-9942-68CC6AE9AEC5}" dt="2021-08-20T13:27:17.849" v="140" actId="478"/>
          <ac:spMkLst>
            <pc:docMk/>
            <pc:sldMk cId="1480879881" sldId="307"/>
            <ac:spMk id="8" creationId="{ADE2B7B9-05D0-46E0-8BD2-10131456AE5A}"/>
          </ac:spMkLst>
        </pc:spChg>
        <pc:spChg chg="add mod">
          <ac:chgData name="Vickie Longson" userId="9552198d-bc89-4920-98bb-7a4ffe4426ba" providerId="ADAL" clId="{DDFC585F-5C45-43E9-9942-68CC6AE9AEC5}" dt="2021-08-20T13:27:43.559" v="160" actId="14100"/>
          <ac:spMkLst>
            <pc:docMk/>
            <pc:sldMk cId="1480879881" sldId="307"/>
            <ac:spMk id="9" creationId="{4730697A-7528-45F8-969F-FABAFC9E0136}"/>
          </ac:spMkLst>
        </pc:spChg>
        <pc:spChg chg="add mod">
          <ac:chgData name="Vickie Longson" userId="9552198d-bc89-4920-98bb-7a4ffe4426ba" providerId="ADAL" clId="{DDFC585F-5C45-43E9-9942-68CC6AE9AEC5}" dt="2021-08-20T13:31:34.318" v="164" actId="14100"/>
          <ac:spMkLst>
            <pc:docMk/>
            <pc:sldMk cId="1480879881" sldId="307"/>
            <ac:spMk id="10" creationId="{E4880C00-11EC-47BD-92F4-3A99E7D87DEC}"/>
          </ac:spMkLst>
        </pc:spChg>
        <pc:picChg chg="add mod">
          <ac:chgData name="Vickie Longson" userId="9552198d-bc89-4920-98bb-7a4ffe4426ba" providerId="ADAL" clId="{DDFC585F-5C45-43E9-9942-68CC6AE9AEC5}" dt="2021-08-20T13:31:56.663" v="168" actId="962"/>
          <ac:picMkLst>
            <pc:docMk/>
            <pc:sldMk cId="1480879881" sldId="307"/>
            <ac:picMk id="11" creationId="{5DB2C56B-9DC3-44C4-8974-EDF5CD8835C5}"/>
          </ac:picMkLst>
        </pc:picChg>
      </pc:sldChg>
      <pc:sldChg chg="addSp delSp modSp mod modAnim">
        <pc:chgData name="Vickie Longson" userId="9552198d-bc89-4920-98bb-7a4ffe4426ba" providerId="ADAL" clId="{DDFC585F-5C45-43E9-9942-68CC6AE9AEC5}" dt="2021-09-01T10:56:01.772" v="2342" actId="21"/>
        <pc:sldMkLst>
          <pc:docMk/>
          <pc:sldMk cId="2926392358" sldId="309"/>
        </pc:sldMkLst>
        <pc:spChg chg="del mod">
          <ac:chgData name="Vickie Longson" userId="9552198d-bc89-4920-98bb-7a4ffe4426ba" providerId="ADAL" clId="{DDFC585F-5C45-43E9-9942-68CC6AE9AEC5}" dt="2021-09-01T10:48:19.571" v="2078" actId="478"/>
          <ac:spMkLst>
            <pc:docMk/>
            <pc:sldMk cId="2926392358" sldId="309"/>
            <ac:spMk id="3" creationId="{AC42CE92-A390-42C0-8EBC-1C84777A5504}"/>
          </ac:spMkLst>
        </pc:spChg>
        <pc:spChg chg="add mod">
          <ac:chgData name="Vickie Longson" userId="9552198d-bc89-4920-98bb-7a4ffe4426ba" providerId="ADAL" clId="{DDFC585F-5C45-43E9-9942-68CC6AE9AEC5}" dt="2021-09-01T10:49:14.402" v="2086" actId="14100"/>
          <ac:spMkLst>
            <pc:docMk/>
            <pc:sldMk cId="2926392358" sldId="309"/>
            <ac:spMk id="6" creationId="{31DC3E1B-051A-41E4-8610-25FD4A162338}"/>
          </ac:spMkLst>
        </pc:spChg>
        <pc:spChg chg="add del">
          <ac:chgData name="Vickie Longson" userId="9552198d-bc89-4920-98bb-7a4ffe4426ba" providerId="ADAL" clId="{DDFC585F-5C45-43E9-9942-68CC6AE9AEC5}" dt="2021-09-01T10:53:50.590" v="2088" actId="478"/>
          <ac:spMkLst>
            <pc:docMk/>
            <pc:sldMk cId="2926392358" sldId="309"/>
            <ac:spMk id="8" creationId="{4DC73F19-8F16-4722-BE49-3114AE560FA4}"/>
          </ac:spMkLst>
        </pc:spChg>
        <pc:spChg chg="add mod">
          <ac:chgData name="Vickie Longson" userId="9552198d-bc89-4920-98bb-7a4ffe4426ba" providerId="ADAL" clId="{DDFC585F-5C45-43E9-9942-68CC6AE9AEC5}" dt="2021-09-01T10:55:52.579" v="2341" actId="14100"/>
          <ac:spMkLst>
            <pc:docMk/>
            <pc:sldMk cId="2926392358" sldId="309"/>
            <ac:spMk id="9" creationId="{827BAFDB-5344-44D3-8057-B960C73AFFF1}"/>
          </ac:spMkLst>
        </pc:spChg>
        <pc:picChg chg="add del mod">
          <ac:chgData name="Vickie Longson" userId="9552198d-bc89-4920-98bb-7a4ffe4426ba" providerId="ADAL" clId="{DDFC585F-5C45-43E9-9942-68CC6AE9AEC5}" dt="2021-09-01T10:56:01.772" v="2342" actId="21"/>
          <ac:picMkLst>
            <pc:docMk/>
            <pc:sldMk cId="2926392358" sldId="309"/>
            <ac:picMk id="1026" creationId="{20E8FE4F-1990-4899-9FAD-A9446017BB01}"/>
          </ac:picMkLst>
        </pc:picChg>
        <pc:picChg chg="del">
          <ac:chgData name="Vickie Longson" userId="9552198d-bc89-4920-98bb-7a4ffe4426ba" providerId="ADAL" clId="{DDFC585F-5C45-43E9-9942-68CC6AE9AEC5}" dt="2021-08-23T10:28:22.180" v="2069" actId="478"/>
          <ac:picMkLst>
            <pc:docMk/>
            <pc:sldMk cId="2926392358" sldId="309"/>
            <ac:picMk id="4098" creationId="{DA48FC5B-1389-4765-ACDF-3FB4A50507F2}"/>
          </ac:picMkLst>
        </pc:picChg>
      </pc:sldChg>
      <pc:sldChg chg="addSp delSp modSp mod">
        <pc:chgData name="Vickie Longson" userId="9552198d-bc89-4920-98bb-7a4ffe4426ba" providerId="ADAL" clId="{DDFC585F-5C45-43E9-9942-68CC6AE9AEC5}" dt="2021-08-20T16:21:15.619" v="1136" actId="1076"/>
        <pc:sldMkLst>
          <pc:docMk/>
          <pc:sldMk cId="4257944966" sldId="312"/>
        </pc:sldMkLst>
        <pc:picChg chg="del">
          <ac:chgData name="Vickie Longson" userId="9552198d-bc89-4920-98bb-7a4ffe4426ba" providerId="ADAL" clId="{DDFC585F-5C45-43E9-9942-68CC6AE9AEC5}" dt="2021-08-20T13:56:34.483" v="1068" actId="478"/>
          <ac:picMkLst>
            <pc:docMk/>
            <pc:sldMk cId="4257944966" sldId="312"/>
            <ac:picMk id="8" creationId="{2C3184CE-0E43-4E8E-9160-A370D4196B65}"/>
          </ac:picMkLst>
        </pc:picChg>
        <pc:picChg chg="add mod">
          <ac:chgData name="Vickie Longson" userId="9552198d-bc89-4920-98bb-7a4ffe4426ba" providerId="ADAL" clId="{DDFC585F-5C45-43E9-9942-68CC6AE9AEC5}" dt="2021-08-20T16:21:15.619" v="1136" actId="1076"/>
          <ac:picMkLst>
            <pc:docMk/>
            <pc:sldMk cId="4257944966" sldId="312"/>
            <ac:picMk id="10" creationId="{9104366F-8531-4775-9926-ABD4531F07CB}"/>
          </ac:picMkLst>
        </pc:picChg>
        <pc:picChg chg="add del mod">
          <ac:chgData name="Vickie Longson" userId="9552198d-bc89-4920-98bb-7a4ffe4426ba" providerId="ADAL" clId="{DDFC585F-5C45-43E9-9942-68CC6AE9AEC5}" dt="2021-08-20T16:21:07.741" v="1131" actId="478"/>
          <ac:picMkLst>
            <pc:docMk/>
            <pc:sldMk cId="4257944966" sldId="312"/>
            <ac:picMk id="7170" creationId="{6B3C24B1-31B0-4650-BE20-D41FD5A41EFE}"/>
          </ac:picMkLst>
        </pc:picChg>
      </pc:sldChg>
      <pc:sldChg chg="del">
        <pc:chgData name="Vickie Longson" userId="9552198d-bc89-4920-98bb-7a4ffe4426ba" providerId="ADAL" clId="{DDFC585F-5C45-43E9-9942-68CC6AE9AEC5}" dt="2021-08-20T13:32:24.132" v="169" actId="2696"/>
        <pc:sldMkLst>
          <pc:docMk/>
          <pc:sldMk cId="1331011493" sldId="314"/>
        </pc:sldMkLst>
      </pc:sldChg>
      <pc:sldChg chg="addSp delSp modSp">
        <pc:chgData name="Vickie Longson" userId="9552198d-bc89-4920-98bb-7a4ffe4426ba" providerId="ADAL" clId="{DDFC585F-5C45-43E9-9942-68CC6AE9AEC5}" dt="2021-08-20T13:25:08.377" v="15" actId="14100"/>
        <pc:sldMkLst>
          <pc:docMk/>
          <pc:sldMk cId="4253196299" sldId="315"/>
        </pc:sldMkLst>
        <pc:picChg chg="add mod">
          <ac:chgData name="Vickie Longson" userId="9552198d-bc89-4920-98bb-7a4ffe4426ba" providerId="ADAL" clId="{DDFC585F-5C45-43E9-9942-68CC6AE9AEC5}" dt="2021-08-20T13:25:08.377" v="15" actId="14100"/>
          <ac:picMkLst>
            <pc:docMk/>
            <pc:sldMk cId="4253196299" sldId="315"/>
            <ac:picMk id="1026" creationId="{322FCD2F-08B5-486C-9AEC-C079081852D0}"/>
          </ac:picMkLst>
        </pc:picChg>
        <pc:picChg chg="del">
          <ac:chgData name="Vickie Longson" userId="9552198d-bc89-4920-98bb-7a4ffe4426ba" providerId="ADAL" clId="{DDFC585F-5C45-43E9-9942-68CC6AE9AEC5}" dt="2021-08-20T13:25:01.646" v="11" actId="478"/>
          <ac:picMkLst>
            <pc:docMk/>
            <pc:sldMk cId="4253196299" sldId="315"/>
            <ac:picMk id="2050" creationId="{57FC0672-0426-4AF6-86E5-1E078EE10A69}"/>
          </ac:picMkLst>
        </pc:picChg>
      </pc:sldChg>
      <pc:sldChg chg="modSp mod">
        <pc:chgData name="Vickie Longson" userId="9552198d-bc89-4920-98bb-7a4ffe4426ba" providerId="ADAL" clId="{DDFC585F-5C45-43E9-9942-68CC6AE9AEC5}" dt="2021-09-01T17:15:35.268" v="3109" actId="20577"/>
        <pc:sldMkLst>
          <pc:docMk/>
          <pc:sldMk cId="3768873131" sldId="316"/>
        </pc:sldMkLst>
        <pc:spChg chg="mod">
          <ac:chgData name="Vickie Longson" userId="9552198d-bc89-4920-98bb-7a4ffe4426ba" providerId="ADAL" clId="{DDFC585F-5C45-43E9-9942-68CC6AE9AEC5}" dt="2021-09-01T17:15:35.268" v="3109" actId="20577"/>
          <ac:spMkLst>
            <pc:docMk/>
            <pc:sldMk cId="3768873131" sldId="316"/>
            <ac:spMk id="3" creationId="{AC42CE92-A390-42C0-8EBC-1C84777A5504}"/>
          </ac:spMkLst>
        </pc:spChg>
      </pc:sldChg>
      <pc:sldChg chg="addSp delSp modSp">
        <pc:chgData name="Vickie Longson" userId="9552198d-bc89-4920-98bb-7a4ffe4426ba" providerId="ADAL" clId="{DDFC585F-5C45-43E9-9942-68CC6AE9AEC5}" dt="2021-08-20T13:25:22.010" v="20" actId="14100"/>
        <pc:sldMkLst>
          <pc:docMk/>
          <pc:sldMk cId="2833034749" sldId="317"/>
        </pc:sldMkLst>
        <pc:picChg chg="del">
          <ac:chgData name="Vickie Longson" userId="9552198d-bc89-4920-98bb-7a4ffe4426ba" providerId="ADAL" clId="{DDFC585F-5C45-43E9-9942-68CC6AE9AEC5}" dt="2021-08-20T13:25:13.980" v="16" actId="478"/>
          <ac:picMkLst>
            <pc:docMk/>
            <pc:sldMk cId="2833034749" sldId="317"/>
            <ac:picMk id="10" creationId="{9E559E22-2312-4485-A3D0-769DCD42079E}"/>
          </ac:picMkLst>
        </pc:picChg>
        <pc:picChg chg="add mod">
          <ac:chgData name="Vickie Longson" userId="9552198d-bc89-4920-98bb-7a4ffe4426ba" providerId="ADAL" clId="{DDFC585F-5C45-43E9-9942-68CC6AE9AEC5}" dt="2021-08-20T13:25:22.010" v="20" actId="14100"/>
          <ac:picMkLst>
            <pc:docMk/>
            <pc:sldMk cId="2833034749" sldId="317"/>
            <ac:picMk id="2050" creationId="{2006B371-6F26-4CE0-A1A8-CC99086D5971}"/>
          </ac:picMkLst>
        </pc:picChg>
      </pc:sldChg>
      <pc:sldChg chg="addSp delSp modSp mod delAnim">
        <pc:chgData name="Vickie Longson" userId="9552198d-bc89-4920-98bb-7a4ffe4426ba" providerId="ADAL" clId="{DDFC585F-5C45-43E9-9942-68CC6AE9AEC5}" dt="2021-08-20T13:56:18.839" v="1065" actId="1076"/>
        <pc:sldMkLst>
          <pc:docMk/>
          <pc:sldMk cId="2406145352" sldId="318"/>
        </pc:sldMkLst>
        <pc:spChg chg="mod">
          <ac:chgData name="Vickie Longson" userId="9552198d-bc89-4920-98bb-7a4ffe4426ba" providerId="ADAL" clId="{DDFC585F-5C45-43E9-9942-68CC6AE9AEC5}" dt="2021-08-20T13:56:16.015" v="1064" actId="14100"/>
          <ac:spMkLst>
            <pc:docMk/>
            <pc:sldMk cId="2406145352" sldId="318"/>
            <ac:spMk id="7" creationId="{D73BF8D6-401E-4320-ABC7-670AAC352C61}"/>
          </ac:spMkLst>
        </pc:spChg>
        <pc:spChg chg="del">
          <ac:chgData name="Vickie Longson" userId="9552198d-bc89-4920-98bb-7a4ffe4426ba" providerId="ADAL" clId="{DDFC585F-5C45-43E9-9942-68CC6AE9AEC5}" dt="2021-08-20T13:55:01.600" v="936" actId="478"/>
          <ac:spMkLst>
            <pc:docMk/>
            <pc:sldMk cId="2406145352" sldId="318"/>
            <ac:spMk id="8" creationId="{C1D3B7AD-C33E-4DF0-B54B-E4078EAA8738}"/>
          </ac:spMkLst>
        </pc:spChg>
        <pc:spChg chg="mod">
          <ac:chgData name="Vickie Longson" userId="9552198d-bc89-4920-98bb-7a4ffe4426ba" providerId="ADAL" clId="{DDFC585F-5C45-43E9-9942-68CC6AE9AEC5}" dt="2021-08-20T13:56:18.839" v="1065" actId="1076"/>
          <ac:spMkLst>
            <pc:docMk/>
            <pc:sldMk cId="2406145352" sldId="318"/>
            <ac:spMk id="9" creationId="{4C5B36B5-FB33-4C72-9A6C-F3052A64D109}"/>
          </ac:spMkLst>
        </pc:spChg>
        <pc:spChg chg="add mod">
          <ac:chgData name="Vickie Longson" userId="9552198d-bc89-4920-98bb-7a4ffe4426ba" providerId="ADAL" clId="{DDFC585F-5C45-43E9-9942-68CC6AE9AEC5}" dt="2021-08-20T13:56:06.126" v="1063" actId="1076"/>
          <ac:spMkLst>
            <pc:docMk/>
            <pc:sldMk cId="2406145352" sldId="318"/>
            <ac:spMk id="10" creationId="{21D57361-B29E-40EC-A911-692D46E45DAE}"/>
          </ac:spMkLst>
        </pc:spChg>
      </pc:sldChg>
      <pc:sldChg chg="del">
        <pc:chgData name="Vickie Longson" userId="9552198d-bc89-4920-98bb-7a4ffe4426ba" providerId="ADAL" clId="{DDFC585F-5C45-43E9-9942-68CC6AE9AEC5}" dt="2021-08-23T09:55:03.742" v="1472" actId="2696"/>
        <pc:sldMkLst>
          <pc:docMk/>
          <pc:sldMk cId="3263647671" sldId="320"/>
        </pc:sldMkLst>
      </pc:sldChg>
      <pc:sldChg chg="addSp delSp modSp mod modAnim">
        <pc:chgData name="Vickie Longson" userId="9552198d-bc89-4920-98bb-7a4ffe4426ba" providerId="ADAL" clId="{DDFC585F-5C45-43E9-9942-68CC6AE9AEC5}" dt="2021-08-20T15:39:09.071" v="1070" actId="255"/>
        <pc:sldMkLst>
          <pc:docMk/>
          <pc:sldMk cId="1539002055" sldId="321"/>
        </pc:sldMkLst>
        <pc:spChg chg="mod">
          <ac:chgData name="Vickie Longson" userId="9552198d-bc89-4920-98bb-7a4ffe4426ba" providerId="ADAL" clId="{DDFC585F-5C45-43E9-9942-68CC6AE9AEC5}" dt="2021-08-20T13:44:52.537" v="485" actId="27636"/>
          <ac:spMkLst>
            <pc:docMk/>
            <pc:sldMk cId="1539002055" sldId="321"/>
            <ac:spMk id="2" creationId="{977EEE21-5E26-44F5-9255-D52213621DA0}"/>
          </ac:spMkLst>
        </pc:spChg>
        <pc:spChg chg="mod">
          <ac:chgData name="Vickie Longson" userId="9552198d-bc89-4920-98bb-7a4ffe4426ba" providerId="ADAL" clId="{DDFC585F-5C45-43E9-9942-68CC6AE9AEC5}" dt="2021-08-20T13:53:39.593" v="808" actId="14100"/>
          <ac:spMkLst>
            <pc:docMk/>
            <pc:sldMk cId="1539002055" sldId="321"/>
            <ac:spMk id="3" creationId="{AC42CE92-A390-42C0-8EBC-1C84777A5504}"/>
          </ac:spMkLst>
        </pc:spChg>
        <pc:spChg chg="add del mod">
          <ac:chgData name="Vickie Longson" userId="9552198d-bc89-4920-98bb-7a4ffe4426ba" providerId="ADAL" clId="{DDFC585F-5C45-43E9-9942-68CC6AE9AEC5}" dt="2021-08-20T13:43:51.540" v="447" actId="478"/>
          <ac:spMkLst>
            <pc:docMk/>
            <pc:sldMk cId="1539002055" sldId="321"/>
            <ac:spMk id="5" creationId="{37F47B77-31A5-49B6-93DE-78C312B9FD91}"/>
          </ac:spMkLst>
        </pc:spChg>
        <pc:spChg chg="add mod">
          <ac:chgData name="Vickie Longson" userId="9552198d-bc89-4920-98bb-7a4ffe4426ba" providerId="ADAL" clId="{DDFC585F-5C45-43E9-9942-68CC6AE9AEC5}" dt="2021-08-20T15:39:09.071" v="1070" actId="255"/>
          <ac:spMkLst>
            <pc:docMk/>
            <pc:sldMk cId="1539002055" sldId="321"/>
            <ac:spMk id="6" creationId="{32BC8714-E27B-4EAD-8776-7D7EB1BB9DC9}"/>
          </ac:spMkLst>
        </pc:spChg>
        <pc:spChg chg="add mod">
          <ac:chgData name="Vickie Longson" userId="9552198d-bc89-4920-98bb-7a4ffe4426ba" providerId="ADAL" clId="{DDFC585F-5C45-43E9-9942-68CC6AE9AEC5}" dt="2021-08-20T13:53:55.793" v="813" actId="14100"/>
          <ac:spMkLst>
            <pc:docMk/>
            <pc:sldMk cId="1539002055" sldId="321"/>
            <ac:spMk id="7" creationId="{3EA1BEEE-6F60-4980-A5E3-6D2267AFE835}"/>
          </ac:spMkLst>
        </pc:spChg>
        <pc:picChg chg="add mod">
          <ac:chgData name="Vickie Longson" userId="9552198d-bc89-4920-98bb-7a4ffe4426ba" providerId="ADAL" clId="{DDFC585F-5C45-43E9-9942-68CC6AE9AEC5}" dt="2021-08-20T13:53:41.432" v="809" actId="1076"/>
          <ac:picMkLst>
            <pc:docMk/>
            <pc:sldMk cId="1539002055" sldId="321"/>
            <ac:picMk id="3074" creationId="{380D0E5D-AD68-4C73-B6BA-DBA87AB10ED1}"/>
          </ac:picMkLst>
        </pc:picChg>
      </pc:sldChg>
      <pc:sldChg chg="addSp delSp modSp mod delAnim modAnim modNotesTx">
        <pc:chgData name="Vickie Longson" userId="9552198d-bc89-4920-98bb-7a4ffe4426ba" providerId="ADAL" clId="{DDFC585F-5C45-43E9-9942-68CC6AE9AEC5}" dt="2021-08-23T10:25:01.994" v="2038" actId="14100"/>
        <pc:sldMkLst>
          <pc:docMk/>
          <pc:sldMk cId="1038497448" sldId="324"/>
        </pc:sldMkLst>
        <pc:spChg chg="mod">
          <ac:chgData name="Vickie Longson" userId="9552198d-bc89-4920-98bb-7a4ffe4426ba" providerId="ADAL" clId="{DDFC585F-5C45-43E9-9942-68CC6AE9AEC5}" dt="2021-08-23T10:25:01.994" v="2038" actId="14100"/>
          <ac:spMkLst>
            <pc:docMk/>
            <pc:sldMk cId="1038497448" sldId="324"/>
            <ac:spMk id="4" creationId="{201E0A06-D8BB-4F9D-9889-5B52C45936FF}"/>
          </ac:spMkLst>
        </pc:spChg>
        <pc:spChg chg="mod ord">
          <ac:chgData name="Vickie Longson" userId="9552198d-bc89-4920-98bb-7a4ffe4426ba" providerId="ADAL" clId="{DDFC585F-5C45-43E9-9942-68CC6AE9AEC5}" dt="2021-08-23T10:24:48.218" v="2037" actId="14100"/>
          <ac:spMkLst>
            <pc:docMk/>
            <pc:sldMk cId="1038497448" sldId="324"/>
            <ac:spMk id="7" creationId="{66218B0E-9CE5-49C5-8347-49BA5F738AF7}"/>
          </ac:spMkLst>
        </pc:spChg>
        <pc:spChg chg="mod">
          <ac:chgData name="Vickie Longson" userId="9552198d-bc89-4920-98bb-7a4ffe4426ba" providerId="ADAL" clId="{DDFC585F-5C45-43E9-9942-68CC6AE9AEC5}" dt="2021-08-23T10:22:06.582" v="2005" actId="14100"/>
          <ac:spMkLst>
            <pc:docMk/>
            <pc:sldMk cId="1038497448" sldId="324"/>
            <ac:spMk id="8" creationId="{EFE0A757-5644-4286-9566-AAC4150019BC}"/>
          </ac:spMkLst>
        </pc:spChg>
        <pc:spChg chg="del">
          <ac:chgData name="Vickie Longson" userId="9552198d-bc89-4920-98bb-7a4ffe4426ba" providerId="ADAL" clId="{DDFC585F-5C45-43E9-9942-68CC6AE9AEC5}" dt="2021-08-23T10:18:09.965" v="1649" actId="478"/>
          <ac:spMkLst>
            <pc:docMk/>
            <pc:sldMk cId="1038497448" sldId="324"/>
            <ac:spMk id="9" creationId="{D4012B17-C21A-426E-B26C-5BF75203AA79}"/>
          </ac:spMkLst>
        </pc:spChg>
        <pc:spChg chg="add mod">
          <ac:chgData name="Vickie Longson" userId="9552198d-bc89-4920-98bb-7a4ffe4426ba" providerId="ADAL" clId="{DDFC585F-5C45-43E9-9942-68CC6AE9AEC5}" dt="2021-08-23T10:23:03.630" v="2018" actId="208"/>
          <ac:spMkLst>
            <pc:docMk/>
            <pc:sldMk cId="1038497448" sldId="324"/>
            <ac:spMk id="10" creationId="{51798D9F-FFD7-4062-B375-A968B80419FD}"/>
          </ac:spMkLst>
        </pc:spChg>
        <pc:spChg chg="add del mod">
          <ac:chgData name="Vickie Longson" userId="9552198d-bc89-4920-98bb-7a4ffe4426ba" providerId="ADAL" clId="{DDFC585F-5C45-43E9-9942-68CC6AE9AEC5}" dt="2021-08-23T10:22:28.692" v="2012"/>
          <ac:spMkLst>
            <pc:docMk/>
            <pc:sldMk cId="1038497448" sldId="324"/>
            <ac:spMk id="11" creationId="{6E08CFD1-E2D6-4ABA-BEB0-617BBC77CCDC}"/>
          </ac:spMkLst>
        </pc:spChg>
        <pc:spChg chg="add mod">
          <ac:chgData name="Vickie Longson" userId="9552198d-bc89-4920-98bb-7a4ffe4426ba" providerId="ADAL" clId="{DDFC585F-5C45-43E9-9942-68CC6AE9AEC5}" dt="2021-08-23T10:24:15.791" v="2031" actId="14100"/>
          <ac:spMkLst>
            <pc:docMk/>
            <pc:sldMk cId="1038497448" sldId="324"/>
            <ac:spMk id="12" creationId="{BF368190-67FD-4AB4-9B1D-1A58111E2D71}"/>
          </ac:spMkLst>
        </pc:spChg>
        <pc:picChg chg="add mod ord">
          <ac:chgData name="Vickie Longson" userId="9552198d-bc89-4920-98bb-7a4ffe4426ba" providerId="ADAL" clId="{DDFC585F-5C45-43E9-9942-68CC6AE9AEC5}" dt="2021-08-23T10:24:23.481" v="2034" actId="171"/>
          <ac:picMkLst>
            <pc:docMk/>
            <pc:sldMk cId="1038497448" sldId="324"/>
            <ac:picMk id="13" creationId="{8E5E1D40-8E2F-4CE5-939C-E0578B5B67D5}"/>
          </ac:picMkLst>
        </pc:picChg>
      </pc:sldChg>
      <pc:sldChg chg="del">
        <pc:chgData name="Vickie Longson" userId="9552198d-bc89-4920-98bb-7a4ffe4426ba" providerId="ADAL" clId="{DDFC585F-5C45-43E9-9942-68CC6AE9AEC5}" dt="2021-08-20T13:49:07.221" v="794" actId="2696"/>
        <pc:sldMkLst>
          <pc:docMk/>
          <pc:sldMk cId="3798973653" sldId="325"/>
        </pc:sldMkLst>
      </pc:sldChg>
      <pc:sldChg chg="addSp delSp modSp mod modAnim">
        <pc:chgData name="Vickie Longson" userId="9552198d-bc89-4920-98bb-7a4ffe4426ba" providerId="ADAL" clId="{DDFC585F-5C45-43E9-9942-68CC6AE9AEC5}" dt="2021-09-01T11:13:19.978" v="2852" actId="1076"/>
        <pc:sldMkLst>
          <pc:docMk/>
          <pc:sldMk cId="3011094317" sldId="326"/>
        </pc:sldMkLst>
        <pc:spChg chg="mod">
          <ac:chgData name="Vickie Longson" userId="9552198d-bc89-4920-98bb-7a4ffe4426ba" providerId="ADAL" clId="{DDFC585F-5C45-43E9-9942-68CC6AE9AEC5}" dt="2021-09-01T11:13:06.399" v="2849" actId="1035"/>
          <ac:spMkLst>
            <pc:docMk/>
            <pc:sldMk cId="3011094317" sldId="326"/>
            <ac:spMk id="3" creationId="{AC42CE92-A390-42C0-8EBC-1C84777A5504}"/>
          </ac:spMkLst>
        </pc:spChg>
        <pc:spChg chg="add mod">
          <ac:chgData name="Vickie Longson" userId="9552198d-bc89-4920-98bb-7a4ffe4426ba" providerId="ADAL" clId="{DDFC585F-5C45-43E9-9942-68CC6AE9AEC5}" dt="2021-09-01T11:13:19.978" v="2852" actId="1076"/>
          <ac:spMkLst>
            <pc:docMk/>
            <pc:sldMk cId="3011094317" sldId="326"/>
            <ac:spMk id="6" creationId="{7F2C77A8-BD9F-45F7-B2BC-16DF5C0FC410}"/>
          </ac:spMkLst>
        </pc:spChg>
        <pc:spChg chg="add mod">
          <ac:chgData name="Vickie Longson" userId="9552198d-bc89-4920-98bb-7a4ffe4426ba" providerId="ADAL" clId="{DDFC585F-5C45-43E9-9942-68CC6AE9AEC5}" dt="2021-09-01T11:08:46.691" v="2778" actId="1076"/>
          <ac:spMkLst>
            <pc:docMk/>
            <pc:sldMk cId="3011094317" sldId="326"/>
            <ac:spMk id="7" creationId="{DBA77EC6-44DF-473B-B142-9A1D53949434}"/>
          </ac:spMkLst>
        </pc:spChg>
        <pc:picChg chg="add mod">
          <ac:chgData name="Vickie Longson" userId="9552198d-bc89-4920-98bb-7a4ffe4426ba" providerId="ADAL" clId="{DDFC585F-5C45-43E9-9942-68CC6AE9AEC5}" dt="2021-09-01T11:10:16.740" v="2788" actId="1076"/>
          <ac:picMkLst>
            <pc:docMk/>
            <pc:sldMk cId="3011094317" sldId="326"/>
            <ac:picMk id="5" creationId="{B6497134-0E73-47A8-9D8C-9BF664A6F8AC}"/>
          </ac:picMkLst>
        </pc:picChg>
        <pc:picChg chg="add mod">
          <ac:chgData name="Vickie Longson" userId="9552198d-bc89-4920-98bb-7a4ffe4426ba" providerId="ADAL" clId="{DDFC585F-5C45-43E9-9942-68CC6AE9AEC5}" dt="2021-09-01T11:10:10.970" v="2786" actId="1076"/>
          <ac:picMkLst>
            <pc:docMk/>
            <pc:sldMk cId="3011094317" sldId="326"/>
            <ac:picMk id="2050" creationId="{866E9E97-37D9-4F80-B61D-BDA730D25CFD}"/>
          </ac:picMkLst>
        </pc:picChg>
        <pc:picChg chg="add del">
          <ac:chgData name="Vickie Longson" userId="9552198d-bc89-4920-98bb-7a4ffe4426ba" providerId="ADAL" clId="{DDFC585F-5C45-43E9-9942-68CC6AE9AEC5}" dt="2021-09-01T11:10:55.442" v="2790" actId="21"/>
          <ac:picMkLst>
            <pc:docMk/>
            <pc:sldMk cId="3011094317" sldId="326"/>
            <ac:picMk id="2052" creationId="{DEAE78E0-35F8-480B-BF4C-4C22FDD90469}"/>
          </ac:picMkLst>
        </pc:picChg>
        <pc:picChg chg="del">
          <ac:chgData name="Vickie Longson" userId="9552198d-bc89-4920-98bb-7a4ffe4426ba" providerId="ADAL" clId="{DDFC585F-5C45-43E9-9942-68CC6AE9AEC5}" dt="2021-08-23T10:28:25.218" v="2070" actId="478"/>
          <ac:picMkLst>
            <pc:docMk/>
            <pc:sldMk cId="3011094317" sldId="326"/>
            <ac:picMk id="4098" creationId="{DA48FC5B-1389-4765-ACDF-3FB4A50507F2}"/>
          </ac:picMkLst>
        </pc:picChg>
      </pc:sldChg>
      <pc:sldChg chg="addSp delSp modSp mod delAnim modNotesTx">
        <pc:chgData name="Vickie Longson" userId="9552198d-bc89-4920-98bb-7a4ffe4426ba" providerId="ADAL" clId="{DDFC585F-5C45-43E9-9942-68CC6AE9AEC5}" dt="2021-09-01T11:12:34.338" v="2841" actId="20577"/>
        <pc:sldMkLst>
          <pc:docMk/>
          <pc:sldMk cId="2682246967" sldId="327"/>
        </pc:sldMkLst>
        <pc:spChg chg="del">
          <ac:chgData name="Vickie Longson" userId="9552198d-bc89-4920-98bb-7a4ffe4426ba" providerId="ADAL" clId="{DDFC585F-5C45-43E9-9942-68CC6AE9AEC5}" dt="2021-09-01T11:11:02.644" v="2791" actId="478"/>
          <ac:spMkLst>
            <pc:docMk/>
            <pc:sldMk cId="2682246967" sldId="327"/>
            <ac:spMk id="7" creationId="{D73BF8D6-401E-4320-ABC7-670AAC352C61}"/>
          </ac:spMkLst>
        </pc:spChg>
        <pc:spChg chg="del">
          <ac:chgData name="Vickie Longson" userId="9552198d-bc89-4920-98bb-7a4ffe4426ba" providerId="ADAL" clId="{DDFC585F-5C45-43E9-9942-68CC6AE9AEC5}" dt="2021-09-01T11:11:07.180" v="2793" actId="478"/>
          <ac:spMkLst>
            <pc:docMk/>
            <pc:sldMk cId="2682246967" sldId="327"/>
            <ac:spMk id="8" creationId="{C1D3B7AD-C33E-4DF0-B54B-E4078EAA8738}"/>
          </ac:spMkLst>
        </pc:spChg>
        <pc:spChg chg="del">
          <ac:chgData name="Vickie Longson" userId="9552198d-bc89-4920-98bb-7a4ffe4426ba" providerId="ADAL" clId="{DDFC585F-5C45-43E9-9942-68CC6AE9AEC5}" dt="2021-09-01T11:11:04.148" v="2792" actId="478"/>
          <ac:spMkLst>
            <pc:docMk/>
            <pc:sldMk cId="2682246967" sldId="327"/>
            <ac:spMk id="9" creationId="{4C5B36B5-FB33-4C72-9A6C-F3052A64D109}"/>
          </ac:spMkLst>
        </pc:spChg>
        <pc:picChg chg="add mod">
          <ac:chgData name="Vickie Longson" userId="9552198d-bc89-4920-98bb-7a4ffe4426ba" providerId="ADAL" clId="{DDFC585F-5C45-43E9-9942-68CC6AE9AEC5}" dt="2021-09-01T11:11:13.298" v="2796" actId="1076"/>
          <ac:picMkLst>
            <pc:docMk/>
            <pc:sldMk cId="2682246967" sldId="327"/>
            <ac:picMk id="10" creationId="{E79A0402-FB4D-4B69-8666-DB48CF5FFFFB}"/>
          </ac:picMkLst>
        </pc:picChg>
        <pc:picChg chg="add mod">
          <ac:chgData name="Vickie Longson" userId="9552198d-bc89-4920-98bb-7a4ffe4426ba" providerId="ADAL" clId="{DDFC585F-5C45-43E9-9942-68CC6AE9AEC5}" dt="2021-09-01T11:12:29.675" v="2801" actId="1076"/>
          <ac:picMkLst>
            <pc:docMk/>
            <pc:sldMk cId="2682246967" sldId="327"/>
            <ac:picMk id="3074" creationId="{216AE538-F44B-48D8-A1A0-7C57D5D23D57}"/>
          </ac:picMkLst>
        </pc:picChg>
      </pc:sldChg>
      <pc:sldChg chg="addSp delSp modSp add mod modAnim">
        <pc:chgData name="Vickie Longson" userId="9552198d-bc89-4920-98bb-7a4ffe4426ba" providerId="ADAL" clId="{DDFC585F-5C45-43E9-9942-68CC6AE9AEC5}" dt="2021-08-23T09:54:04.395" v="1470" actId="20577"/>
        <pc:sldMkLst>
          <pc:docMk/>
          <pc:sldMk cId="2278495083" sldId="328"/>
        </pc:sldMkLst>
        <pc:spChg chg="del">
          <ac:chgData name="Vickie Longson" userId="9552198d-bc89-4920-98bb-7a4ffe4426ba" providerId="ADAL" clId="{DDFC585F-5C45-43E9-9942-68CC6AE9AEC5}" dt="2021-08-20T13:36:02.721" v="171" actId="478"/>
          <ac:spMkLst>
            <pc:docMk/>
            <pc:sldMk cId="2278495083" sldId="328"/>
            <ac:spMk id="7" creationId="{D73BF8D6-401E-4320-ABC7-670AAC352C61}"/>
          </ac:spMkLst>
        </pc:spChg>
        <pc:spChg chg="add mod">
          <ac:chgData name="Vickie Longson" userId="9552198d-bc89-4920-98bb-7a4ffe4426ba" providerId="ADAL" clId="{DDFC585F-5C45-43E9-9942-68CC6AE9AEC5}" dt="2021-08-23T09:54:04.395" v="1470" actId="20577"/>
          <ac:spMkLst>
            <pc:docMk/>
            <pc:sldMk cId="2278495083" sldId="328"/>
            <ac:spMk id="8" creationId="{653A38C0-CEEF-4F17-853D-A7ECB0EE6E53}"/>
          </ac:spMkLst>
        </pc:spChg>
        <pc:spChg chg="mod">
          <ac:chgData name="Vickie Longson" userId="9552198d-bc89-4920-98bb-7a4ffe4426ba" providerId="ADAL" clId="{DDFC585F-5C45-43E9-9942-68CC6AE9AEC5}" dt="2021-08-20T13:38:59.966" v="441" actId="14100"/>
          <ac:spMkLst>
            <pc:docMk/>
            <pc:sldMk cId="2278495083" sldId="328"/>
            <ac:spMk id="9" creationId="{4730697A-7528-45F8-969F-FABAFC9E0136}"/>
          </ac:spMkLst>
        </pc:spChg>
        <pc:spChg chg="del">
          <ac:chgData name="Vickie Longson" userId="9552198d-bc89-4920-98bb-7a4ffe4426ba" providerId="ADAL" clId="{DDFC585F-5C45-43E9-9942-68CC6AE9AEC5}" dt="2021-08-20T13:36:40.479" v="272" actId="478"/>
          <ac:spMkLst>
            <pc:docMk/>
            <pc:sldMk cId="2278495083" sldId="328"/>
            <ac:spMk id="10" creationId="{E4880C00-11EC-47BD-92F4-3A99E7D87DEC}"/>
          </ac:spMkLst>
        </pc:spChg>
        <pc:spChg chg="add mod">
          <ac:chgData name="Vickie Longson" userId="9552198d-bc89-4920-98bb-7a4ffe4426ba" providerId="ADAL" clId="{DDFC585F-5C45-43E9-9942-68CC6AE9AEC5}" dt="2021-08-20T13:38:51.462" v="440" actId="20577"/>
          <ac:spMkLst>
            <pc:docMk/>
            <pc:sldMk cId="2278495083" sldId="328"/>
            <ac:spMk id="12" creationId="{3D9B861B-2350-4153-AA79-81377537F87D}"/>
          </ac:spMkLst>
        </pc:spChg>
        <pc:picChg chg="mod">
          <ac:chgData name="Vickie Longson" userId="9552198d-bc89-4920-98bb-7a4ffe4426ba" providerId="ADAL" clId="{DDFC585F-5C45-43E9-9942-68CC6AE9AEC5}" dt="2021-08-20T13:37:57.221" v="380" actId="1076"/>
          <ac:picMkLst>
            <pc:docMk/>
            <pc:sldMk cId="2278495083" sldId="328"/>
            <ac:picMk id="11" creationId="{5DB2C56B-9DC3-44C4-8974-EDF5CD8835C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01/09/2021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5</a:t>
            </a:fld>
            <a:endParaRPr lang="en-GB"/>
          </a:p>
        </p:txBody>
      </p:sp>
    </p:spTree>
    <p:extLst>
      <p:ext uri="{BB962C8B-B14F-4D97-AF65-F5344CB8AC3E}">
        <p14:creationId xmlns:p14="http://schemas.microsoft.com/office/powerpoint/2010/main" val="3062000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10</a:t>
            </a:fld>
            <a:endParaRPr lang="en-GB"/>
          </a:p>
        </p:txBody>
      </p:sp>
    </p:spTree>
    <p:extLst>
      <p:ext uri="{BB962C8B-B14F-4D97-AF65-F5344CB8AC3E}">
        <p14:creationId xmlns:p14="http://schemas.microsoft.com/office/powerpoint/2010/main" val="55649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11</a:t>
            </a:fld>
            <a:endParaRPr lang="en-GB"/>
          </a:p>
        </p:txBody>
      </p:sp>
    </p:spTree>
    <p:extLst>
      <p:ext uri="{BB962C8B-B14F-4D97-AF65-F5344CB8AC3E}">
        <p14:creationId xmlns:p14="http://schemas.microsoft.com/office/powerpoint/2010/main" val="4152951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13</a:t>
            </a:fld>
            <a:endParaRPr lang="en-GB"/>
          </a:p>
        </p:txBody>
      </p:sp>
    </p:spTree>
    <p:extLst>
      <p:ext uri="{BB962C8B-B14F-4D97-AF65-F5344CB8AC3E}">
        <p14:creationId xmlns:p14="http://schemas.microsoft.com/office/powerpoint/2010/main" val="107330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27340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56801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17</a:t>
            </a:fld>
            <a:endParaRPr lang="en-GB"/>
          </a:p>
        </p:txBody>
      </p:sp>
    </p:spTree>
    <p:extLst>
      <p:ext uri="{BB962C8B-B14F-4D97-AF65-F5344CB8AC3E}">
        <p14:creationId xmlns:p14="http://schemas.microsoft.com/office/powerpoint/2010/main" val="3501558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18</a:t>
            </a:fld>
            <a:endParaRPr lang="en-GB"/>
          </a:p>
        </p:txBody>
      </p:sp>
    </p:spTree>
    <p:extLst>
      <p:ext uri="{BB962C8B-B14F-4D97-AF65-F5344CB8AC3E}">
        <p14:creationId xmlns:p14="http://schemas.microsoft.com/office/powerpoint/2010/main" val="3188049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21</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22</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157100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27</a:t>
            </a:fld>
            <a:endParaRPr lang="en-GB"/>
          </a:p>
        </p:txBody>
      </p:sp>
    </p:spTree>
    <p:extLst>
      <p:ext uri="{BB962C8B-B14F-4D97-AF65-F5344CB8AC3E}">
        <p14:creationId xmlns:p14="http://schemas.microsoft.com/office/powerpoint/2010/main" val="1953166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28</a:t>
            </a:fld>
            <a:endParaRPr lang="en-GB"/>
          </a:p>
        </p:txBody>
      </p:sp>
    </p:spTree>
    <p:extLst>
      <p:ext uri="{BB962C8B-B14F-4D97-AF65-F5344CB8AC3E}">
        <p14:creationId xmlns:p14="http://schemas.microsoft.com/office/powerpoint/2010/main" val="4126327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fld id="{8983D5FD-25CE-4835-9DE9-7F9AD34F8985}" type="slidenum">
              <a:rPr lang="en-GB" smtClean="0"/>
              <a:t>29</a:t>
            </a:fld>
            <a:endParaRPr lang="en-GB"/>
          </a:p>
        </p:txBody>
      </p:sp>
    </p:spTree>
    <p:extLst>
      <p:ext uri="{BB962C8B-B14F-4D97-AF65-F5344CB8AC3E}">
        <p14:creationId xmlns:p14="http://schemas.microsoft.com/office/powerpoint/2010/main" val="1463022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youtube.com/watch?v=O9FbdS4ddjY&amp;list=PLGXQK3aC61FSm_22oqfft0m2Oje499lC4&amp;index=4" TargetMode="External"/><Relationship Id="rId4" Type="http://schemas.openxmlformats.org/officeDocument/2006/relationships/hyperlink" Target="https://www.youtube.com/watch?v=uiWZXLsdE9w"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www.youtube.com/watch?v=88CoZKwCzmU"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pPr algn="ctr"/>
            <a:r>
              <a:rPr lang="en-GB" b="1" dirty="0">
                <a:solidFill>
                  <a:srgbClr val="FFFFFF"/>
                </a:solidFill>
                <a:latin typeface="Century Gothic" panose="020B0502020202020204" pitchFamily="34" charset="0"/>
              </a:rPr>
              <a:t>COLLECTIVE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893269" y="4871484"/>
            <a:ext cx="4876800" cy="1754326"/>
          </a:xfrm>
          <a:prstGeom prst="rect">
            <a:avLst/>
          </a:prstGeom>
          <a:solidFill>
            <a:schemeClr val="bg1">
              <a:lumMod val="95000"/>
            </a:schemeClr>
          </a:solidFill>
        </p:spPr>
        <p:txBody>
          <a:bodyPr wrap="square" rtlCol="0">
            <a:spAutoFit/>
          </a:bodyPr>
          <a:lstStyle/>
          <a:p>
            <a:pPr algn="ctr"/>
            <a:endParaRPr lang="en-GB" sz="5400" b="1" dirty="0">
              <a:solidFill>
                <a:srgbClr val="002060"/>
              </a:solidFill>
              <a:latin typeface="Century Gothic" panose="020B0502020202020204" pitchFamily="34" charset="0"/>
            </a:endParaRPr>
          </a:p>
          <a:p>
            <a:pPr algn="ctr"/>
            <a:r>
              <a:rPr lang="en-GB" sz="5400" b="1" i="1" dirty="0">
                <a:solidFill>
                  <a:srgbClr val="002060"/>
                </a:solidFill>
                <a:latin typeface="Century Gothic" panose="020B0502020202020204" pitchFamily="34" charset="0"/>
              </a:rPr>
              <a:t>Goodness</a:t>
            </a:r>
          </a:p>
        </p:txBody>
      </p:sp>
      <p:pic>
        <p:nvPicPr>
          <p:cNvPr id="1026" name="Picture 2" descr="Revd Jonathan Cain: Fruits of the Spirit - Bolton Priory">
            <a:extLst>
              <a:ext uri="{FF2B5EF4-FFF2-40B4-BE49-F238E27FC236}">
                <a16:creationId xmlns:a16="http://schemas.microsoft.com/office/drawing/2014/main" id="{E7619DAB-D6C4-4C88-8858-49AE5AC98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995" y="871847"/>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435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a:solidFill>
                  <a:srgbClr val="FFFFFF"/>
                </a:solidFill>
                <a:latin typeface="Century Gothic" panose="020B0502020202020204" pitchFamily="34" charset="0"/>
              </a:rPr>
              <a:t>Collective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endParaRPr lang="en-GB" sz="2400" b="1"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delivery of collective worship through the theme of Fruit of the Spirit.</a:t>
            </a:r>
          </a:p>
          <a:p>
            <a:pPr marL="0" indent="0" algn="ctr">
              <a:lnSpc>
                <a:spcPct val="90000"/>
              </a:lnSpc>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None/>
            </a:pPr>
            <a:r>
              <a:rPr lang="en-GB" sz="2400" dirty="0">
                <a:solidFill>
                  <a:schemeClr val="accent2">
                    <a:lumMod val="50000"/>
                  </a:schemeClr>
                </a:solidFill>
                <a:latin typeface="Century Gothic" panose="020B0502020202020204" pitchFamily="34" charset="0"/>
                <a:cs typeface="Segoe UI" panose="020B0502040204020203" pitchFamily="34" charset="0"/>
              </a:rPr>
              <a:t>It provides opportunities to look at some of life’s big issues in a prayerful and reflective manner. </a:t>
            </a:r>
          </a:p>
          <a:p>
            <a:pPr marL="0" indent="0" algn="ctr">
              <a:lnSpc>
                <a:spcPct val="90000"/>
              </a:lnSpc>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COLLECTIVE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gn="ctr"/>
            <a:r>
              <a:rPr lang="en-GB" sz="3000" b="1" dirty="0">
                <a:solidFill>
                  <a:srgbClr val="FFFFFF"/>
                </a:solidFill>
                <a:latin typeface="Century Gothic" panose="020B0502020202020204" pitchFamily="34" charset="0"/>
              </a:rPr>
              <a:t>Collective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 </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E43F02A-DE5B-4ABA-AAFF-CC49EC8793C6}"/>
              </a:ext>
            </a:extLst>
          </p:cNvPr>
          <p:cNvSpPr txBox="1"/>
          <p:nvPr/>
        </p:nvSpPr>
        <p:spPr>
          <a:xfrm>
            <a:off x="4839003" y="485678"/>
            <a:ext cx="7118645" cy="1071062"/>
          </a:xfrm>
          <a:prstGeom prst="rect">
            <a:avLst/>
          </a:prstGeom>
          <a:noFill/>
        </p:spPr>
        <p:txBody>
          <a:bodyPr wrap="square" rtlCol="0">
            <a:spAutoFit/>
          </a:bodyPr>
          <a:lstStyle/>
          <a:p>
            <a:pPr marL="0" indent="0">
              <a:lnSpc>
                <a:spcPct val="90000"/>
              </a:lnSpc>
              <a:buNone/>
            </a:pPr>
            <a:endParaRPr lang="en-GB" sz="2400" b="1" dirty="0">
              <a:solidFill>
                <a:srgbClr val="002060"/>
              </a:solidFill>
              <a:latin typeface="Century Gothic" panose="020B0502020202020204" pitchFamily="34" charset="0"/>
              <a:cs typeface="Segoe UI" panose="020B0502040204020203" pitchFamily="34" charset="0"/>
            </a:endParaRPr>
          </a:p>
          <a:p>
            <a:endParaRPr lang="en-GB" sz="2400" dirty="0">
              <a:latin typeface="Century Gothic" panose="020B0502020202020204" pitchFamily="34" charset="0"/>
            </a:endParaRPr>
          </a:p>
          <a:p>
            <a:endParaRPr lang="en-GB" dirty="0">
              <a:latin typeface="Century Gothic" panose="020B0502020202020204" pitchFamily="34" charset="0"/>
            </a:endParaRPr>
          </a:p>
        </p:txBody>
      </p:sp>
      <p:sp>
        <p:nvSpPr>
          <p:cNvPr id="6" name="TextBox 5">
            <a:extLst>
              <a:ext uri="{FF2B5EF4-FFF2-40B4-BE49-F238E27FC236}">
                <a16:creationId xmlns:a16="http://schemas.microsoft.com/office/drawing/2014/main" id="{B5550ACD-EF2C-4ADA-98C0-F5D03422D04A}"/>
              </a:ext>
            </a:extLst>
          </p:cNvPr>
          <p:cNvSpPr txBox="1"/>
          <p:nvPr/>
        </p:nvSpPr>
        <p:spPr>
          <a:xfrm>
            <a:off x="6537960" y="3943350"/>
            <a:ext cx="184731" cy="369332"/>
          </a:xfrm>
          <a:prstGeom prst="rect">
            <a:avLst/>
          </a:prstGeom>
          <a:noFill/>
        </p:spPr>
        <p:txBody>
          <a:bodyPr wrap="none" rtlCol="0">
            <a:spAutoFit/>
          </a:bodyPr>
          <a:lstStyle/>
          <a:p>
            <a:endParaRPr lang="en-GB" dirty="0"/>
          </a:p>
        </p:txBody>
      </p:sp>
      <p:sp>
        <p:nvSpPr>
          <p:cNvPr id="11" name="Rectangle 10">
            <a:extLst>
              <a:ext uri="{FF2B5EF4-FFF2-40B4-BE49-F238E27FC236}">
                <a16:creationId xmlns:a16="http://schemas.microsoft.com/office/drawing/2014/main" id="{83C67983-DC27-48A3-81CE-C08C004F07D1}"/>
              </a:ext>
            </a:extLst>
          </p:cNvPr>
          <p:cNvSpPr/>
          <p:nvPr/>
        </p:nvSpPr>
        <p:spPr>
          <a:xfrm>
            <a:off x="5155905" y="364159"/>
            <a:ext cx="6711259" cy="6123536"/>
          </a:xfrm>
          <a:prstGeom prst="rect">
            <a:avLst/>
          </a:prstGeom>
        </p:spPr>
        <p:txBody>
          <a:bodyPr wrap="square">
            <a:spAutoFit/>
          </a:bodyPr>
          <a:lstStyle/>
          <a:p>
            <a:pPr>
              <a:lnSpc>
                <a:spcPct val="115000"/>
              </a:lnSpc>
              <a:spcAft>
                <a:spcPts val="1000"/>
              </a:spcAft>
            </a:pPr>
            <a:r>
              <a:rPr lang="en-GB" sz="2400" b="1" u="sng"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The Blessing (Kids)</a:t>
            </a:r>
          </a:p>
          <a:p>
            <a:pPr>
              <a:lnSpc>
                <a:spcPct val="115000"/>
              </a:lnSpc>
              <a:spcAft>
                <a:spcPts val="1000"/>
              </a:spcAft>
            </a:pPr>
            <a:r>
              <a:rPr lang="en-US" sz="2400" u="sng"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https://www.youtube.com/watch?v=uiWZXLsdE9w</a:t>
            </a:r>
            <a:endParaRPr lang="en-GB" sz="24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endParaRPr>
          </a:p>
          <a:p>
            <a:endParaRPr lang="en-GB" dirty="0"/>
          </a:p>
          <a:p>
            <a:pPr marL="0" indent="0">
              <a:lnSpc>
                <a:spcPct val="90000"/>
              </a:lnSpc>
              <a:buNone/>
            </a:pPr>
            <a:r>
              <a:rPr lang="en-GB" sz="2400" b="1"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rPr>
              <a:t>Rend Co. Kids - Feels Good </a:t>
            </a:r>
          </a:p>
          <a:p>
            <a:pPr marL="0" indent="0">
              <a:lnSpc>
                <a:spcPct val="90000"/>
              </a:lnSpc>
              <a:buNone/>
            </a:pPr>
            <a:endParaRPr lang="en-GB" sz="2400" b="1"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endParaRPr>
          </a:p>
          <a:p>
            <a:pPr marL="0" indent="0">
              <a:lnSpc>
                <a:spcPct val="90000"/>
              </a:lnSpc>
              <a:buNone/>
            </a:pPr>
            <a:r>
              <a:rPr lang="en-GB" sz="2400"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rPr>
              <a:t>https://www.youtube.com/watch?v=LJxVHzARMmE&amp;list=PLGXQK3aC61FSm_22oqfft0m2Oje499lC4&amp;index=1  </a:t>
            </a:r>
          </a:p>
          <a:p>
            <a:pPr marL="0" indent="0">
              <a:lnSpc>
                <a:spcPct val="90000"/>
              </a:lnSpc>
              <a:buNone/>
            </a:pPr>
            <a:endParaRPr lang="en-GB" sz="2400"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endParaRPr>
          </a:p>
          <a:p>
            <a:pPr marL="0" indent="0">
              <a:lnSpc>
                <a:spcPct val="90000"/>
              </a:lnSpc>
              <a:buNone/>
            </a:pPr>
            <a:endParaRPr lang="en-GB" sz="2400" b="1" u="sng"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endParaRPr>
          </a:p>
          <a:p>
            <a:pPr marL="0" indent="0">
              <a:lnSpc>
                <a:spcPct val="90000"/>
              </a:lnSpc>
              <a:buNone/>
            </a:pPr>
            <a:r>
              <a:rPr lang="en-GB" sz="2400" b="1" u="sng"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rPr>
              <a:t>I the Lord of Sea and Sky</a:t>
            </a:r>
          </a:p>
          <a:p>
            <a:pPr marL="0" indent="0">
              <a:lnSpc>
                <a:spcPct val="90000"/>
              </a:lnSpc>
              <a:buNone/>
            </a:pPr>
            <a:endParaRPr lang="en-GB" sz="2400" b="1" u="sng" dirty="0">
              <a:solidFill>
                <a:srgbClr val="002060"/>
              </a:solidFill>
              <a:latin typeface="Century Gothic" panose="020B0502020202020204" pitchFamily="34" charset="0"/>
              <a:hlinkClick r:id="">
                <a:extLst>
                  <a:ext uri="{A12FA001-AC4F-418D-AE19-62706E023703}">
                    <ahyp:hlinkClr xmlns:ahyp="http://schemas.microsoft.com/office/drawing/2018/hyperlinkcolor" val="tx"/>
                  </a:ext>
                </a:extLst>
              </a:hlinkClick>
            </a:endParaRPr>
          </a:p>
          <a:p>
            <a:pPr marL="0" indent="0">
              <a:lnSpc>
                <a:spcPct val="90000"/>
              </a:lnSpc>
              <a:buNone/>
            </a:pPr>
            <a:r>
              <a:rPr lang="en-GB" sz="2400" dirty="0">
                <a:solidFill>
                  <a:srgbClr val="00206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https://www.youtube.com/watch?v=4t6mz8yoocY</a:t>
            </a:r>
          </a:p>
          <a:p>
            <a:endParaRPr lang="en-GB" dirty="0"/>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pPr algn="ctr"/>
            <a:r>
              <a:rPr lang="en-GB" b="1" dirty="0">
                <a:solidFill>
                  <a:schemeClr val="bg1"/>
                </a:solidFill>
                <a:latin typeface="Century Gothic" panose="020B0502020202020204" pitchFamily="34" charset="0"/>
              </a:rPr>
              <a:t>Fruit of the spirit</a:t>
            </a:r>
            <a:br>
              <a:rPr lang="en-GB" b="1" dirty="0">
                <a:solidFill>
                  <a:schemeClr val="bg1"/>
                </a:solidFill>
                <a:latin typeface="Century Gothic" panose="020B0502020202020204" pitchFamily="34" charset="0"/>
              </a:rPr>
            </a:br>
            <a:br>
              <a:rPr lang="en-GB" b="1" dirty="0">
                <a:solidFill>
                  <a:schemeClr val="bg1"/>
                </a:solidFill>
                <a:latin typeface="Century Gothic" panose="020B0502020202020204" pitchFamily="34" charset="0"/>
              </a:rPr>
            </a:br>
            <a:r>
              <a:rPr lang="en-GB" b="1" dirty="0">
                <a:solidFill>
                  <a:schemeClr val="bg1"/>
                </a:solidFill>
                <a:latin typeface="Century Gothic" panose="020B0502020202020204" pitchFamily="34" charset="0"/>
              </a:rPr>
              <a:t>GENTLENESS</a:t>
            </a:r>
          </a:p>
        </p:txBody>
      </p:sp>
      <p:pic>
        <p:nvPicPr>
          <p:cNvPr id="8194" name="Picture 2" descr="This gentle answer jar is simple to make and perfect for kids! Looking for ways to point your kids to Jesus? The Fruit of the Spirit is GENTLENESS Kids Activities pack is full of simple ideas to teach kids what gentleness is in an engaging way. This hands on study of Galatians 5:22-23 is aimed to help your family connect, play, learn, and grow in God’s Word together.">
            <a:extLst>
              <a:ext uri="{FF2B5EF4-FFF2-40B4-BE49-F238E27FC236}">
                <a16:creationId xmlns:a16="http://schemas.microsoft.com/office/drawing/2014/main" id="{7CA34C9F-F8CC-4274-85F9-FE2B9B46A8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1186735"/>
            <a:ext cx="6731000" cy="4484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gn="ctr">
              <a:lnSpc>
                <a:spcPct val="90000"/>
              </a:lnSpc>
            </a:pPr>
            <a:r>
              <a:rPr lang="en-US" sz="2700" b="1" dirty="0">
                <a:latin typeface="Century Gothic" panose="020B0502020202020204" pitchFamily="34" charset="0"/>
              </a:rPr>
              <a:t>Classroom 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lgn="ctr">
              <a:buNone/>
            </a:pPr>
            <a:r>
              <a:rPr lang="en-US" b="1" cap="all" dirty="0">
                <a:solidFill>
                  <a:schemeClr val="bg1"/>
                </a:solidFill>
              </a:rPr>
              <a:t>GENTLENESS</a:t>
            </a: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p:txBody>
      </p:sp>
      <p:pic>
        <p:nvPicPr>
          <p:cNvPr id="9218" name="Picture 2" descr="This gentle answer jar is simple to make and perfect for kids! Looking for ways to point your kids to Jesus? The Fruit of the Spirit is GENTLENESS Kids Activities pack is full of simple ideas to teach kids what gentleness is in an engaging way. This hands on study of Galatians 5:22-23 is aimed to help your family connect, play, learn, and grow in God’s Word together.">
            <a:extLst>
              <a:ext uri="{FF2B5EF4-FFF2-40B4-BE49-F238E27FC236}">
                <a16:creationId xmlns:a16="http://schemas.microsoft.com/office/drawing/2014/main" id="{AAB0204B-C8FE-4409-92D0-E903ECB575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508" y="219381"/>
            <a:ext cx="3671292" cy="244599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C524220-ACCA-47BF-AAD0-91DEC5E2DBFD}"/>
              </a:ext>
            </a:extLst>
          </p:cNvPr>
          <p:cNvPicPr>
            <a:picLocks noChangeAspect="1"/>
          </p:cNvPicPr>
          <p:nvPr/>
        </p:nvPicPr>
        <p:blipFill>
          <a:blip r:embed="rId4"/>
          <a:stretch>
            <a:fillRect/>
          </a:stretch>
        </p:blipFill>
        <p:spPr>
          <a:xfrm>
            <a:off x="8495710" y="219381"/>
            <a:ext cx="3448140" cy="2410895"/>
          </a:xfrm>
          <a:prstGeom prst="rect">
            <a:avLst/>
          </a:prstGeom>
        </p:spPr>
      </p:pic>
      <p:sp>
        <p:nvSpPr>
          <p:cNvPr id="11" name="Rectangle: Rounded Corners 10">
            <a:extLst>
              <a:ext uri="{FF2B5EF4-FFF2-40B4-BE49-F238E27FC236}">
                <a16:creationId xmlns:a16="http://schemas.microsoft.com/office/drawing/2014/main" id="{5E86E6A6-7171-4D88-8861-24FF741F615E}"/>
              </a:ext>
            </a:extLst>
          </p:cNvPr>
          <p:cNvSpPr/>
          <p:nvPr/>
        </p:nvSpPr>
        <p:spPr>
          <a:xfrm>
            <a:off x="4355508" y="2849656"/>
            <a:ext cx="5222088" cy="3677603"/>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0" i="0" dirty="0">
                <a:solidFill>
                  <a:srgbClr val="000000"/>
                </a:solidFill>
                <a:effectLst/>
                <a:latin typeface="Century Gothic" panose="020B0502020202020204" pitchFamily="34" charset="0"/>
              </a:rPr>
              <a:t>Create a gentle words jar for your reflection area, adding pompoms for every gentle word spoken.</a:t>
            </a:r>
          </a:p>
          <a:p>
            <a:pPr algn="ctr"/>
            <a:endParaRPr lang="en-US" sz="2400" dirty="0">
              <a:solidFill>
                <a:srgbClr val="000000"/>
              </a:solidFill>
              <a:latin typeface="Century Gothic" panose="020B0502020202020204" pitchFamily="34" charset="0"/>
            </a:endParaRPr>
          </a:p>
          <a:p>
            <a:pPr algn="ctr"/>
            <a:r>
              <a:rPr lang="en-US" sz="2400" b="0" i="0" dirty="0">
                <a:solidFill>
                  <a:srgbClr val="000000"/>
                </a:solidFill>
                <a:effectLst/>
                <a:latin typeface="Century Gothic" panose="020B0502020202020204" pitchFamily="34" charset="0"/>
              </a:rPr>
              <a:t>You could also add a gentleness blanket – a piece of soft fabric for gentle words to be written on or pinned to.</a:t>
            </a:r>
          </a:p>
        </p:txBody>
      </p:sp>
      <p:pic>
        <p:nvPicPr>
          <p:cNvPr id="6" name="Picture 5">
            <a:extLst>
              <a:ext uri="{FF2B5EF4-FFF2-40B4-BE49-F238E27FC236}">
                <a16:creationId xmlns:a16="http://schemas.microsoft.com/office/drawing/2014/main" id="{9EE956F3-BF0A-4FFE-92DF-6F23AA3FC485}"/>
              </a:ext>
            </a:extLst>
          </p:cNvPr>
          <p:cNvPicPr>
            <a:picLocks noChangeAspect="1"/>
          </p:cNvPicPr>
          <p:nvPr/>
        </p:nvPicPr>
        <p:blipFill>
          <a:blip r:embed="rId5"/>
          <a:stretch>
            <a:fillRect/>
          </a:stretch>
        </p:blipFill>
        <p:spPr>
          <a:xfrm>
            <a:off x="9759080" y="2771210"/>
            <a:ext cx="2251435" cy="2898843"/>
          </a:xfrm>
          <a:prstGeom prst="rect">
            <a:avLst/>
          </a:prstGeom>
        </p:spPr>
      </p:pic>
      <p:pic>
        <p:nvPicPr>
          <p:cNvPr id="7" name="Picture 6">
            <a:extLst>
              <a:ext uri="{FF2B5EF4-FFF2-40B4-BE49-F238E27FC236}">
                <a16:creationId xmlns:a16="http://schemas.microsoft.com/office/drawing/2014/main" id="{DCB478A2-8745-47C2-856A-14A27FD97ED1}"/>
              </a:ext>
            </a:extLst>
          </p:cNvPr>
          <p:cNvPicPr>
            <a:picLocks noChangeAspect="1"/>
          </p:cNvPicPr>
          <p:nvPr/>
        </p:nvPicPr>
        <p:blipFill>
          <a:blip r:embed="rId6"/>
          <a:stretch>
            <a:fillRect/>
          </a:stretch>
        </p:blipFill>
        <p:spPr>
          <a:xfrm>
            <a:off x="10136020" y="5230610"/>
            <a:ext cx="1705461" cy="1480909"/>
          </a:xfrm>
          <a:prstGeom prst="rect">
            <a:avLst/>
          </a:prstGeom>
        </p:spPr>
      </p:pic>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026" name="Picture 2" descr="Mother lion appears to swallow her cub up to its neck in optical illusion |  | Express Digest">
            <a:extLst>
              <a:ext uri="{FF2B5EF4-FFF2-40B4-BE49-F238E27FC236}">
                <a16:creationId xmlns:a16="http://schemas.microsoft.com/office/drawing/2014/main" id="{322FCD2F-08B5-486C-9AEC-C079081852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8996" y="930428"/>
            <a:ext cx="7383293" cy="5322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196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2050" name="Picture 2" descr="Mother lion appears to swallow her cub up to its neck in optical illusion |  | Express Digest">
            <a:extLst>
              <a:ext uri="{FF2B5EF4-FFF2-40B4-BE49-F238E27FC236}">
                <a16:creationId xmlns:a16="http://schemas.microsoft.com/office/drawing/2014/main" id="{2006B371-6F26-4CE0-A1A8-CC99086D5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2695" y="751016"/>
            <a:ext cx="3715190" cy="267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34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endParaRPr lang="en-GB"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381679" y="1717990"/>
            <a:ext cx="3934720" cy="2537334"/>
          </a:xfrm>
          <a:prstGeom prst="cloudCallout">
            <a:avLst>
              <a:gd name="adj1" fmla="val -14108"/>
              <a:gd name="adj2" fmla="val 969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This week we are thinking about gentleness…</a:t>
            </a:r>
          </a:p>
        </p:txBody>
      </p:sp>
      <p:sp>
        <p:nvSpPr>
          <p:cNvPr id="9" name="Thought Bubble: Cloud 8">
            <a:extLst>
              <a:ext uri="{FF2B5EF4-FFF2-40B4-BE49-F238E27FC236}">
                <a16:creationId xmlns:a16="http://schemas.microsoft.com/office/drawing/2014/main" id="{4730697A-7528-45F8-969F-FABAFC9E0136}"/>
              </a:ext>
            </a:extLst>
          </p:cNvPr>
          <p:cNvSpPr/>
          <p:nvPr/>
        </p:nvSpPr>
        <p:spPr>
          <a:xfrm>
            <a:off x="3365770" y="2626468"/>
            <a:ext cx="4620821" cy="3303406"/>
          </a:xfrm>
          <a:prstGeom prst="cloudCallout">
            <a:avLst>
              <a:gd name="adj1" fmla="val -56365"/>
              <a:gd name="adj2" fmla="val 61547"/>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accent1"/>
                </a:solidFill>
                <a:latin typeface="Century Gothic" panose="020B0502020202020204" pitchFamily="34" charset="0"/>
              </a:rPr>
              <a:t>Was the lioness being gentle with her cub?  Watch the video to find out…</a:t>
            </a:r>
          </a:p>
        </p:txBody>
      </p:sp>
      <p:sp>
        <p:nvSpPr>
          <p:cNvPr id="10" name="TextBox 9">
            <a:extLst>
              <a:ext uri="{FF2B5EF4-FFF2-40B4-BE49-F238E27FC236}">
                <a16:creationId xmlns:a16="http://schemas.microsoft.com/office/drawing/2014/main" id="{E4880C00-11EC-47BD-92F4-3A99E7D87DEC}"/>
              </a:ext>
            </a:extLst>
          </p:cNvPr>
          <p:cNvSpPr txBox="1"/>
          <p:nvPr/>
        </p:nvSpPr>
        <p:spPr>
          <a:xfrm>
            <a:off x="7986591" y="2174291"/>
            <a:ext cx="3618919" cy="646331"/>
          </a:xfrm>
          <a:prstGeom prst="rect">
            <a:avLst/>
          </a:prstGeom>
          <a:noFill/>
        </p:spPr>
        <p:txBody>
          <a:bodyPr wrap="square">
            <a:spAutoFit/>
          </a:bodyPr>
          <a:lstStyle/>
          <a:p>
            <a:r>
              <a:rPr lang="en-US" dirty="0">
                <a:hlinkClick r:id="rId4"/>
              </a:rPr>
              <a:t>https://www.youtube.com/watch?v=88CoZKwCzmU</a:t>
            </a:r>
            <a:endParaRPr lang="en-US" dirty="0"/>
          </a:p>
        </p:txBody>
      </p:sp>
      <p:pic>
        <p:nvPicPr>
          <p:cNvPr id="11" name="Picture 2">
            <a:extLst>
              <a:ext uri="{FF2B5EF4-FFF2-40B4-BE49-F238E27FC236}">
                <a16:creationId xmlns:a16="http://schemas.microsoft.com/office/drawing/2014/main" id="{5DB2C56B-9DC3-44C4-8974-EDF5CD8835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4911" y="3251890"/>
            <a:ext cx="3715190" cy="267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87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endParaRPr lang="en-GB"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9" name="Thought Bubble: Cloud 8">
            <a:extLst>
              <a:ext uri="{FF2B5EF4-FFF2-40B4-BE49-F238E27FC236}">
                <a16:creationId xmlns:a16="http://schemas.microsoft.com/office/drawing/2014/main" id="{4730697A-7528-45F8-969F-FABAFC9E0136}"/>
              </a:ext>
            </a:extLst>
          </p:cNvPr>
          <p:cNvSpPr/>
          <p:nvPr/>
        </p:nvSpPr>
        <p:spPr>
          <a:xfrm>
            <a:off x="486384" y="2003898"/>
            <a:ext cx="4914950" cy="3434489"/>
          </a:xfrm>
          <a:prstGeom prst="cloudCallout">
            <a:avLst>
              <a:gd name="adj1" fmla="val 44376"/>
              <a:gd name="adj2" fmla="val 70611"/>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accent1"/>
                </a:solidFill>
                <a:latin typeface="Century Gothic" panose="020B0502020202020204" pitchFamily="34" charset="0"/>
              </a:rPr>
              <a:t>Gentleness is power under control!</a:t>
            </a:r>
          </a:p>
          <a:p>
            <a:pPr algn="ctr"/>
            <a:r>
              <a:rPr lang="en-GB" sz="2800" b="1" dirty="0">
                <a:solidFill>
                  <a:schemeClr val="accent1"/>
                </a:solidFill>
                <a:latin typeface="Century Gothic" panose="020B0502020202020204" pitchFamily="34" charset="0"/>
              </a:rPr>
              <a:t>You can be gentle but still be really strong!</a:t>
            </a:r>
          </a:p>
        </p:txBody>
      </p:sp>
      <p:pic>
        <p:nvPicPr>
          <p:cNvPr id="11" name="Picture 2">
            <a:extLst>
              <a:ext uri="{FF2B5EF4-FFF2-40B4-BE49-F238E27FC236}">
                <a16:creationId xmlns:a16="http://schemas.microsoft.com/office/drawing/2014/main" id="{5DB2C56B-9DC3-44C4-8974-EDF5CD8835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0282" y="4535742"/>
            <a:ext cx="3000772" cy="2163017"/>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653A38C0-CEEF-4F17-853D-A7ECB0EE6E53}"/>
              </a:ext>
            </a:extLst>
          </p:cNvPr>
          <p:cNvSpPr/>
          <p:nvPr/>
        </p:nvSpPr>
        <p:spPr>
          <a:xfrm>
            <a:off x="6836626" y="1094673"/>
            <a:ext cx="4779480" cy="2626469"/>
          </a:xfrm>
          <a:prstGeom prst="cloudCallout">
            <a:avLst>
              <a:gd name="adj1" fmla="val -29732"/>
              <a:gd name="adj2" fmla="val 73313"/>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It’s about how you choose to use your strength!</a:t>
            </a:r>
          </a:p>
          <a:p>
            <a:pPr algn="ctr"/>
            <a:r>
              <a:rPr lang="en-GB" sz="2400" b="1" dirty="0">
                <a:solidFill>
                  <a:schemeClr val="accent1"/>
                </a:solidFill>
                <a:latin typeface="Century Gothic" panose="020B0502020202020204" pitchFamily="34" charset="0"/>
              </a:rPr>
              <a:t>Gentleness is about putting others first.</a:t>
            </a:r>
          </a:p>
        </p:txBody>
      </p:sp>
      <p:sp>
        <p:nvSpPr>
          <p:cNvPr id="12" name="Thought Bubble: Cloud 11">
            <a:extLst>
              <a:ext uri="{FF2B5EF4-FFF2-40B4-BE49-F238E27FC236}">
                <a16:creationId xmlns:a16="http://schemas.microsoft.com/office/drawing/2014/main" id="{3D9B861B-2350-4153-AA79-81377537F87D}"/>
              </a:ext>
            </a:extLst>
          </p:cNvPr>
          <p:cNvSpPr/>
          <p:nvPr/>
        </p:nvSpPr>
        <p:spPr>
          <a:xfrm>
            <a:off x="8589522" y="3790013"/>
            <a:ext cx="3602477" cy="2626469"/>
          </a:xfrm>
          <a:prstGeom prst="cloudCallout">
            <a:avLst>
              <a:gd name="adj1" fmla="val -65376"/>
              <a:gd name="adj2" fmla="val 46646"/>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Think about how you might hold a pet or a baby.  </a:t>
            </a:r>
          </a:p>
        </p:txBody>
      </p:sp>
    </p:spTree>
    <p:extLst>
      <p:ext uri="{BB962C8B-B14F-4D97-AF65-F5344CB8AC3E}">
        <p14:creationId xmlns:p14="http://schemas.microsoft.com/office/powerpoint/2010/main" val="227849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a:bodyPr>
          <a:lstStyle/>
          <a:p>
            <a:r>
              <a:rPr lang="en-GB" b="1" dirty="0">
                <a:latin typeface="Century Gothic" panose="020B0502020202020204" pitchFamily="34" charset="0"/>
              </a:rPr>
              <a:t>Bible Verse</a:t>
            </a:r>
            <a:br>
              <a:rPr lang="en-GB" b="1" dirty="0">
                <a:latin typeface="Century Gothic" panose="020B0502020202020204" pitchFamily="34" charset="0"/>
              </a:rPr>
            </a:br>
            <a:r>
              <a:rPr lang="en-GB" b="1" dirty="0">
                <a:latin typeface="Century Gothic" panose="020B0502020202020204" pitchFamily="34" charset="0"/>
              </a:rPr>
              <a:t>Isaiah 40:11</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66258" y="2164861"/>
            <a:ext cx="5567614" cy="2737879"/>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0" i="0" dirty="0">
                <a:solidFill>
                  <a:srgbClr val="000000"/>
                </a:solidFill>
                <a:effectLst/>
                <a:latin typeface="Century Gothic" panose="020B0502020202020204" pitchFamily="34" charset="0"/>
              </a:rPr>
              <a:t>The Lord takes care of his people like a shepherd.</a:t>
            </a:r>
            <a:br>
              <a:rPr lang="en-US" sz="2400" dirty="0">
                <a:latin typeface="Century Gothic" panose="020B0502020202020204" pitchFamily="34" charset="0"/>
              </a:rPr>
            </a:br>
            <a:r>
              <a:rPr lang="en-US" sz="2400" b="0" i="0" dirty="0">
                <a:solidFill>
                  <a:srgbClr val="000000"/>
                </a:solidFill>
                <a:effectLst/>
                <a:latin typeface="Century Gothic" panose="020B0502020202020204" pitchFamily="34" charset="0"/>
              </a:rPr>
              <a:t>    He gathers the people like lambs in his arms.</a:t>
            </a:r>
            <a:br>
              <a:rPr lang="en-US" sz="2400" dirty="0">
                <a:latin typeface="Century Gothic" panose="020B0502020202020204" pitchFamily="34" charset="0"/>
              </a:rPr>
            </a:br>
            <a:r>
              <a:rPr lang="en-US" sz="2400" b="0" i="0" dirty="0">
                <a:solidFill>
                  <a:srgbClr val="000000"/>
                </a:solidFill>
                <a:effectLst/>
                <a:latin typeface="Century Gothic" panose="020B0502020202020204" pitchFamily="34" charset="0"/>
              </a:rPr>
              <a:t>    He carries them close to him.</a:t>
            </a:r>
            <a:br>
              <a:rPr lang="en-US" sz="2400" dirty="0">
                <a:latin typeface="Century Gothic" panose="020B0502020202020204" pitchFamily="34" charset="0"/>
              </a:rPr>
            </a:br>
            <a:r>
              <a:rPr lang="en-US" sz="2400" b="0" i="0" dirty="0">
                <a:solidFill>
                  <a:srgbClr val="000000"/>
                </a:solidFill>
                <a:effectLst/>
                <a:latin typeface="Century Gothic" panose="020B0502020202020204" pitchFamily="34" charset="0"/>
              </a:rPr>
              <a:t>He gently leads the mothers of the lambs.</a:t>
            </a:r>
          </a:p>
        </p:txBody>
      </p:sp>
      <p:pic>
        <p:nvPicPr>
          <p:cNvPr id="9" name="Picture 8">
            <a:extLst>
              <a:ext uri="{FF2B5EF4-FFF2-40B4-BE49-F238E27FC236}">
                <a16:creationId xmlns:a16="http://schemas.microsoft.com/office/drawing/2014/main" id="{05ACCA4E-1CEF-4D0E-843E-DFD92D16ED70}"/>
              </a:ext>
            </a:extLst>
          </p:cNvPr>
          <p:cNvPicPr>
            <a:picLocks noChangeAspect="1"/>
          </p:cNvPicPr>
          <p:nvPr/>
        </p:nvPicPr>
        <p:blipFill>
          <a:blip r:embed="rId3"/>
          <a:stretch>
            <a:fillRect/>
          </a:stretch>
        </p:blipFill>
        <p:spPr>
          <a:xfrm>
            <a:off x="11524118" y="1"/>
            <a:ext cx="667881" cy="839972"/>
          </a:xfrm>
          <a:prstGeom prst="rect">
            <a:avLst/>
          </a:prstGeom>
        </p:spPr>
      </p:pic>
      <p:sp>
        <p:nvSpPr>
          <p:cNvPr id="6" name="Thought Bubble: Cloud 5">
            <a:extLst>
              <a:ext uri="{FF2B5EF4-FFF2-40B4-BE49-F238E27FC236}">
                <a16:creationId xmlns:a16="http://schemas.microsoft.com/office/drawing/2014/main" id="{32BC8714-E27B-4EAD-8776-7D7EB1BB9DC9}"/>
              </a:ext>
            </a:extLst>
          </p:cNvPr>
          <p:cNvSpPr/>
          <p:nvPr/>
        </p:nvSpPr>
        <p:spPr>
          <a:xfrm>
            <a:off x="6695874" y="252920"/>
            <a:ext cx="4920232" cy="3608962"/>
          </a:xfrm>
          <a:prstGeom prst="cloudCallout">
            <a:avLst>
              <a:gd name="adj1" fmla="val -69557"/>
              <a:gd name="adj2" fmla="val 39212"/>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1"/>
                </a:solidFill>
                <a:latin typeface="Century Gothic" panose="020B0502020202020204" pitchFamily="34" charset="0"/>
              </a:rPr>
              <a:t>This verse from Isaiah describes God’s gentleness.  He is described as being like a shepherd who gently cares for his sheep.</a:t>
            </a:r>
          </a:p>
        </p:txBody>
      </p:sp>
      <p:sp>
        <p:nvSpPr>
          <p:cNvPr id="7" name="Thought Bubble: Cloud 6">
            <a:extLst>
              <a:ext uri="{FF2B5EF4-FFF2-40B4-BE49-F238E27FC236}">
                <a16:creationId xmlns:a16="http://schemas.microsoft.com/office/drawing/2014/main" id="{3EA1BEEE-6F60-4980-A5E3-6D2267AFE835}"/>
              </a:ext>
            </a:extLst>
          </p:cNvPr>
          <p:cNvSpPr/>
          <p:nvPr/>
        </p:nvSpPr>
        <p:spPr>
          <a:xfrm>
            <a:off x="7127773" y="3627360"/>
            <a:ext cx="4776280" cy="3025301"/>
          </a:xfrm>
          <a:prstGeom prst="cloudCallout">
            <a:avLst>
              <a:gd name="adj1" fmla="val -75861"/>
              <a:gd name="adj2" fmla="val -214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Just like the little lion cub, the sheep will wander into trouble from time to time.  The shepherd, like the lioness, is there to gently help them.</a:t>
            </a:r>
          </a:p>
        </p:txBody>
      </p:sp>
      <p:pic>
        <p:nvPicPr>
          <p:cNvPr id="3074" name="Picture 2" descr="57,083 Shepherd Stock Photos, Pictures &amp;amp; Royalty-Free Images - iStock">
            <a:extLst>
              <a:ext uri="{FF2B5EF4-FFF2-40B4-BE49-F238E27FC236}">
                <a16:creationId xmlns:a16="http://schemas.microsoft.com/office/drawing/2014/main" id="{380D0E5D-AD68-4C73-B6BA-DBA87AB10E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6177" y="5102156"/>
            <a:ext cx="2314777" cy="1637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002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379379" y="1966086"/>
            <a:ext cx="5418306" cy="3457949"/>
          </a:xfrm>
          <a:prstGeom prst="cloudCallout">
            <a:avLst>
              <a:gd name="adj1" fmla="val 39004"/>
              <a:gd name="adj2" fmla="val 751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Have you ever had to take control of your strength to do something with gentleness?  </a:t>
            </a:r>
          </a:p>
        </p:txBody>
      </p:sp>
      <p:sp>
        <p:nvSpPr>
          <p:cNvPr id="9" name="Thought Bubble: Cloud 8">
            <a:extLst>
              <a:ext uri="{FF2B5EF4-FFF2-40B4-BE49-F238E27FC236}">
                <a16:creationId xmlns:a16="http://schemas.microsoft.com/office/drawing/2014/main" id="{4C5B36B5-FB33-4C72-9A6C-F3052A64D109}"/>
              </a:ext>
            </a:extLst>
          </p:cNvPr>
          <p:cNvSpPr/>
          <p:nvPr/>
        </p:nvSpPr>
        <p:spPr>
          <a:xfrm>
            <a:off x="5951405" y="1725689"/>
            <a:ext cx="6031332" cy="3544151"/>
          </a:xfrm>
          <a:prstGeom prst="cloudCallout">
            <a:avLst>
              <a:gd name="adj1" fmla="val -37919"/>
              <a:gd name="adj2" fmla="val 79004"/>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002060"/>
                </a:solidFill>
                <a:latin typeface="Century Gothic" panose="020B0502020202020204" pitchFamily="34" charset="0"/>
              </a:rPr>
              <a:t>Can you think of any jobs that require gentleness?</a:t>
            </a:r>
          </a:p>
        </p:txBody>
      </p:sp>
      <p:sp>
        <p:nvSpPr>
          <p:cNvPr id="10" name="Rectangle: Rounded Corners 9">
            <a:extLst>
              <a:ext uri="{FF2B5EF4-FFF2-40B4-BE49-F238E27FC236}">
                <a16:creationId xmlns:a16="http://schemas.microsoft.com/office/drawing/2014/main" id="{21D57361-B29E-40EC-A911-692D46E45DAE}"/>
              </a:ext>
            </a:extLst>
          </p:cNvPr>
          <p:cNvSpPr/>
          <p:nvPr/>
        </p:nvSpPr>
        <p:spPr>
          <a:xfrm>
            <a:off x="9688750" y="5634176"/>
            <a:ext cx="2159539" cy="98833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0" i="0" dirty="0">
                <a:solidFill>
                  <a:srgbClr val="000000"/>
                </a:solidFill>
                <a:effectLst/>
                <a:latin typeface="Century Gothic" panose="020B0502020202020204" pitchFamily="34" charset="0"/>
              </a:rPr>
              <a:t>Share your ideas!</a:t>
            </a:r>
          </a:p>
        </p:txBody>
      </p:sp>
    </p:spTree>
    <p:extLst>
      <p:ext uri="{BB962C8B-B14F-4D97-AF65-F5344CB8AC3E}">
        <p14:creationId xmlns:p14="http://schemas.microsoft.com/office/powerpoint/2010/main" val="240614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in the prayer space or use the prayer below:</a:t>
            </a:r>
          </a:p>
          <a:p>
            <a:endParaRPr lang="en-GB" sz="2200" dirty="0">
              <a:latin typeface="Century Gothic" panose="020B0502020202020204" pitchFamily="34" charset="0"/>
              <a:cs typeface="Segoe UI" panose="020B0502040204020203" pitchFamily="34" charset="0"/>
            </a:endParaRPr>
          </a:p>
          <a:p>
            <a:r>
              <a:rPr lang="en-GB" sz="2400" b="1" dirty="0">
                <a:latin typeface="Century Gothic" panose="020B0502020202020204" pitchFamily="34" charset="0"/>
              </a:rPr>
              <a:t>Dear God</a:t>
            </a:r>
          </a:p>
          <a:p>
            <a:r>
              <a:rPr lang="en-GB" sz="2400" b="1" dirty="0">
                <a:latin typeface="Century Gothic" panose="020B0502020202020204" pitchFamily="34" charset="0"/>
              </a:rPr>
              <a:t>Help us to choose to be gentle with each other, to control our strength and use gentle hands and gentle words.</a:t>
            </a:r>
          </a:p>
          <a:p>
            <a:r>
              <a:rPr lang="en-GB" sz="2400" b="1" dirty="0">
                <a:latin typeface="Century Gothic" panose="020B0502020202020204"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3768873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4C9E50BE-33E7-4B95-85FC-F568C890BE46}"/>
              </a:ext>
            </a:extLst>
          </p:cNvPr>
          <p:cNvPicPr>
            <a:picLocks noChangeAspect="1"/>
          </p:cNvPicPr>
          <p:nvPr/>
        </p:nvPicPr>
        <p:blipFill>
          <a:blip r:embed="rId4"/>
          <a:stretch>
            <a:fillRect/>
          </a:stretch>
        </p:blipFill>
        <p:spPr>
          <a:xfrm>
            <a:off x="2033081" y="1242210"/>
            <a:ext cx="7538935" cy="47428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19567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this week?</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10" name="Picture 9" descr="Shape&#10;&#10;Description automatically generated with medium confidence">
            <a:extLst>
              <a:ext uri="{FF2B5EF4-FFF2-40B4-BE49-F238E27FC236}">
                <a16:creationId xmlns:a16="http://schemas.microsoft.com/office/drawing/2014/main" id="{9104366F-8531-4775-9926-ABD4531F07CB}"/>
              </a:ext>
            </a:extLst>
          </p:cNvPr>
          <p:cNvPicPr>
            <a:picLocks noChangeAspect="1"/>
          </p:cNvPicPr>
          <p:nvPr/>
        </p:nvPicPr>
        <p:blipFill>
          <a:blip r:embed="rId4"/>
          <a:stretch>
            <a:fillRect/>
          </a:stretch>
        </p:blipFill>
        <p:spPr>
          <a:xfrm>
            <a:off x="1013498" y="780295"/>
            <a:ext cx="4210255" cy="26487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57944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 Bible verses</a:t>
            </a:r>
            <a:endParaRPr lang="en-GB" b="1" dirty="0"/>
          </a:p>
        </p:txBody>
      </p:sp>
      <p:sp>
        <p:nvSpPr>
          <p:cNvPr id="4" name="Speech Bubble: Oval 3">
            <a:extLst>
              <a:ext uri="{FF2B5EF4-FFF2-40B4-BE49-F238E27FC236}">
                <a16:creationId xmlns:a16="http://schemas.microsoft.com/office/drawing/2014/main" id="{201E0A06-D8BB-4F9D-9889-5B52C45936FF}"/>
              </a:ext>
            </a:extLst>
          </p:cNvPr>
          <p:cNvSpPr/>
          <p:nvPr/>
        </p:nvSpPr>
        <p:spPr>
          <a:xfrm>
            <a:off x="4990288" y="216719"/>
            <a:ext cx="3210128" cy="2195741"/>
          </a:xfrm>
          <a:prstGeom prst="wedgeEllipseCallout">
            <a:avLst>
              <a:gd name="adj1" fmla="val -63226"/>
              <a:gd name="adj2" fmla="val 5144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Have you ever used unkind words and seen a situation get worse?</a:t>
            </a:r>
          </a:p>
        </p:txBody>
      </p:sp>
      <p:sp>
        <p:nvSpPr>
          <p:cNvPr id="8" name="Rectangle: Rounded Corners 7">
            <a:extLst>
              <a:ext uri="{FF2B5EF4-FFF2-40B4-BE49-F238E27FC236}">
                <a16:creationId xmlns:a16="http://schemas.microsoft.com/office/drawing/2014/main" id="{EFE0A757-5644-4286-9566-AAC4150019BC}"/>
              </a:ext>
            </a:extLst>
          </p:cNvPr>
          <p:cNvSpPr/>
          <p:nvPr/>
        </p:nvSpPr>
        <p:spPr>
          <a:xfrm>
            <a:off x="381341" y="2509737"/>
            <a:ext cx="4305879" cy="3318268"/>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latin typeface="Century Gothic" panose="020B0502020202020204" pitchFamily="34" charset="0"/>
              </a:rPr>
              <a:t>A gentle answer will calm a person’s anger.</a:t>
            </a:r>
            <a:br>
              <a:rPr lang="en-US" sz="3600" dirty="0">
                <a:latin typeface="Century Gothic" panose="020B0502020202020204" pitchFamily="34" charset="0"/>
              </a:rPr>
            </a:br>
            <a:r>
              <a:rPr lang="en-US" sz="2800" dirty="0">
                <a:latin typeface="Century Gothic" panose="020B0502020202020204" pitchFamily="34" charset="0"/>
              </a:rPr>
              <a:t>    But an unkind answer will cause more anger.</a:t>
            </a:r>
          </a:p>
          <a:p>
            <a:pPr algn="ctr"/>
            <a:r>
              <a:rPr lang="en-US" sz="2800" i="1" dirty="0">
                <a:solidFill>
                  <a:srgbClr val="002060"/>
                </a:solidFill>
                <a:latin typeface="Century Gothic" panose="020B0502020202020204" pitchFamily="34" charset="0"/>
              </a:rPr>
              <a:t>Proverbs 15:1</a:t>
            </a:r>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1257811" y="5652823"/>
            <a:ext cx="933901" cy="1205177"/>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8E5E1D40-8E2F-4CE5-939C-E0578B5B67D5}"/>
              </a:ext>
            </a:extLst>
          </p:cNvPr>
          <p:cNvPicPr>
            <a:picLocks noChangeAspect="1"/>
          </p:cNvPicPr>
          <p:nvPr/>
        </p:nvPicPr>
        <p:blipFill>
          <a:blip r:embed="rId4"/>
          <a:stretch>
            <a:fillRect/>
          </a:stretch>
        </p:blipFill>
        <p:spPr>
          <a:xfrm>
            <a:off x="9942744" y="3557234"/>
            <a:ext cx="1944457" cy="122327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Speech Bubble: Oval 6">
            <a:extLst>
              <a:ext uri="{FF2B5EF4-FFF2-40B4-BE49-F238E27FC236}">
                <a16:creationId xmlns:a16="http://schemas.microsoft.com/office/drawing/2014/main" id="{66218B0E-9CE5-49C5-8347-49BA5F738AF7}"/>
              </a:ext>
            </a:extLst>
          </p:cNvPr>
          <p:cNvSpPr/>
          <p:nvPr/>
        </p:nvSpPr>
        <p:spPr>
          <a:xfrm>
            <a:off x="8014516" y="4780508"/>
            <a:ext cx="3327935" cy="2025845"/>
          </a:xfrm>
          <a:prstGeom prst="wedgeEllipseCallout">
            <a:avLst>
              <a:gd name="adj1" fmla="val -85569"/>
              <a:gd name="adj2" fmla="val -9900"/>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How did you feel and how did you respond each time?</a:t>
            </a:r>
          </a:p>
        </p:txBody>
      </p:sp>
      <p:sp>
        <p:nvSpPr>
          <p:cNvPr id="10" name="Thought Bubble: Cloud 9">
            <a:extLst>
              <a:ext uri="{FF2B5EF4-FFF2-40B4-BE49-F238E27FC236}">
                <a16:creationId xmlns:a16="http://schemas.microsoft.com/office/drawing/2014/main" id="{51798D9F-FFD7-4062-B375-A968B80419FD}"/>
              </a:ext>
            </a:extLst>
          </p:cNvPr>
          <p:cNvSpPr/>
          <p:nvPr/>
        </p:nvSpPr>
        <p:spPr>
          <a:xfrm>
            <a:off x="8436813" y="992221"/>
            <a:ext cx="3450388" cy="2801566"/>
          </a:xfrm>
          <a:prstGeom prst="cloudCallout">
            <a:avLst>
              <a:gd name="adj1" fmla="val -77071"/>
              <a:gd name="adj2" fmla="val 200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dirty="0">
                <a:latin typeface="Century Gothic" panose="020B0502020202020204" pitchFamily="34" charset="0"/>
              </a:rPr>
              <a:t>Can you think of a time when someone spoke to you gently, even if it was to tell you to change your </a:t>
            </a:r>
            <a:r>
              <a:rPr lang="en-US" dirty="0" err="1">
                <a:latin typeface="Century Gothic" panose="020B0502020202020204" pitchFamily="34" charset="0"/>
              </a:rPr>
              <a:t>behaviour</a:t>
            </a:r>
            <a:r>
              <a:rPr lang="en-US" dirty="0">
                <a:latin typeface="Century Gothic" panose="020B0502020202020204" pitchFamily="34" charset="0"/>
              </a:rPr>
              <a:t>?  </a:t>
            </a:r>
          </a:p>
        </p:txBody>
      </p:sp>
      <p:sp>
        <p:nvSpPr>
          <p:cNvPr id="12" name="Thought Bubble: Cloud 11">
            <a:extLst>
              <a:ext uri="{FF2B5EF4-FFF2-40B4-BE49-F238E27FC236}">
                <a16:creationId xmlns:a16="http://schemas.microsoft.com/office/drawing/2014/main" id="{BF368190-67FD-4AB4-9B1D-1A58111E2D71}"/>
              </a:ext>
            </a:extLst>
          </p:cNvPr>
          <p:cNvSpPr/>
          <p:nvPr/>
        </p:nvSpPr>
        <p:spPr>
          <a:xfrm>
            <a:off x="5321030" y="2925398"/>
            <a:ext cx="3637926" cy="2512363"/>
          </a:xfrm>
          <a:prstGeom prst="cloudCallout">
            <a:avLst>
              <a:gd name="adj1" fmla="val -77071"/>
              <a:gd name="adj2" fmla="val 200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2000" dirty="0">
                <a:latin typeface="Century Gothic" panose="020B0502020202020204" pitchFamily="34" charset="0"/>
              </a:rPr>
              <a:t>Can you think of a time when someone spoke to you harshly or unkindly?</a:t>
            </a:r>
          </a:p>
        </p:txBody>
      </p:sp>
    </p:spTree>
    <p:extLst>
      <p:ext uri="{BB962C8B-B14F-4D97-AF65-F5344CB8AC3E}">
        <p14:creationId xmlns:p14="http://schemas.microsoft.com/office/powerpoint/2010/main" val="103849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animBg="1"/>
      <p:bldP spid="10"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1021404" y="2013627"/>
            <a:ext cx="10418324" cy="4679004"/>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using the class prayer space/area or with the prayer below:</a:t>
            </a:r>
          </a:p>
          <a:p>
            <a:endParaRPr lang="en-GB" sz="2000" dirty="0">
              <a:latin typeface="Century Gothic" panose="020B0502020202020204" pitchFamily="34" charset="0"/>
              <a:cs typeface="Segoe UI" panose="020B0502040204020203" pitchFamily="34" charset="0"/>
            </a:endParaRPr>
          </a:p>
          <a:p>
            <a:r>
              <a:rPr lang="en-GB" sz="2000" dirty="0">
                <a:latin typeface="Century Gothic" panose="020B0502020202020204" pitchFamily="34" charset="0"/>
                <a:cs typeface="Segoe UI" panose="020B0502040204020203" pitchFamily="34" charset="0"/>
              </a:rPr>
              <a:t>Dear God,</a:t>
            </a:r>
          </a:p>
          <a:p>
            <a:r>
              <a:rPr lang="en-GB" sz="2000" dirty="0">
                <a:latin typeface="Century Gothic" panose="020B0502020202020204" pitchFamily="34" charset="0"/>
                <a:cs typeface="Segoe UI" panose="020B0502040204020203" pitchFamily="34" charset="0"/>
              </a:rPr>
              <a:t>Help us to remember the wisdom in Proverbs and to think before we speak.  Help us to choose to use gentle words to calm situations down rather than angry words which might make things worse.</a:t>
            </a:r>
          </a:p>
          <a:p>
            <a:r>
              <a:rPr lang="en-GB" sz="2000" dirty="0">
                <a:latin typeface="Century Gothic" panose="020B0502020202020204" pitchFamily="34" charset="0"/>
                <a:cs typeface="Segoe UI" panose="020B0502040204020203" pitchFamily="34" charset="0"/>
              </a:rPr>
              <a:t>Amen</a:t>
            </a:r>
          </a:p>
          <a:p>
            <a:endParaRPr lang="en-GB" sz="2000"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0" y="5869668"/>
            <a:ext cx="764412" cy="98833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641863" y="2067734"/>
            <a:ext cx="5128605" cy="4459525"/>
          </a:xfrm>
          <a:prstGeom prst="rect">
            <a:avLst/>
          </a:prstGeom>
        </p:spPr>
        <p:txBody>
          <a:bodyPr vert="horz" lIns="91440" tIns="45720" rIns="91440" bIns="45720" rtlCol="0" anchor="ctr">
            <a:normAutofit fontScale="47500" lnSpcReduction="20000"/>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5900" b="1" dirty="0">
                <a:solidFill>
                  <a:schemeClr val="tx2"/>
                </a:solidFill>
                <a:latin typeface="Century Gothic" panose="020B0502020202020204" pitchFamily="34" charset="0"/>
              </a:rPr>
              <a:t>Remember our theme this week…</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Gentleness</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chemeClr val="tx2"/>
                </a:solidFill>
                <a:latin typeface="Century Gothic" panose="020B0502020202020204" pitchFamily="34" charset="0"/>
              </a:rPr>
              <a:t>and our Bible passages…</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Isaiah 40:11</a:t>
            </a: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Proverbs 15:1</a:t>
            </a: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11" name="Picture 2">
            <a:extLst>
              <a:ext uri="{FF2B5EF4-FFF2-40B4-BE49-F238E27FC236}">
                <a16:creationId xmlns:a16="http://schemas.microsoft.com/office/drawing/2014/main" id="{C6A644ED-5E17-4572-8392-3E393A5B5A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9191" y="1979681"/>
            <a:ext cx="4014450" cy="28936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Shape&#10;&#10;Description automatically generated with medium confidence">
            <a:extLst>
              <a:ext uri="{FF2B5EF4-FFF2-40B4-BE49-F238E27FC236}">
                <a16:creationId xmlns:a16="http://schemas.microsoft.com/office/drawing/2014/main" id="{813089FE-FCB9-41E7-B094-11E957BD6447}"/>
              </a:ext>
            </a:extLst>
          </p:cNvPr>
          <p:cNvPicPr>
            <a:picLocks noChangeAspect="1"/>
          </p:cNvPicPr>
          <p:nvPr/>
        </p:nvPicPr>
        <p:blipFill>
          <a:blip r:embed="rId5"/>
          <a:stretch>
            <a:fillRect/>
          </a:stretch>
        </p:blipFill>
        <p:spPr>
          <a:xfrm>
            <a:off x="421533" y="4344082"/>
            <a:ext cx="3304162" cy="20786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587073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1499903" y="5964864"/>
            <a:ext cx="692097" cy="893135"/>
          </a:xfrm>
          <a:prstGeom prst="rect">
            <a:avLst/>
          </a:prstGeom>
        </p:spPr>
      </p:pic>
      <p:sp>
        <p:nvSpPr>
          <p:cNvPr id="6" name="Rectangle: Rounded Corners 5">
            <a:extLst>
              <a:ext uri="{FF2B5EF4-FFF2-40B4-BE49-F238E27FC236}">
                <a16:creationId xmlns:a16="http://schemas.microsoft.com/office/drawing/2014/main" id="{31DC3E1B-051A-41E4-8610-25FD4A162338}"/>
              </a:ext>
            </a:extLst>
          </p:cNvPr>
          <p:cNvSpPr/>
          <p:nvPr/>
        </p:nvSpPr>
        <p:spPr>
          <a:xfrm>
            <a:off x="381341" y="2003899"/>
            <a:ext cx="11340489" cy="1398974"/>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latin typeface="Century Gothic" panose="020B0502020202020204" pitchFamily="34" charset="0"/>
              </a:rPr>
              <a:t>A gentle answer will calm a person’s anger.</a:t>
            </a:r>
            <a:br>
              <a:rPr lang="en-US" sz="3600" dirty="0">
                <a:latin typeface="Century Gothic" panose="020B0502020202020204" pitchFamily="34" charset="0"/>
              </a:rPr>
            </a:br>
            <a:r>
              <a:rPr lang="en-US" sz="2800" dirty="0">
                <a:latin typeface="Century Gothic" panose="020B0502020202020204" pitchFamily="34" charset="0"/>
              </a:rPr>
              <a:t>    But an unkind answer will cause more anger.</a:t>
            </a:r>
          </a:p>
          <a:p>
            <a:pPr algn="ctr"/>
            <a:r>
              <a:rPr lang="en-US" sz="2800" i="1" dirty="0">
                <a:solidFill>
                  <a:srgbClr val="002060"/>
                </a:solidFill>
                <a:latin typeface="Century Gothic" panose="020B0502020202020204" pitchFamily="34" charset="0"/>
              </a:rPr>
              <a:t>Proverbs 15:1</a:t>
            </a:r>
          </a:p>
        </p:txBody>
      </p:sp>
      <p:sp>
        <p:nvSpPr>
          <p:cNvPr id="9" name="Speech Bubble: Oval 8">
            <a:extLst>
              <a:ext uri="{FF2B5EF4-FFF2-40B4-BE49-F238E27FC236}">
                <a16:creationId xmlns:a16="http://schemas.microsoft.com/office/drawing/2014/main" id="{827BAFDB-5344-44D3-8057-B960C73AFFF1}"/>
              </a:ext>
            </a:extLst>
          </p:cNvPr>
          <p:cNvSpPr/>
          <p:nvPr/>
        </p:nvSpPr>
        <p:spPr>
          <a:xfrm>
            <a:off x="291830" y="3073940"/>
            <a:ext cx="4863830" cy="3618689"/>
          </a:xfrm>
          <a:prstGeom prst="wedgeEllipseCallout">
            <a:avLst>
              <a:gd name="adj1" fmla="val 61928"/>
              <a:gd name="adj2" fmla="val 25603"/>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Think about the impact of the Proverb on your class and school.</a:t>
            </a:r>
          </a:p>
          <a:p>
            <a:pPr algn="ctr"/>
            <a:endParaRPr lang="en-GB" sz="2400" b="1" dirty="0">
              <a:solidFill>
                <a:schemeClr val="accent1"/>
              </a:solidFill>
              <a:latin typeface="Century Gothic" panose="020B0502020202020204" pitchFamily="34" charset="0"/>
            </a:endParaRPr>
          </a:p>
          <a:p>
            <a:pPr algn="ctr"/>
            <a:r>
              <a:rPr lang="en-GB" sz="2400" b="1" dirty="0">
                <a:solidFill>
                  <a:schemeClr val="accent1"/>
                </a:solidFill>
                <a:latin typeface="Century Gothic" panose="020B0502020202020204" pitchFamily="34" charset="0"/>
              </a:rPr>
              <a:t>How much better would it be if everyone used gentle words?</a:t>
            </a:r>
          </a:p>
        </p:txBody>
      </p:sp>
    </p:spTree>
    <p:extLst>
      <p:ext uri="{BB962C8B-B14F-4D97-AF65-F5344CB8AC3E}">
        <p14:creationId xmlns:p14="http://schemas.microsoft.com/office/powerpoint/2010/main" val="292639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98835" y="1990410"/>
            <a:ext cx="11342450" cy="988332"/>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3200" dirty="0">
              <a:latin typeface="Century Gothic" panose="020B0502020202020204" pitchFamily="34" charset="0"/>
            </a:endParaRPr>
          </a:p>
          <a:p>
            <a:endParaRPr lang="en-GB" sz="3200" dirty="0">
              <a:latin typeface="Century Gothic" panose="020B0502020202020204" pitchFamily="34" charset="0"/>
            </a:endParaRPr>
          </a:p>
          <a:p>
            <a:endParaRPr lang="en-GB" sz="4000" dirty="0">
              <a:latin typeface="Century Gothic" panose="020B0502020202020204" pitchFamily="34" charset="0"/>
            </a:endParaRPr>
          </a:p>
          <a:p>
            <a:pPr algn="ctr"/>
            <a:r>
              <a:rPr lang="en-GB" sz="3200" i="0" baseline="30000" dirty="0">
                <a:solidFill>
                  <a:srgbClr val="000000"/>
                </a:solidFill>
                <a:effectLst/>
                <a:latin typeface="Century Gothic" panose="020B0502020202020204" pitchFamily="34" charset="0"/>
              </a:rPr>
              <a:t>Can you think of some practical ideas to help everyone in your class to use </a:t>
            </a:r>
          </a:p>
          <a:p>
            <a:pPr algn="ctr"/>
            <a:r>
              <a:rPr lang="en-GB" sz="3200" b="1" i="0" baseline="30000" dirty="0">
                <a:solidFill>
                  <a:srgbClr val="000000"/>
                </a:solidFill>
                <a:effectLst/>
                <a:latin typeface="Century Gothic" panose="020B0502020202020204" pitchFamily="34" charset="0"/>
              </a:rPr>
              <a:t>gentle</a:t>
            </a:r>
            <a:r>
              <a:rPr lang="en-GB" sz="3200" i="0" baseline="30000" dirty="0">
                <a:solidFill>
                  <a:srgbClr val="000000"/>
                </a:solidFill>
                <a:effectLst/>
                <a:latin typeface="Century Gothic" panose="020B0502020202020204" pitchFamily="34" charset="0"/>
              </a:rPr>
              <a:t> words?</a:t>
            </a:r>
            <a:endParaRPr lang="en-GB" sz="2400" dirty="0">
              <a:latin typeface="Century Gothic" panose="020B0502020202020204" pitchFamily="34" charset="0"/>
            </a:endParaRPr>
          </a:p>
          <a:p>
            <a:endParaRPr lang="en-GB" sz="3200" dirty="0">
              <a:latin typeface="Century Gothic" panose="020B0502020202020204" pitchFamily="34" charset="0"/>
            </a:endParaRP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1499903" y="5964864"/>
            <a:ext cx="692097" cy="893135"/>
          </a:xfrm>
          <a:prstGeom prst="rect">
            <a:avLst/>
          </a:prstGeom>
        </p:spPr>
      </p:pic>
      <p:pic>
        <p:nvPicPr>
          <p:cNvPr id="5" name="Picture 2" descr="5 Steps to Help Kids Resolve Conflicts | Sunshine Parenting">
            <a:extLst>
              <a:ext uri="{FF2B5EF4-FFF2-40B4-BE49-F238E27FC236}">
                <a16:creationId xmlns:a16="http://schemas.microsoft.com/office/drawing/2014/main" id="{B6497134-0E73-47A8-9D8C-9BF664A6F8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9299" y="5236034"/>
            <a:ext cx="1636566" cy="15553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rom the Pond: Word-a-pillar">
            <a:extLst>
              <a:ext uri="{FF2B5EF4-FFF2-40B4-BE49-F238E27FC236}">
                <a16:creationId xmlns:a16="http://schemas.microsoft.com/office/drawing/2014/main" id="{866E9E97-37D9-4F80-B61D-BDA730D25C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4928" y="3103183"/>
            <a:ext cx="3087621" cy="2055242"/>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Oval 5">
            <a:extLst>
              <a:ext uri="{FF2B5EF4-FFF2-40B4-BE49-F238E27FC236}">
                <a16:creationId xmlns:a16="http://schemas.microsoft.com/office/drawing/2014/main" id="{7F2C77A8-BD9F-45F7-B2BC-16DF5C0FC410}"/>
              </a:ext>
            </a:extLst>
          </p:cNvPr>
          <p:cNvSpPr/>
          <p:nvPr/>
        </p:nvSpPr>
        <p:spPr>
          <a:xfrm>
            <a:off x="259504" y="3429000"/>
            <a:ext cx="5032343" cy="3013767"/>
          </a:xfrm>
          <a:prstGeom prst="wedgeEllipseCallout">
            <a:avLst>
              <a:gd name="adj1" fmla="val 46728"/>
              <a:gd name="adj2" fmla="val 55711"/>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Could you discuss some helpful alternative words/phrases that would help to keep a gentle atmosphere in your classroom?</a:t>
            </a:r>
          </a:p>
        </p:txBody>
      </p:sp>
      <p:sp>
        <p:nvSpPr>
          <p:cNvPr id="7" name="Speech Bubble: Oval 6">
            <a:extLst>
              <a:ext uri="{FF2B5EF4-FFF2-40B4-BE49-F238E27FC236}">
                <a16:creationId xmlns:a16="http://schemas.microsoft.com/office/drawing/2014/main" id="{DBA77EC6-44DF-473B-B142-9A1D53949434}"/>
              </a:ext>
            </a:extLst>
          </p:cNvPr>
          <p:cNvSpPr/>
          <p:nvPr/>
        </p:nvSpPr>
        <p:spPr>
          <a:xfrm>
            <a:off x="8005865" y="3429000"/>
            <a:ext cx="4062819" cy="2559880"/>
          </a:xfrm>
          <a:prstGeom prst="wedgeEllipseCallout">
            <a:avLst>
              <a:gd name="adj1" fmla="val -44272"/>
              <a:gd name="adj2" fmla="val 65388"/>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You could put your suggestions on display as a reminder to everyone…</a:t>
            </a:r>
          </a:p>
        </p:txBody>
      </p:sp>
    </p:spTree>
    <p:extLst>
      <p:ext uri="{BB962C8B-B14F-4D97-AF65-F5344CB8AC3E}">
        <p14:creationId xmlns:p14="http://schemas.microsoft.com/office/powerpoint/2010/main" val="301109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pic>
        <p:nvPicPr>
          <p:cNvPr id="10" name="Picture 4" descr="Virtues board - Gentleness display board | Preschool bulletin boards,  Feelings words, Preschool bulletin">
            <a:extLst>
              <a:ext uri="{FF2B5EF4-FFF2-40B4-BE49-F238E27FC236}">
                <a16:creationId xmlns:a16="http://schemas.microsoft.com/office/drawing/2014/main" id="{E79A0402-FB4D-4B69-8666-DB48CF5FFF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0443" y="1585609"/>
            <a:ext cx="4967500" cy="50292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Kind words are like honey- sweet to the soul” honeycomb&amp;quot; Greeting Card by  brookecreates | Redbubble">
            <a:extLst>
              <a:ext uri="{FF2B5EF4-FFF2-40B4-BE49-F238E27FC236}">
                <a16:creationId xmlns:a16="http://schemas.microsoft.com/office/drawing/2014/main" id="{216AE538-F44B-48D8-A1A0-7C57D5D23D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561" y="2096725"/>
            <a:ext cx="3388563" cy="4518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246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1272116"/>
            <a:ext cx="6798608" cy="2085869"/>
          </a:xfrm>
        </p:spPr>
        <p:txBody>
          <a:bodyPr vert="horz" lIns="91440" tIns="45720" rIns="91440" bIns="45720" rtlCol="0" anchor="b">
            <a:normAutofit fontScale="90000"/>
          </a:bodyPr>
          <a:lstStyle/>
          <a:p>
            <a:pPr>
              <a:lnSpc>
                <a:spcPct val="90000"/>
              </a:lnSpc>
            </a:pP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pic>
        <p:nvPicPr>
          <p:cNvPr id="4098" name="Picture 2" descr="The Power of Gentleness - Starr Presbyterian Church">
            <a:extLst>
              <a:ext uri="{FF2B5EF4-FFF2-40B4-BE49-F238E27FC236}">
                <a16:creationId xmlns:a16="http://schemas.microsoft.com/office/drawing/2014/main" id="{86048BD5-401B-4BC6-87DB-8B03F6480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290838"/>
            <a:ext cx="3702263" cy="3702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02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29708</TotalTime>
  <Words>1638</Words>
  <Application>Microsoft Office PowerPoint</Application>
  <PresentationFormat>Widescreen</PresentationFormat>
  <Paragraphs>229</Paragraphs>
  <Slides>35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 Rounded MT Bold</vt:lpstr>
      <vt:lpstr>Calibri</vt:lpstr>
      <vt:lpstr>Century Gothic</vt:lpstr>
      <vt:lpstr>Courier New</vt:lpstr>
      <vt:lpstr>Gill Sans MT</vt:lpstr>
      <vt:lpstr>Segoe UI</vt:lpstr>
      <vt:lpstr>Wingdings 2</vt:lpstr>
      <vt:lpstr>Dividend</vt:lpstr>
      <vt:lpstr>COLLECTIVE Worship and Reflections</vt:lpstr>
      <vt:lpstr>     Church of England Colours for Worship      </vt:lpstr>
      <vt:lpstr>     Church of England  Collective worship     </vt:lpstr>
      <vt:lpstr>COLLECTIVE Worship   Introduction for Teachers   </vt:lpstr>
      <vt:lpstr>Collective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Fruit of the spirit  GENTLENESS</vt:lpstr>
      <vt:lpstr>Classroom Reflection Space      </vt:lpstr>
      <vt:lpstr>Monday</vt:lpstr>
      <vt:lpstr>PowerPoint Presentation</vt:lpstr>
      <vt:lpstr>PowerPoint Presentation</vt:lpstr>
      <vt:lpstr>Responding</vt:lpstr>
      <vt:lpstr>Responding</vt:lpstr>
      <vt:lpstr>Bible Verse Isaiah 40:11</vt:lpstr>
      <vt:lpstr>Responding </vt:lpstr>
      <vt:lpstr>Prayer</vt:lpstr>
      <vt:lpstr>Tuesday</vt:lpstr>
      <vt:lpstr>PowerPoint Presentation</vt:lpstr>
      <vt:lpstr>PowerPoint Presentation</vt:lpstr>
      <vt:lpstr>RESPOND: Bible verses</vt:lpstr>
      <vt:lpstr>Prayer</vt:lpstr>
      <vt:lpstr>Wednesday</vt:lpstr>
      <vt:lpstr>Prompted to action - challenge</vt:lpstr>
      <vt:lpstr>Prompted to action – challenge ideas</vt:lpstr>
      <vt:lpstr>Prompted to action – challenge ideas</vt:lpstr>
      <vt:lpstr>Responding </vt:lpstr>
      <vt:lpstr>Prayer</vt:lpstr>
      <vt:lpstr>Thursday</vt:lpstr>
      <vt:lpstr>  Use the Meditation resource alongside the Spiritual Encounters – bible-based meditation teacher’s pack:  http://www.ldbe.co.uk/about/guidance- resources/worship-and-meditation/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Vickie Longson</cp:lastModifiedBy>
  <cp:revision>74</cp:revision>
  <dcterms:created xsi:type="dcterms:W3CDTF">2020-12-01T11:41:13Z</dcterms:created>
  <dcterms:modified xsi:type="dcterms:W3CDTF">2021-09-01T17:25:11Z</dcterms:modified>
</cp:coreProperties>
</file>