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41"/>
  </p:notesMasterIdLst>
  <p:sldIdLst>
    <p:sldId id="256" r:id="rId2"/>
    <p:sldId id="267" r:id="rId3"/>
    <p:sldId id="310" r:id="rId4"/>
    <p:sldId id="270" r:id="rId5"/>
    <p:sldId id="296" r:id="rId6"/>
    <p:sldId id="268" r:id="rId7"/>
    <p:sldId id="289" r:id="rId8"/>
    <p:sldId id="269" r:id="rId9"/>
    <p:sldId id="290" r:id="rId10"/>
    <p:sldId id="292" r:id="rId11"/>
    <p:sldId id="277" r:id="rId12"/>
    <p:sldId id="271" r:id="rId13"/>
    <p:sldId id="315" r:id="rId14"/>
    <p:sldId id="317" r:id="rId15"/>
    <p:sldId id="307" r:id="rId16"/>
    <p:sldId id="314" r:id="rId17"/>
    <p:sldId id="321" r:id="rId18"/>
    <p:sldId id="318" r:id="rId19"/>
    <p:sldId id="316" r:id="rId20"/>
    <p:sldId id="272" r:id="rId21"/>
    <p:sldId id="304" r:id="rId22"/>
    <p:sldId id="312" r:id="rId23"/>
    <p:sldId id="297" r:id="rId24"/>
    <p:sldId id="328" r:id="rId25"/>
    <p:sldId id="329" r:id="rId26"/>
    <p:sldId id="320" r:id="rId27"/>
    <p:sldId id="330" r:id="rId28"/>
    <p:sldId id="279" r:id="rId29"/>
    <p:sldId id="273" r:id="rId30"/>
    <p:sldId id="286" r:id="rId31"/>
    <p:sldId id="309" r:id="rId32"/>
    <p:sldId id="327" r:id="rId33"/>
    <p:sldId id="301" r:id="rId34"/>
    <p:sldId id="282" r:id="rId35"/>
    <p:sldId id="274" r:id="rId36"/>
    <p:sldId id="283" r:id="rId37"/>
    <p:sldId id="275" r:id="rId38"/>
    <p:sldId id="284" r:id="rId39"/>
    <p:sldId id="288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ynsay Jennings" initials="LJ" lastIdx="1" clrIdx="0">
    <p:extLst>
      <p:ext uri="{19B8F6BF-5375-455C-9EA6-DF929625EA0E}">
        <p15:presenceInfo xmlns:p15="http://schemas.microsoft.com/office/powerpoint/2012/main" userId="S::lynsay.jennings@lichfield.anglican.org::b1a73c2d-75c6-426b-88bc-47e69d0d28e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725"/>
    <a:srgbClr val="E5851B"/>
    <a:srgbClr val="FFFFCC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EE04F8-1B15-4600-A679-D236D0DA8F42}" v="1328" dt="2021-09-01T17:40:45.3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5" autoAdjust="0"/>
    <p:restoredTop sz="91768" autoAdjust="0"/>
  </p:normalViewPr>
  <p:slideViewPr>
    <p:cSldViewPr snapToGrid="0">
      <p:cViewPr varScale="1">
        <p:scale>
          <a:sx n="79" d="100"/>
          <a:sy n="79" d="100"/>
        </p:scale>
        <p:origin x="37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kie Longson" userId="9552198d-bc89-4920-98bb-7a4ffe4426ba" providerId="ADAL" clId="{3FEE04F8-1B15-4600-A679-D236D0DA8F42}"/>
    <pc:docChg chg="undo custSel addSld delSld modSld sldOrd">
      <pc:chgData name="Vickie Longson" userId="9552198d-bc89-4920-98bb-7a4ffe4426ba" providerId="ADAL" clId="{3FEE04F8-1B15-4600-A679-D236D0DA8F42}" dt="2021-09-01T17:40:45.337" v="2929" actId="1076"/>
      <pc:docMkLst>
        <pc:docMk/>
      </pc:docMkLst>
      <pc:sldChg chg="modSp mod">
        <pc:chgData name="Vickie Longson" userId="9552198d-bc89-4920-98bb-7a4ffe4426ba" providerId="ADAL" clId="{3FEE04F8-1B15-4600-A679-D236D0DA8F42}" dt="2021-08-18T19:09:48.114" v="45" actId="20577"/>
        <pc:sldMkLst>
          <pc:docMk/>
          <pc:sldMk cId="3573394301" sldId="256"/>
        </pc:sldMkLst>
        <pc:spChg chg="mod">
          <ac:chgData name="Vickie Longson" userId="9552198d-bc89-4920-98bb-7a4ffe4426ba" providerId="ADAL" clId="{3FEE04F8-1B15-4600-A679-D236D0DA8F42}" dt="2021-08-18T19:09:48.114" v="45" actId="20577"/>
          <ac:spMkLst>
            <pc:docMk/>
            <pc:sldMk cId="3573394301" sldId="256"/>
            <ac:spMk id="4" creationId="{D959B45E-9E82-487D-9A33-4B3176016126}"/>
          </ac:spMkLst>
        </pc:spChg>
      </pc:sldChg>
      <pc:sldChg chg="addSp delSp modSp mod">
        <pc:chgData name="Vickie Longson" userId="9552198d-bc89-4920-98bb-7a4ffe4426ba" providerId="ADAL" clId="{3FEE04F8-1B15-4600-A679-D236D0DA8F42}" dt="2021-08-18T19:08:51.393" v="14" actId="20577"/>
        <pc:sldMkLst>
          <pc:docMk/>
          <pc:sldMk cId="715417216" sldId="277"/>
        </pc:sldMkLst>
        <pc:spChg chg="mod">
          <ac:chgData name="Vickie Longson" userId="9552198d-bc89-4920-98bb-7a4ffe4426ba" providerId="ADAL" clId="{3FEE04F8-1B15-4600-A679-D236D0DA8F42}" dt="2021-08-18T19:08:51.393" v="14" actId="20577"/>
          <ac:spMkLst>
            <pc:docMk/>
            <pc:sldMk cId="715417216" sldId="277"/>
            <ac:spMk id="5" creationId="{E7A6BE65-F111-4901-953B-3CBC056F1FAA}"/>
          </ac:spMkLst>
        </pc:spChg>
        <pc:picChg chg="del">
          <ac:chgData name="Vickie Longson" userId="9552198d-bc89-4920-98bb-7a4ffe4426ba" providerId="ADAL" clId="{3FEE04F8-1B15-4600-A679-D236D0DA8F42}" dt="2021-08-18T19:08:42.656" v="0" actId="478"/>
          <ac:picMkLst>
            <pc:docMk/>
            <pc:sldMk cId="715417216" sldId="277"/>
            <ac:picMk id="4" creationId="{5BE982BD-F56B-4124-B21B-4C4B4FB56C5D}"/>
          </ac:picMkLst>
        </pc:picChg>
        <pc:picChg chg="add mod">
          <ac:chgData name="Vickie Longson" userId="9552198d-bc89-4920-98bb-7a4ffe4426ba" providerId="ADAL" clId="{3FEE04F8-1B15-4600-A679-D236D0DA8F42}" dt="2021-08-18T19:08:46.448" v="2" actId="1076"/>
          <ac:picMkLst>
            <pc:docMk/>
            <pc:sldMk cId="715417216" sldId="277"/>
            <ac:picMk id="7" creationId="{BA36C61A-73C9-4995-B51F-F0329538BDA3}"/>
          </ac:picMkLst>
        </pc:picChg>
      </pc:sldChg>
      <pc:sldChg chg="modSp mod">
        <pc:chgData name="Vickie Longson" userId="9552198d-bc89-4920-98bb-7a4ffe4426ba" providerId="ADAL" clId="{3FEE04F8-1B15-4600-A679-D236D0DA8F42}" dt="2021-09-01T17:38:33.770" v="2925" actId="20577"/>
        <pc:sldMkLst>
          <pc:docMk/>
          <pc:sldMk cId="3588889831" sldId="279"/>
        </pc:sldMkLst>
        <pc:spChg chg="mod">
          <ac:chgData name="Vickie Longson" userId="9552198d-bc89-4920-98bb-7a4ffe4426ba" providerId="ADAL" clId="{3FEE04F8-1B15-4600-A679-D236D0DA8F42}" dt="2021-09-01T17:38:33.770" v="2925" actId="20577"/>
          <ac:spMkLst>
            <pc:docMk/>
            <pc:sldMk cId="3588889831" sldId="279"/>
            <ac:spMk id="7" creationId="{0A2E508A-8117-4645-ABD8-B53493E69158}"/>
          </ac:spMkLst>
        </pc:spChg>
      </pc:sldChg>
      <pc:sldChg chg="addSp delSp modSp">
        <pc:chgData name="Vickie Longson" userId="9552198d-bc89-4920-98bb-7a4ffe4426ba" providerId="ADAL" clId="{3FEE04F8-1B15-4600-A679-D236D0DA8F42}" dt="2021-09-01T17:40:45.337" v="2929" actId="1076"/>
        <pc:sldMkLst>
          <pc:docMk/>
          <pc:sldMk cId="271902711" sldId="283"/>
        </pc:sldMkLst>
        <pc:picChg chg="add mod">
          <ac:chgData name="Vickie Longson" userId="9552198d-bc89-4920-98bb-7a4ffe4426ba" providerId="ADAL" clId="{3FEE04F8-1B15-4600-A679-D236D0DA8F42}" dt="2021-09-01T17:40:45.337" v="2929" actId="1076"/>
          <ac:picMkLst>
            <pc:docMk/>
            <pc:sldMk cId="271902711" sldId="283"/>
            <ac:picMk id="1026" creationId="{F77E5F0E-9DC2-442E-BAA9-728155CB6B37}"/>
          </ac:picMkLst>
        </pc:picChg>
        <pc:picChg chg="del">
          <ac:chgData name="Vickie Longson" userId="9552198d-bc89-4920-98bb-7a4ffe4426ba" providerId="ADAL" clId="{3FEE04F8-1B15-4600-A679-D236D0DA8F42}" dt="2021-09-01T17:38:45.778" v="2926" actId="478"/>
          <ac:picMkLst>
            <pc:docMk/>
            <pc:sldMk cId="271902711" sldId="283"/>
            <ac:picMk id="11266" creationId="{BC32BE48-A622-4E18-96EF-1387E394BFDF}"/>
          </ac:picMkLst>
        </pc:picChg>
      </pc:sldChg>
      <pc:sldChg chg="addSp delSp modSp mod">
        <pc:chgData name="Vickie Longson" userId="9552198d-bc89-4920-98bb-7a4ffe4426ba" providerId="ADAL" clId="{3FEE04F8-1B15-4600-A679-D236D0DA8F42}" dt="2021-08-20T10:07:54.505" v="1850" actId="170"/>
        <pc:sldMkLst>
          <pc:docMk/>
          <pc:sldMk cId="2587073008" sldId="286"/>
        </pc:sldMkLst>
        <pc:spChg chg="mod">
          <ac:chgData name="Vickie Longson" userId="9552198d-bc89-4920-98bb-7a4ffe4426ba" providerId="ADAL" clId="{3FEE04F8-1B15-4600-A679-D236D0DA8F42}" dt="2021-08-20T10:03:40.172" v="1643" actId="20577"/>
          <ac:spMkLst>
            <pc:docMk/>
            <pc:sldMk cId="2587073008" sldId="286"/>
            <ac:spMk id="6" creationId="{4B77AA67-70BB-4B78-9DBC-E9C60B15A2F9}"/>
          </ac:spMkLst>
        </pc:spChg>
        <pc:picChg chg="del">
          <ac:chgData name="Vickie Longson" userId="9552198d-bc89-4920-98bb-7a4ffe4426ba" providerId="ADAL" clId="{3FEE04F8-1B15-4600-A679-D236D0DA8F42}" dt="2021-08-20T10:02:09.134" v="1561" actId="478"/>
          <ac:picMkLst>
            <pc:docMk/>
            <pc:sldMk cId="2587073008" sldId="286"/>
            <ac:picMk id="7" creationId="{ADB2777B-3C0A-4635-A98A-4724CC2F06C4}"/>
          </ac:picMkLst>
        </pc:picChg>
        <pc:picChg chg="del">
          <ac:chgData name="Vickie Longson" userId="9552198d-bc89-4920-98bb-7a4ffe4426ba" providerId="ADAL" clId="{3FEE04F8-1B15-4600-A679-D236D0DA8F42}" dt="2021-08-20T10:02:08.498" v="1560" actId="478"/>
          <ac:picMkLst>
            <pc:docMk/>
            <pc:sldMk cId="2587073008" sldId="286"/>
            <ac:picMk id="8" creationId="{F4761CD3-F0E9-497E-B30A-DADEEBBEAC88}"/>
          </ac:picMkLst>
        </pc:picChg>
        <pc:picChg chg="add mod ord">
          <ac:chgData name="Vickie Longson" userId="9552198d-bc89-4920-98bb-7a4ffe4426ba" providerId="ADAL" clId="{3FEE04F8-1B15-4600-A679-D236D0DA8F42}" dt="2021-08-20T10:07:54.505" v="1850" actId="170"/>
          <ac:picMkLst>
            <pc:docMk/>
            <pc:sldMk cId="2587073008" sldId="286"/>
            <ac:picMk id="9" creationId="{75DB3B26-DA1B-4561-B828-24B5DCDB6581}"/>
          </ac:picMkLst>
        </pc:picChg>
        <pc:picChg chg="add mod">
          <ac:chgData name="Vickie Longson" userId="9552198d-bc89-4920-98bb-7a4ffe4426ba" providerId="ADAL" clId="{3FEE04F8-1B15-4600-A679-D236D0DA8F42}" dt="2021-08-20T10:07:47.687" v="1848" actId="1076"/>
          <ac:picMkLst>
            <pc:docMk/>
            <pc:sldMk cId="2587073008" sldId="286"/>
            <ac:picMk id="11" creationId="{ED8E39FA-03E8-4E5A-895D-7911DDB4A31E}"/>
          </ac:picMkLst>
        </pc:picChg>
      </pc:sldChg>
      <pc:sldChg chg="addSp delSp modSp mod">
        <pc:chgData name="Vickie Longson" userId="9552198d-bc89-4920-98bb-7a4ffe4426ba" providerId="ADAL" clId="{3FEE04F8-1B15-4600-A679-D236D0DA8F42}" dt="2021-08-18T19:09:36.728" v="31" actId="20577"/>
        <pc:sldMkLst>
          <pc:docMk/>
          <pc:sldMk cId="1404239851" sldId="292"/>
        </pc:sldMkLst>
        <pc:spChg chg="mod">
          <ac:chgData name="Vickie Longson" userId="9552198d-bc89-4920-98bb-7a4ffe4426ba" providerId="ADAL" clId="{3FEE04F8-1B15-4600-A679-D236D0DA8F42}" dt="2021-08-18T19:09:36.728" v="31" actId="20577"/>
          <ac:spMkLst>
            <pc:docMk/>
            <pc:sldMk cId="1404239851" sldId="292"/>
            <ac:spMk id="2" creationId="{CE12F48A-0055-4DF2-852E-6230BD32A103}"/>
          </ac:spMkLst>
        </pc:spChg>
        <pc:picChg chg="add mod">
          <ac:chgData name="Vickie Longson" userId="9552198d-bc89-4920-98bb-7a4ffe4426ba" providerId="ADAL" clId="{3FEE04F8-1B15-4600-A679-D236D0DA8F42}" dt="2021-08-18T19:09:32.277" v="19" actId="1076"/>
          <ac:picMkLst>
            <pc:docMk/>
            <pc:sldMk cId="1404239851" sldId="292"/>
            <ac:picMk id="4" creationId="{E26CC6E8-3860-4596-9A11-A0C8C4B49B39}"/>
          </ac:picMkLst>
        </pc:picChg>
        <pc:picChg chg="del">
          <ac:chgData name="Vickie Longson" userId="9552198d-bc89-4920-98bb-7a4ffe4426ba" providerId="ADAL" clId="{3FEE04F8-1B15-4600-A679-D236D0DA8F42}" dt="2021-08-18T19:09:25.292" v="15" actId="478"/>
          <ac:picMkLst>
            <pc:docMk/>
            <pc:sldMk cId="1404239851" sldId="292"/>
            <ac:picMk id="1026" creationId="{DC2724C2-E849-4F10-9F7C-28689E0414C8}"/>
          </ac:picMkLst>
        </pc:picChg>
      </pc:sldChg>
      <pc:sldChg chg="addSp modSp">
        <pc:chgData name="Vickie Longson" userId="9552198d-bc89-4920-98bb-7a4ffe4426ba" providerId="ADAL" clId="{3FEE04F8-1B15-4600-A679-D236D0DA8F42}" dt="2021-09-01T17:25:20.551" v="2633"/>
        <pc:sldMkLst>
          <pc:docMk/>
          <pc:sldMk cId="1053188307" sldId="296"/>
        </pc:sldMkLst>
        <pc:spChg chg="add mod">
          <ac:chgData name="Vickie Longson" userId="9552198d-bc89-4920-98bb-7a4ffe4426ba" providerId="ADAL" clId="{3FEE04F8-1B15-4600-A679-D236D0DA8F42}" dt="2021-09-01T17:25:20.551" v="2633"/>
          <ac:spMkLst>
            <pc:docMk/>
            <pc:sldMk cId="1053188307" sldId="296"/>
            <ac:spMk id="11" creationId="{92542C97-CC75-4230-9222-C8FB58CE5A88}"/>
          </ac:spMkLst>
        </pc:spChg>
      </pc:sldChg>
      <pc:sldChg chg="addSp delSp modSp mod delAnim modNotesTx">
        <pc:chgData name="Vickie Longson" userId="9552198d-bc89-4920-98bb-7a4ffe4426ba" providerId="ADAL" clId="{3FEE04F8-1B15-4600-A679-D236D0DA8F42}" dt="2021-08-20T09:21:16.981" v="1035" actId="20577"/>
        <pc:sldMkLst>
          <pc:docMk/>
          <pc:sldMk cId="2934537066" sldId="297"/>
        </pc:sldMkLst>
        <pc:spChg chg="mod">
          <ac:chgData name="Vickie Longson" userId="9552198d-bc89-4920-98bb-7a4ffe4426ba" providerId="ADAL" clId="{3FEE04F8-1B15-4600-A679-D236D0DA8F42}" dt="2021-08-19T13:37:22.348" v="707" actId="20577"/>
          <ac:spMkLst>
            <pc:docMk/>
            <pc:sldMk cId="2934537066" sldId="297"/>
            <ac:spMk id="2" creationId="{977EEE21-5E26-44F5-9255-D52213621DA0}"/>
          </ac:spMkLst>
        </pc:spChg>
        <pc:spChg chg="del">
          <ac:chgData name="Vickie Longson" userId="9552198d-bc89-4920-98bb-7a4ffe4426ba" providerId="ADAL" clId="{3FEE04F8-1B15-4600-A679-D236D0DA8F42}" dt="2021-08-19T13:34:11.504" v="684" actId="478"/>
          <ac:spMkLst>
            <pc:docMk/>
            <pc:sldMk cId="2934537066" sldId="297"/>
            <ac:spMk id="4" creationId="{201E0A06-D8BB-4F9D-9889-5B52C45936FF}"/>
          </ac:spMkLst>
        </pc:spChg>
        <pc:spChg chg="add mod">
          <ac:chgData name="Vickie Longson" userId="9552198d-bc89-4920-98bb-7a4ffe4426ba" providerId="ADAL" clId="{3FEE04F8-1B15-4600-A679-D236D0DA8F42}" dt="2021-08-19T13:37:02.343" v="696" actId="2711"/>
          <ac:spMkLst>
            <pc:docMk/>
            <pc:sldMk cId="2934537066" sldId="297"/>
            <ac:spMk id="8" creationId="{2C398185-0E5D-4E59-9486-193659097E8E}"/>
          </ac:spMkLst>
        </pc:spChg>
        <pc:spChg chg="del">
          <ac:chgData name="Vickie Longson" userId="9552198d-bc89-4920-98bb-7a4ffe4426ba" providerId="ADAL" clId="{3FEE04F8-1B15-4600-A679-D236D0DA8F42}" dt="2021-08-19T13:35:04.514" v="688" actId="478"/>
          <ac:spMkLst>
            <pc:docMk/>
            <pc:sldMk cId="2934537066" sldId="297"/>
            <ac:spMk id="9" creationId="{5DBB1E8C-7A39-4202-BA8D-94DB02FA80FA}"/>
          </ac:spMkLst>
        </pc:spChg>
        <pc:picChg chg="del">
          <ac:chgData name="Vickie Longson" userId="9552198d-bc89-4920-98bb-7a4ffe4426ba" providerId="ADAL" clId="{3FEE04F8-1B15-4600-A679-D236D0DA8F42}" dt="2021-08-18T19:15:52.559" v="59" actId="478"/>
          <ac:picMkLst>
            <pc:docMk/>
            <pc:sldMk cId="2934537066" sldId="297"/>
            <ac:picMk id="7" creationId="{B99E0C17-C90D-4D7B-B2BE-0EE605D4AE00}"/>
          </ac:picMkLst>
        </pc:picChg>
      </pc:sldChg>
      <pc:sldChg chg="addSp delSp modSp mod">
        <pc:chgData name="Vickie Longson" userId="9552198d-bc89-4920-98bb-7a4ffe4426ba" providerId="ADAL" clId="{3FEE04F8-1B15-4600-A679-D236D0DA8F42}" dt="2021-08-20T12:49:15.872" v="2632" actId="1076"/>
        <pc:sldMkLst>
          <pc:docMk/>
          <pc:sldMk cId="1171254678" sldId="301"/>
        </pc:sldMkLst>
        <pc:spChg chg="mod">
          <ac:chgData name="Vickie Longson" userId="9552198d-bc89-4920-98bb-7a4ffe4426ba" providerId="ADAL" clId="{3FEE04F8-1B15-4600-A679-D236D0DA8F42}" dt="2021-08-20T12:49:11.990" v="2631" actId="20577"/>
          <ac:spMkLst>
            <pc:docMk/>
            <pc:sldMk cId="1171254678" sldId="301"/>
            <ac:spMk id="3" creationId="{AC42CE92-A390-42C0-8EBC-1C84777A5504}"/>
          </ac:spMkLst>
        </pc:spChg>
        <pc:picChg chg="add mod">
          <ac:chgData name="Vickie Longson" userId="9552198d-bc89-4920-98bb-7a4ffe4426ba" providerId="ADAL" clId="{3FEE04F8-1B15-4600-A679-D236D0DA8F42}" dt="2021-08-20T12:48:44.047" v="2611" actId="1076"/>
          <ac:picMkLst>
            <pc:docMk/>
            <pc:sldMk cId="1171254678" sldId="301"/>
            <ac:picMk id="4" creationId="{D980D430-FB5A-4BBE-A87E-3949936938BA}"/>
          </ac:picMkLst>
        </pc:picChg>
        <pc:picChg chg="del">
          <ac:chgData name="Vickie Longson" userId="9552198d-bc89-4920-98bb-7a4ffe4426ba" providerId="ADAL" clId="{3FEE04F8-1B15-4600-A679-D236D0DA8F42}" dt="2021-08-20T12:35:36.409" v="2588" actId="478"/>
          <ac:picMkLst>
            <pc:docMk/>
            <pc:sldMk cId="1171254678" sldId="301"/>
            <ac:picMk id="5" creationId="{23EFD03B-A10A-43A8-823D-5D077028B00C}"/>
          </ac:picMkLst>
        </pc:picChg>
        <pc:picChg chg="add mod">
          <ac:chgData name="Vickie Longson" userId="9552198d-bc89-4920-98bb-7a4ffe4426ba" providerId="ADAL" clId="{3FEE04F8-1B15-4600-A679-D236D0DA8F42}" dt="2021-08-20T12:48:39.231" v="2609" actId="1076"/>
          <ac:picMkLst>
            <pc:docMk/>
            <pc:sldMk cId="1171254678" sldId="301"/>
            <ac:picMk id="6" creationId="{1F3C35BB-E5F8-4290-9E0C-4FA2D36FF830}"/>
          </ac:picMkLst>
        </pc:picChg>
        <pc:picChg chg="add mod">
          <ac:chgData name="Vickie Longson" userId="9552198d-bc89-4920-98bb-7a4ffe4426ba" providerId="ADAL" clId="{3FEE04F8-1B15-4600-A679-D236D0DA8F42}" dt="2021-08-20T12:48:40.959" v="2610" actId="1076"/>
          <ac:picMkLst>
            <pc:docMk/>
            <pc:sldMk cId="1171254678" sldId="301"/>
            <ac:picMk id="7" creationId="{FFBAEA1A-C928-4201-AA24-749BF37DCE2B}"/>
          </ac:picMkLst>
        </pc:picChg>
        <pc:picChg chg="del">
          <ac:chgData name="Vickie Longson" userId="9552198d-bc89-4920-98bb-7a4ffe4426ba" providerId="ADAL" clId="{3FEE04F8-1B15-4600-A679-D236D0DA8F42}" dt="2021-08-20T12:35:35.937" v="2587" actId="478"/>
          <ac:picMkLst>
            <pc:docMk/>
            <pc:sldMk cId="1171254678" sldId="301"/>
            <ac:picMk id="8" creationId="{99D26259-D9B3-40A0-813B-01E9FDC63361}"/>
          </ac:picMkLst>
        </pc:picChg>
        <pc:picChg chg="del">
          <ac:chgData name="Vickie Longson" userId="9552198d-bc89-4920-98bb-7a4ffe4426ba" providerId="ADAL" clId="{3FEE04F8-1B15-4600-A679-D236D0DA8F42}" dt="2021-08-20T12:35:35.449" v="2586" actId="478"/>
          <ac:picMkLst>
            <pc:docMk/>
            <pc:sldMk cId="1171254678" sldId="301"/>
            <ac:picMk id="10" creationId="{3FC26E30-4710-499F-BC80-0B394B5F58E0}"/>
          </ac:picMkLst>
        </pc:picChg>
        <pc:picChg chg="del">
          <ac:chgData name="Vickie Longson" userId="9552198d-bc89-4920-98bb-7a4ffe4426ba" providerId="ADAL" clId="{3FEE04F8-1B15-4600-A679-D236D0DA8F42}" dt="2021-08-20T12:35:35.048" v="2585" actId="478"/>
          <ac:picMkLst>
            <pc:docMk/>
            <pc:sldMk cId="1171254678" sldId="301"/>
            <ac:picMk id="11" creationId="{3998B8A1-F4C7-4C9B-81EF-C69D138C2238}"/>
          </ac:picMkLst>
        </pc:picChg>
        <pc:picChg chg="add mod">
          <ac:chgData name="Vickie Longson" userId="9552198d-bc89-4920-98bb-7a4ffe4426ba" providerId="ADAL" clId="{3FEE04F8-1B15-4600-A679-D236D0DA8F42}" dt="2021-08-20T12:49:15.872" v="2632" actId="1076"/>
          <ac:picMkLst>
            <pc:docMk/>
            <pc:sldMk cId="1171254678" sldId="301"/>
            <ac:picMk id="12" creationId="{6E58606F-1008-4BB2-921F-0B7FC8F4AC2F}"/>
          </ac:picMkLst>
        </pc:picChg>
        <pc:picChg chg="add mod">
          <ac:chgData name="Vickie Longson" userId="9552198d-bc89-4920-98bb-7a4ffe4426ba" providerId="ADAL" clId="{3FEE04F8-1B15-4600-A679-D236D0DA8F42}" dt="2021-08-20T12:48:51.888" v="2614" actId="1076"/>
          <ac:picMkLst>
            <pc:docMk/>
            <pc:sldMk cId="1171254678" sldId="301"/>
            <ac:picMk id="14" creationId="{2F61E62B-CAE6-4D60-94AA-C2A6C1250AA6}"/>
          </ac:picMkLst>
        </pc:picChg>
        <pc:picChg chg="mod">
          <ac:chgData name="Vickie Longson" userId="9552198d-bc89-4920-98bb-7a4ffe4426ba" providerId="ADAL" clId="{3FEE04F8-1B15-4600-A679-D236D0DA8F42}" dt="2021-08-20T12:48:56.348" v="2615" actId="14100"/>
          <ac:picMkLst>
            <pc:docMk/>
            <pc:sldMk cId="1171254678" sldId="301"/>
            <ac:picMk id="26" creationId="{D6B0881D-54D1-42DC-8338-FE085C947757}"/>
          </ac:picMkLst>
        </pc:picChg>
        <pc:picChg chg="del">
          <ac:chgData name="Vickie Longson" userId="9552198d-bc89-4920-98bb-7a4ffe4426ba" providerId="ADAL" clId="{3FEE04F8-1B15-4600-A679-D236D0DA8F42}" dt="2021-08-20T12:35:34.532" v="2584" actId="478"/>
          <ac:picMkLst>
            <pc:docMk/>
            <pc:sldMk cId="1171254678" sldId="301"/>
            <ac:picMk id="10242" creationId="{71EE7108-7517-47FE-9ABB-0276F803A2AC}"/>
          </ac:picMkLst>
        </pc:picChg>
      </pc:sldChg>
      <pc:sldChg chg="addSp delSp modSp mod">
        <pc:chgData name="Vickie Longson" userId="9552198d-bc89-4920-98bb-7a4ffe4426ba" providerId="ADAL" clId="{3FEE04F8-1B15-4600-A679-D236D0DA8F42}" dt="2021-08-18T19:15:26.721" v="52" actId="1076"/>
        <pc:sldMkLst>
          <pc:docMk/>
          <pc:sldMk cId="3119567020" sldId="304"/>
        </pc:sldMkLst>
        <pc:picChg chg="del">
          <ac:chgData name="Vickie Longson" userId="9552198d-bc89-4920-98bb-7a4ffe4426ba" providerId="ADAL" clId="{3FEE04F8-1B15-4600-A679-D236D0DA8F42}" dt="2021-08-18T19:10:30.436" v="48" actId="478"/>
          <ac:picMkLst>
            <pc:docMk/>
            <pc:sldMk cId="3119567020" sldId="304"/>
            <ac:picMk id="2" creationId="{8511972F-58EA-45E5-A4A7-24F822537517}"/>
          </ac:picMkLst>
        </pc:picChg>
        <pc:picChg chg="add mod">
          <ac:chgData name="Vickie Longson" userId="9552198d-bc89-4920-98bb-7a4ffe4426ba" providerId="ADAL" clId="{3FEE04F8-1B15-4600-A679-D236D0DA8F42}" dt="2021-08-18T19:15:26.721" v="52" actId="1076"/>
          <ac:picMkLst>
            <pc:docMk/>
            <pc:sldMk cId="3119567020" sldId="304"/>
            <ac:picMk id="4" creationId="{F55E4F82-4F04-425E-BFF0-C018B7E6DE2C}"/>
          </ac:picMkLst>
        </pc:picChg>
      </pc:sldChg>
      <pc:sldChg chg="modSp mod">
        <pc:chgData name="Vickie Longson" userId="9552198d-bc89-4920-98bb-7a4ffe4426ba" providerId="ADAL" clId="{3FEE04F8-1B15-4600-A679-D236D0DA8F42}" dt="2021-08-18T20:28:27.553" v="305" actId="20577"/>
        <pc:sldMkLst>
          <pc:docMk/>
          <pc:sldMk cId="1480879881" sldId="307"/>
        </pc:sldMkLst>
        <pc:spChg chg="mod">
          <ac:chgData name="Vickie Longson" userId="9552198d-bc89-4920-98bb-7a4ffe4426ba" providerId="ADAL" clId="{3FEE04F8-1B15-4600-A679-D236D0DA8F42}" dt="2021-08-18T20:28:27.553" v="305" actId="20577"/>
          <ac:spMkLst>
            <pc:docMk/>
            <pc:sldMk cId="1480879881" sldId="307"/>
            <ac:spMk id="2" creationId="{977EEE21-5E26-44F5-9255-D52213621DA0}"/>
          </ac:spMkLst>
        </pc:spChg>
        <pc:spChg chg="mod">
          <ac:chgData name="Vickie Longson" userId="9552198d-bc89-4920-98bb-7a4ffe4426ba" providerId="ADAL" clId="{3FEE04F8-1B15-4600-A679-D236D0DA8F42}" dt="2021-08-18T20:22:01.540" v="223" actId="20577"/>
          <ac:spMkLst>
            <pc:docMk/>
            <pc:sldMk cId="1480879881" sldId="307"/>
            <ac:spMk id="5" creationId="{6591D95D-5155-4BAE-A1B0-5ED01CF0D97F}"/>
          </ac:spMkLst>
        </pc:spChg>
        <pc:spChg chg="mod">
          <ac:chgData name="Vickie Longson" userId="9552198d-bc89-4920-98bb-7a4ffe4426ba" providerId="ADAL" clId="{3FEE04F8-1B15-4600-A679-D236D0DA8F42}" dt="2021-08-18T20:20:34.689" v="90" actId="20577"/>
          <ac:spMkLst>
            <pc:docMk/>
            <pc:sldMk cId="1480879881" sldId="307"/>
            <ac:spMk id="7" creationId="{D73BF8D6-401E-4320-ABC7-670AAC352C61}"/>
          </ac:spMkLst>
        </pc:spChg>
        <pc:spChg chg="mod">
          <ac:chgData name="Vickie Longson" userId="9552198d-bc89-4920-98bb-7a4ffe4426ba" providerId="ADAL" clId="{3FEE04F8-1B15-4600-A679-D236D0DA8F42}" dt="2021-08-18T20:22:26.570" v="246" actId="20577"/>
          <ac:spMkLst>
            <pc:docMk/>
            <pc:sldMk cId="1480879881" sldId="307"/>
            <ac:spMk id="8" creationId="{ADE2B7B9-05D0-46E0-8BD2-10131456AE5A}"/>
          </ac:spMkLst>
        </pc:spChg>
      </pc:sldChg>
      <pc:sldChg chg="addSp delSp modSp mod modAnim">
        <pc:chgData name="Vickie Longson" userId="9552198d-bc89-4920-98bb-7a4ffe4426ba" providerId="ADAL" clId="{3FEE04F8-1B15-4600-A679-D236D0DA8F42}" dt="2021-08-20T11:02:44.006" v="1995" actId="20577"/>
        <pc:sldMkLst>
          <pc:docMk/>
          <pc:sldMk cId="2926392358" sldId="309"/>
        </pc:sldMkLst>
        <pc:spChg chg="mod">
          <ac:chgData name="Vickie Longson" userId="9552198d-bc89-4920-98bb-7a4ffe4426ba" providerId="ADAL" clId="{3FEE04F8-1B15-4600-A679-D236D0DA8F42}" dt="2021-08-20T11:02:44.006" v="1995" actId="20577"/>
          <ac:spMkLst>
            <pc:docMk/>
            <pc:sldMk cId="2926392358" sldId="309"/>
            <ac:spMk id="2" creationId="{977EEE21-5E26-44F5-9255-D52213621DA0}"/>
          </ac:spMkLst>
        </pc:spChg>
        <pc:spChg chg="del mod">
          <ac:chgData name="Vickie Longson" userId="9552198d-bc89-4920-98bb-7a4ffe4426ba" providerId="ADAL" clId="{3FEE04F8-1B15-4600-A679-D236D0DA8F42}" dt="2021-08-20T10:34:30.996" v="1854" actId="478"/>
          <ac:spMkLst>
            <pc:docMk/>
            <pc:sldMk cId="2926392358" sldId="309"/>
            <ac:spMk id="3" creationId="{AC42CE92-A390-42C0-8EBC-1C84777A5504}"/>
          </ac:spMkLst>
        </pc:spChg>
        <pc:spChg chg="add mod">
          <ac:chgData name="Vickie Longson" userId="9552198d-bc89-4920-98bb-7a4ffe4426ba" providerId="ADAL" clId="{3FEE04F8-1B15-4600-A679-D236D0DA8F42}" dt="2021-08-20T10:59:39.398" v="1863" actId="1076"/>
          <ac:spMkLst>
            <pc:docMk/>
            <pc:sldMk cId="2926392358" sldId="309"/>
            <ac:spMk id="7" creationId="{1651D5ED-1A73-44E5-8E4F-32DBF06022DB}"/>
          </ac:spMkLst>
        </pc:spChg>
        <pc:spChg chg="add mod">
          <ac:chgData name="Vickie Longson" userId="9552198d-bc89-4920-98bb-7a4ffe4426ba" providerId="ADAL" clId="{3FEE04F8-1B15-4600-A679-D236D0DA8F42}" dt="2021-08-20T11:00:52.391" v="1987" actId="14100"/>
          <ac:spMkLst>
            <pc:docMk/>
            <pc:sldMk cId="2926392358" sldId="309"/>
            <ac:spMk id="10" creationId="{7069BBF8-28B9-4B77-9857-EC7F55869147}"/>
          </ac:spMkLst>
        </pc:spChg>
        <pc:picChg chg="add mod">
          <ac:chgData name="Vickie Longson" userId="9552198d-bc89-4920-98bb-7a4ffe4426ba" providerId="ADAL" clId="{3FEE04F8-1B15-4600-A679-D236D0DA8F42}" dt="2021-08-20T10:59:36.389" v="1862" actId="1076"/>
          <ac:picMkLst>
            <pc:docMk/>
            <pc:sldMk cId="2926392358" sldId="309"/>
            <ac:picMk id="6" creationId="{6B837BD4-4569-47AD-8434-EEF24B5AD653}"/>
          </ac:picMkLst>
        </pc:picChg>
        <pc:picChg chg="del">
          <ac:chgData name="Vickie Longson" userId="9552198d-bc89-4920-98bb-7a4ffe4426ba" providerId="ADAL" clId="{3FEE04F8-1B15-4600-A679-D236D0DA8F42}" dt="2021-08-20T10:33:59.739" v="1851" actId="478"/>
          <ac:picMkLst>
            <pc:docMk/>
            <pc:sldMk cId="2926392358" sldId="309"/>
            <ac:picMk id="4098" creationId="{DA48FC5B-1389-4765-ACDF-3FB4A50507F2}"/>
          </ac:picMkLst>
        </pc:picChg>
      </pc:sldChg>
      <pc:sldChg chg="addSp delSp modSp mod ord">
        <pc:chgData name="Vickie Longson" userId="9552198d-bc89-4920-98bb-7a4ffe4426ba" providerId="ADAL" clId="{3FEE04F8-1B15-4600-A679-D236D0DA8F42}" dt="2021-08-20T10:07:15.583" v="1842"/>
        <pc:sldMkLst>
          <pc:docMk/>
          <pc:sldMk cId="4257944966" sldId="312"/>
        </pc:sldMkLst>
        <pc:picChg chg="del">
          <ac:chgData name="Vickie Longson" userId="9552198d-bc89-4920-98bb-7a4ffe4426ba" providerId="ADAL" clId="{3FEE04F8-1B15-4600-A679-D236D0DA8F42}" dt="2021-08-18T19:15:38.678" v="53" actId="478"/>
          <ac:picMkLst>
            <pc:docMk/>
            <pc:sldMk cId="4257944966" sldId="312"/>
            <ac:picMk id="8" creationId="{2C3184CE-0E43-4E8E-9160-A370D4196B65}"/>
          </ac:picMkLst>
        </pc:picChg>
        <pc:picChg chg="add mod">
          <ac:chgData name="Vickie Longson" userId="9552198d-bc89-4920-98bb-7a4ffe4426ba" providerId="ADAL" clId="{3FEE04F8-1B15-4600-A679-D236D0DA8F42}" dt="2021-08-20T09:20:28.365" v="873" actId="14100"/>
          <ac:picMkLst>
            <pc:docMk/>
            <pc:sldMk cId="4257944966" sldId="312"/>
            <ac:picMk id="10" creationId="{5B630BFE-FCEA-4100-9222-863FFE9783B9}"/>
          </ac:picMkLst>
        </pc:picChg>
      </pc:sldChg>
      <pc:sldChg chg="addSp modSp mod modNotesTx">
        <pc:chgData name="Vickie Longson" userId="9552198d-bc89-4920-98bb-7a4ffe4426ba" providerId="ADAL" clId="{3FEE04F8-1B15-4600-A679-D236D0DA8F42}" dt="2021-08-19T12:18:48.316" v="525" actId="20577"/>
        <pc:sldMkLst>
          <pc:docMk/>
          <pc:sldMk cId="1331011493" sldId="314"/>
        </pc:sldMkLst>
        <pc:spChg chg="mod">
          <ac:chgData name="Vickie Longson" userId="9552198d-bc89-4920-98bb-7a4ffe4426ba" providerId="ADAL" clId="{3FEE04F8-1B15-4600-A679-D236D0DA8F42}" dt="2021-08-18T20:22:41.222" v="250" actId="27636"/>
          <ac:spMkLst>
            <pc:docMk/>
            <pc:sldMk cId="1331011493" sldId="314"/>
            <ac:spMk id="2" creationId="{977EEE21-5E26-44F5-9255-D52213621DA0}"/>
          </ac:spMkLst>
        </pc:spChg>
        <pc:spChg chg="mod">
          <ac:chgData name="Vickie Longson" userId="9552198d-bc89-4920-98bb-7a4ffe4426ba" providerId="ADAL" clId="{3FEE04F8-1B15-4600-A679-D236D0DA8F42}" dt="2021-08-18T20:24:37.057" v="271" actId="20577"/>
          <ac:spMkLst>
            <pc:docMk/>
            <pc:sldMk cId="1331011493" sldId="314"/>
            <ac:spMk id="3" creationId="{AC42CE92-A390-42C0-8EBC-1C84777A5504}"/>
          </ac:spMkLst>
        </pc:spChg>
        <pc:spChg chg="add mod">
          <ac:chgData name="Vickie Longson" userId="9552198d-bc89-4920-98bb-7a4ffe4426ba" providerId="ADAL" clId="{3FEE04F8-1B15-4600-A679-D236D0DA8F42}" dt="2021-08-18T20:28:07.952" v="302" actId="20577"/>
          <ac:spMkLst>
            <pc:docMk/>
            <pc:sldMk cId="1331011493" sldId="314"/>
            <ac:spMk id="5" creationId="{87D7F6D0-278B-4C1E-A3D0-B8585B045B1B}"/>
          </ac:spMkLst>
        </pc:spChg>
        <pc:picChg chg="mod">
          <ac:chgData name="Vickie Longson" userId="9552198d-bc89-4920-98bb-7a4ffe4426ba" providerId="ADAL" clId="{3FEE04F8-1B15-4600-A679-D236D0DA8F42}" dt="2021-08-19T12:18:15.440" v="470" actId="1076"/>
          <ac:picMkLst>
            <pc:docMk/>
            <pc:sldMk cId="1331011493" sldId="314"/>
            <ac:picMk id="9" creationId="{05ACCA4E-1CEF-4D0E-843E-DFD92D16ED70}"/>
          </ac:picMkLst>
        </pc:picChg>
      </pc:sldChg>
      <pc:sldChg chg="addSp delSp modSp mod">
        <pc:chgData name="Vickie Longson" userId="9552198d-bc89-4920-98bb-7a4ffe4426ba" providerId="ADAL" clId="{3FEE04F8-1B15-4600-A679-D236D0DA8F42}" dt="2021-08-20T09:11:39.288" v="721" actId="14100"/>
        <pc:sldMkLst>
          <pc:docMk/>
          <pc:sldMk cId="4253196299" sldId="315"/>
        </pc:sldMkLst>
        <pc:picChg chg="add del">
          <ac:chgData name="Vickie Longson" userId="9552198d-bc89-4920-98bb-7a4ffe4426ba" providerId="ADAL" clId="{3FEE04F8-1B15-4600-A679-D236D0DA8F42}" dt="2021-08-20T09:11:31.318" v="717" actId="478"/>
          <ac:picMkLst>
            <pc:docMk/>
            <pc:sldMk cId="4253196299" sldId="315"/>
            <ac:picMk id="2" creationId="{1C3EE663-A321-4BAD-9108-38AC4445EF41}"/>
          </ac:picMkLst>
        </pc:picChg>
        <pc:picChg chg="add del mod">
          <ac:chgData name="Vickie Longson" userId="9552198d-bc89-4920-98bb-7a4ffe4426ba" providerId="ADAL" clId="{3FEE04F8-1B15-4600-A679-D236D0DA8F42}" dt="2021-08-20T09:08:23.746" v="716" actId="478"/>
          <ac:picMkLst>
            <pc:docMk/>
            <pc:sldMk cId="4253196299" sldId="315"/>
            <ac:picMk id="3" creationId="{D0C200B4-D045-4ADA-9A88-191EA8DF143A}"/>
          </ac:picMkLst>
        </pc:picChg>
        <pc:picChg chg="add mod">
          <ac:chgData name="Vickie Longson" userId="9552198d-bc89-4920-98bb-7a4ffe4426ba" providerId="ADAL" clId="{3FEE04F8-1B15-4600-A679-D236D0DA8F42}" dt="2021-08-20T09:11:39.288" v="721" actId="14100"/>
          <ac:picMkLst>
            <pc:docMk/>
            <pc:sldMk cId="4253196299" sldId="315"/>
            <ac:picMk id="5" creationId="{B1A4CCB8-532D-45E7-8624-E94ABFFEFE0E}"/>
          </ac:picMkLst>
        </pc:picChg>
        <pc:picChg chg="del">
          <ac:chgData name="Vickie Longson" userId="9552198d-bc89-4920-98bb-7a4ffe4426ba" providerId="ADAL" clId="{3FEE04F8-1B15-4600-A679-D236D0DA8F42}" dt="2021-08-18T19:10:05.372" v="46" actId="478"/>
          <ac:picMkLst>
            <pc:docMk/>
            <pc:sldMk cId="4253196299" sldId="315"/>
            <ac:picMk id="2050" creationId="{57FC0672-0426-4AF6-86E5-1E078EE10A69}"/>
          </ac:picMkLst>
        </pc:picChg>
        <pc:picChg chg="add del mod">
          <ac:chgData name="Vickie Longson" userId="9552198d-bc89-4920-98bb-7a4ffe4426ba" providerId="ADAL" clId="{3FEE04F8-1B15-4600-A679-D236D0DA8F42}" dt="2021-08-18T19:18:04.491" v="70"/>
          <ac:picMkLst>
            <pc:docMk/>
            <pc:sldMk cId="4253196299" sldId="315"/>
            <ac:picMk id="2052" creationId="{39EDC4F3-3816-41D7-91CF-4FEEC490A89B}"/>
          </ac:picMkLst>
        </pc:picChg>
      </pc:sldChg>
      <pc:sldChg chg="modSp mod">
        <pc:chgData name="Vickie Longson" userId="9552198d-bc89-4920-98bb-7a4ffe4426ba" providerId="ADAL" clId="{3FEE04F8-1B15-4600-A679-D236D0DA8F42}" dt="2021-09-01T17:37:44.163" v="2782" actId="20577"/>
        <pc:sldMkLst>
          <pc:docMk/>
          <pc:sldMk cId="3768873131" sldId="316"/>
        </pc:sldMkLst>
        <pc:spChg chg="mod">
          <ac:chgData name="Vickie Longson" userId="9552198d-bc89-4920-98bb-7a4ffe4426ba" providerId="ADAL" clId="{3FEE04F8-1B15-4600-A679-D236D0DA8F42}" dt="2021-09-01T17:37:44.163" v="2782" actId="20577"/>
          <ac:spMkLst>
            <pc:docMk/>
            <pc:sldMk cId="3768873131" sldId="316"/>
            <ac:spMk id="3" creationId="{AC42CE92-A390-42C0-8EBC-1C84777A5504}"/>
          </ac:spMkLst>
        </pc:spChg>
      </pc:sldChg>
      <pc:sldChg chg="addSp delSp modSp mod">
        <pc:chgData name="Vickie Longson" userId="9552198d-bc89-4920-98bb-7a4ffe4426ba" providerId="ADAL" clId="{3FEE04F8-1B15-4600-A679-D236D0DA8F42}" dt="2021-08-20T09:18:14.185" v="743" actId="1038"/>
        <pc:sldMkLst>
          <pc:docMk/>
          <pc:sldMk cId="2833034749" sldId="317"/>
        </pc:sldMkLst>
        <pc:spChg chg="add mod">
          <ac:chgData name="Vickie Longson" userId="9552198d-bc89-4920-98bb-7a4ffe4426ba" providerId="ADAL" clId="{3FEE04F8-1B15-4600-A679-D236D0DA8F42}" dt="2021-08-20T09:17:26.472" v="733" actId="1076"/>
          <ac:spMkLst>
            <pc:docMk/>
            <pc:sldMk cId="2833034749" sldId="317"/>
            <ac:spMk id="11" creationId="{EA6C7B25-26A2-4C59-A0D1-C812E8063981}"/>
          </ac:spMkLst>
        </pc:spChg>
        <pc:picChg chg="add del mod">
          <ac:chgData name="Vickie Longson" userId="9552198d-bc89-4920-98bb-7a4ffe4426ba" providerId="ADAL" clId="{3FEE04F8-1B15-4600-A679-D236D0DA8F42}" dt="2021-08-20T09:17:31.356" v="734" actId="21"/>
          <ac:picMkLst>
            <pc:docMk/>
            <pc:sldMk cId="2833034749" sldId="317"/>
            <ac:picMk id="4" creationId="{228E3513-5411-4E1D-A73E-09567E48F4BF}"/>
          </ac:picMkLst>
        </pc:picChg>
        <pc:picChg chg="add del mod">
          <ac:chgData name="Vickie Longson" userId="9552198d-bc89-4920-98bb-7a4ffe4426ba" providerId="ADAL" clId="{3FEE04F8-1B15-4600-A679-D236D0DA8F42}" dt="2021-08-20T09:11:43.959" v="722" actId="478"/>
          <ac:picMkLst>
            <pc:docMk/>
            <pc:sldMk cId="2833034749" sldId="317"/>
            <ac:picMk id="8" creationId="{AA18947A-FC15-41E0-9469-17ECE10695CC}"/>
          </ac:picMkLst>
        </pc:picChg>
        <pc:picChg chg="del">
          <ac:chgData name="Vickie Longson" userId="9552198d-bc89-4920-98bb-7a4ffe4426ba" providerId="ADAL" clId="{3FEE04F8-1B15-4600-A679-D236D0DA8F42}" dt="2021-08-18T19:10:09.717" v="47" actId="478"/>
          <ac:picMkLst>
            <pc:docMk/>
            <pc:sldMk cId="2833034749" sldId="317"/>
            <ac:picMk id="10" creationId="{9E559E22-2312-4485-A3D0-769DCD42079E}"/>
          </ac:picMkLst>
        </pc:picChg>
        <pc:picChg chg="add mod">
          <ac:chgData name="Vickie Longson" userId="9552198d-bc89-4920-98bb-7a4ffe4426ba" providerId="ADAL" clId="{3FEE04F8-1B15-4600-A679-D236D0DA8F42}" dt="2021-08-20T09:18:14.185" v="743" actId="1038"/>
          <ac:picMkLst>
            <pc:docMk/>
            <pc:sldMk cId="2833034749" sldId="317"/>
            <ac:picMk id="12" creationId="{18420A90-9CA1-44F1-AB4B-0B20001E974C}"/>
          </ac:picMkLst>
        </pc:picChg>
      </pc:sldChg>
      <pc:sldChg chg="modSp">
        <pc:chgData name="Vickie Longson" userId="9552198d-bc89-4920-98bb-7a4ffe4426ba" providerId="ADAL" clId="{3FEE04F8-1B15-4600-A679-D236D0DA8F42}" dt="2021-08-20T09:19:31.159" v="866" actId="20577"/>
        <pc:sldMkLst>
          <pc:docMk/>
          <pc:sldMk cId="2406145352" sldId="318"/>
        </pc:sldMkLst>
        <pc:spChg chg="mod">
          <ac:chgData name="Vickie Longson" userId="9552198d-bc89-4920-98bb-7a4ffe4426ba" providerId="ADAL" clId="{3FEE04F8-1B15-4600-A679-D236D0DA8F42}" dt="2021-08-19T13:17:32.233" v="610" actId="20577"/>
          <ac:spMkLst>
            <pc:docMk/>
            <pc:sldMk cId="2406145352" sldId="318"/>
            <ac:spMk id="7" creationId="{D73BF8D6-401E-4320-ABC7-670AAC352C61}"/>
          </ac:spMkLst>
        </pc:spChg>
        <pc:spChg chg="mod">
          <ac:chgData name="Vickie Longson" userId="9552198d-bc89-4920-98bb-7a4ffe4426ba" providerId="ADAL" clId="{3FEE04F8-1B15-4600-A679-D236D0DA8F42}" dt="2021-08-20T09:19:31.159" v="866" actId="20577"/>
          <ac:spMkLst>
            <pc:docMk/>
            <pc:sldMk cId="2406145352" sldId="318"/>
            <ac:spMk id="8" creationId="{C1D3B7AD-C33E-4DF0-B54B-E4078EAA8738}"/>
          </ac:spMkLst>
        </pc:spChg>
        <pc:spChg chg="mod">
          <ac:chgData name="Vickie Longson" userId="9552198d-bc89-4920-98bb-7a4ffe4426ba" providerId="ADAL" clId="{3FEE04F8-1B15-4600-A679-D236D0DA8F42}" dt="2021-08-20T09:19:06.564" v="831" actId="404"/>
          <ac:spMkLst>
            <pc:docMk/>
            <pc:sldMk cId="2406145352" sldId="318"/>
            <ac:spMk id="9" creationId="{4C5B36B5-FB33-4C72-9A6C-F3052A64D109}"/>
          </ac:spMkLst>
        </pc:spChg>
      </pc:sldChg>
      <pc:sldChg chg="addSp delSp modSp mod delAnim modAnim">
        <pc:chgData name="Vickie Longson" userId="9552198d-bc89-4920-98bb-7a4ffe4426ba" providerId="ADAL" clId="{3FEE04F8-1B15-4600-A679-D236D0DA8F42}" dt="2021-08-20T10:01:55.284" v="1559" actId="14100"/>
        <pc:sldMkLst>
          <pc:docMk/>
          <pc:sldMk cId="3263647671" sldId="320"/>
        </pc:sldMkLst>
        <pc:spChg chg="del">
          <ac:chgData name="Vickie Longson" userId="9552198d-bc89-4920-98bb-7a4ffe4426ba" providerId="ADAL" clId="{3FEE04F8-1B15-4600-A679-D236D0DA8F42}" dt="2021-08-20T09:31:25.425" v="1324" actId="478"/>
          <ac:spMkLst>
            <pc:docMk/>
            <pc:sldMk cId="3263647671" sldId="320"/>
            <ac:spMk id="7" creationId="{61BEC2F4-AD10-479B-BE36-DF03D96316F5}"/>
          </ac:spMkLst>
        </pc:spChg>
        <pc:spChg chg="del">
          <ac:chgData name="Vickie Longson" userId="9552198d-bc89-4920-98bb-7a4ffe4426ba" providerId="ADAL" clId="{3FEE04F8-1B15-4600-A679-D236D0DA8F42}" dt="2021-08-20T09:31:24.263" v="1323" actId="478"/>
          <ac:spMkLst>
            <pc:docMk/>
            <pc:sldMk cId="3263647671" sldId="320"/>
            <ac:spMk id="8" creationId="{442A6213-1DB0-4567-A6D5-4D1B47F9B2C7}"/>
          </ac:spMkLst>
        </pc:spChg>
        <pc:spChg chg="mod">
          <ac:chgData name="Vickie Longson" userId="9552198d-bc89-4920-98bb-7a4ffe4426ba" providerId="ADAL" clId="{3FEE04F8-1B15-4600-A679-D236D0DA8F42}" dt="2021-08-20T09:53:24.852" v="1393" actId="14100"/>
          <ac:spMkLst>
            <pc:docMk/>
            <pc:sldMk cId="3263647671" sldId="320"/>
            <ac:spMk id="11" creationId="{BFDC5958-D1DD-446B-B6F9-85C54A30A6F1}"/>
          </ac:spMkLst>
        </pc:spChg>
        <pc:spChg chg="del">
          <ac:chgData name="Vickie Longson" userId="9552198d-bc89-4920-98bb-7a4ffe4426ba" providerId="ADAL" clId="{3FEE04F8-1B15-4600-A679-D236D0DA8F42}" dt="2021-08-20T09:31:28.670" v="1327" actId="478"/>
          <ac:spMkLst>
            <pc:docMk/>
            <pc:sldMk cId="3263647671" sldId="320"/>
            <ac:spMk id="12" creationId="{34B39A75-DD5C-401F-9BDC-69C124339787}"/>
          </ac:spMkLst>
        </pc:spChg>
        <pc:spChg chg="del">
          <ac:chgData name="Vickie Longson" userId="9552198d-bc89-4920-98bb-7a4ffe4426ba" providerId="ADAL" clId="{3FEE04F8-1B15-4600-A679-D236D0DA8F42}" dt="2021-08-20T09:31:26.886" v="1325" actId="478"/>
          <ac:spMkLst>
            <pc:docMk/>
            <pc:sldMk cId="3263647671" sldId="320"/>
            <ac:spMk id="13" creationId="{C1065D73-BB01-49B2-9B19-5034F9B40290}"/>
          </ac:spMkLst>
        </pc:spChg>
        <pc:spChg chg="del">
          <ac:chgData name="Vickie Longson" userId="9552198d-bc89-4920-98bb-7a4ffe4426ba" providerId="ADAL" clId="{3FEE04F8-1B15-4600-A679-D236D0DA8F42}" dt="2021-08-20T09:31:27.811" v="1326" actId="478"/>
          <ac:spMkLst>
            <pc:docMk/>
            <pc:sldMk cId="3263647671" sldId="320"/>
            <ac:spMk id="14" creationId="{B7FE3E18-CE8C-4DDC-AED7-3507C57F0E3B}"/>
          </ac:spMkLst>
        </pc:spChg>
        <pc:spChg chg="del">
          <ac:chgData name="Vickie Longson" userId="9552198d-bc89-4920-98bb-7a4ffe4426ba" providerId="ADAL" clId="{3FEE04F8-1B15-4600-A679-D236D0DA8F42}" dt="2021-08-20T09:31:31.362" v="1328" actId="478"/>
          <ac:spMkLst>
            <pc:docMk/>
            <pc:sldMk cId="3263647671" sldId="320"/>
            <ac:spMk id="15" creationId="{591ADBD3-5DCE-437E-A498-5BEA5902FC31}"/>
          </ac:spMkLst>
        </pc:spChg>
        <pc:spChg chg="add mod">
          <ac:chgData name="Vickie Longson" userId="9552198d-bc89-4920-98bb-7a4ffe4426ba" providerId="ADAL" clId="{3FEE04F8-1B15-4600-A679-D236D0DA8F42}" dt="2021-08-20T09:54:19.918" v="1406" actId="14100"/>
          <ac:spMkLst>
            <pc:docMk/>
            <pc:sldMk cId="3263647671" sldId="320"/>
            <ac:spMk id="16" creationId="{7E13016E-0FCF-4AF5-89E4-7FDB26BAE51B}"/>
          </ac:spMkLst>
        </pc:spChg>
        <pc:spChg chg="add mod">
          <ac:chgData name="Vickie Longson" userId="9552198d-bc89-4920-98bb-7a4ffe4426ba" providerId="ADAL" clId="{3FEE04F8-1B15-4600-A679-D236D0DA8F42}" dt="2021-08-20T09:55:03.131" v="1456" actId="14100"/>
          <ac:spMkLst>
            <pc:docMk/>
            <pc:sldMk cId="3263647671" sldId="320"/>
            <ac:spMk id="17" creationId="{28129399-64A4-4C05-998E-E5325122BFC9}"/>
          </ac:spMkLst>
        </pc:spChg>
        <pc:spChg chg="add mod">
          <ac:chgData name="Vickie Longson" userId="9552198d-bc89-4920-98bb-7a4ffe4426ba" providerId="ADAL" clId="{3FEE04F8-1B15-4600-A679-D236D0DA8F42}" dt="2021-08-20T10:01:55.284" v="1559" actId="14100"/>
          <ac:spMkLst>
            <pc:docMk/>
            <pc:sldMk cId="3263647671" sldId="320"/>
            <ac:spMk id="18" creationId="{09760175-65B9-4F6F-A232-C40B49BAB0A9}"/>
          </ac:spMkLst>
        </pc:spChg>
        <pc:picChg chg="add mod ord">
          <ac:chgData name="Vickie Longson" userId="9552198d-bc89-4920-98bb-7a4ffe4426ba" providerId="ADAL" clId="{3FEE04F8-1B15-4600-A679-D236D0DA8F42}" dt="2021-08-20T09:53:45.945" v="1400" actId="171"/>
          <ac:picMkLst>
            <pc:docMk/>
            <pc:sldMk cId="3263647671" sldId="320"/>
            <ac:picMk id="3" creationId="{2DE5ACC8-A481-4C87-BE12-7AAB88245AF8}"/>
          </ac:picMkLst>
        </pc:picChg>
      </pc:sldChg>
      <pc:sldChg chg="addSp delSp modSp mod setBg">
        <pc:chgData name="Vickie Longson" userId="9552198d-bc89-4920-98bb-7a4ffe4426ba" providerId="ADAL" clId="{3FEE04F8-1B15-4600-A679-D236D0DA8F42}" dt="2021-08-19T12:59:54.119" v="538" actId="5793"/>
        <pc:sldMkLst>
          <pc:docMk/>
          <pc:sldMk cId="1539002055" sldId="321"/>
        </pc:sldMkLst>
        <pc:spChg chg="mod">
          <ac:chgData name="Vickie Longson" userId="9552198d-bc89-4920-98bb-7a4ffe4426ba" providerId="ADAL" clId="{3FEE04F8-1B15-4600-A679-D236D0DA8F42}" dt="2021-08-19T12:59:37.713" v="533" actId="26606"/>
          <ac:spMkLst>
            <pc:docMk/>
            <pc:sldMk cId="1539002055" sldId="321"/>
            <ac:spMk id="2" creationId="{977EEE21-5E26-44F5-9255-D52213621DA0}"/>
          </ac:spMkLst>
        </pc:spChg>
        <pc:spChg chg="mod">
          <ac:chgData name="Vickie Longson" userId="9552198d-bc89-4920-98bb-7a4ffe4426ba" providerId="ADAL" clId="{3FEE04F8-1B15-4600-A679-D236D0DA8F42}" dt="2021-08-19T12:59:54.119" v="538" actId="5793"/>
          <ac:spMkLst>
            <pc:docMk/>
            <pc:sldMk cId="1539002055" sldId="321"/>
            <ac:spMk id="3" creationId="{AC42CE92-A390-42C0-8EBC-1C84777A5504}"/>
          </ac:spMkLst>
        </pc:spChg>
        <pc:spChg chg="add del mod">
          <ac:chgData name="Vickie Longson" userId="9552198d-bc89-4920-98bb-7a4ffe4426ba" providerId="ADAL" clId="{3FEE04F8-1B15-4600-A679-D236D0DA8F42}" dt="2021-08-18T20:32:03.226" v="323" actId="478"/>
          <ac:spMkLst>
            <pc:docMk/>
            <pc:sldMk cId="1539002055" sldId="321"/>
            <ac:spMk id="5" creationId="{D2C4FADA-1CFD-401A-8DFC-EE78AA4EAFE3}"/>
          </ac:spMkLst>
        </pc:spChg>
        <pc:spChg chg="add del">
          <ac:chgData name="Vickie Longson" userId="9552198d-bc89-4920-98bb-7a4ffe4426ba" providerId="ADAL" clId="{3FEE04F8-1B15-4600-A679-D236D0DA8F42}" dt="2021-08-19T12:59:37.713" v="533" actId="26606"/>
          <ac:spMkLst>
            <pc:docMk/>
            <pc:sldMk cId="1539002055" sldId="321"/>
            <ac:spMk id="11" creationId="{A078A52F-85EA-4C0B-962B-D9D9DD4DD78C}"/>
          </ac:spMkLst>
        </pc:spChg>
        <pc:spChg chg="add del">
          <ac:chgData name="Vickie Longson" userId="9552198d-bc89-4920-98bb-7a4ffe4426ba" providerId="ADAL" clId="{3FEE04F8-1B15-4600-A679-D236D0DA8F42}" dt="2021-08-19T12:59:37.713" v="533" actId="26606"/>
          <ac:spMkLst>
            <pc:docMk/>
            <pc:sldMk cId="1539002055" sldId="321"/>
            <ac:spMk id="12" creationId="{919797D5-5700-4683-B30A-5B4D56CB8270}"/>
          </ac:spMkLst>
        </pc:spChg>
        <pc:spChg chg="add del">
          <ac:chgData name="Vickie Longson" userId="9552198d-bc89-4920-98bb-7a4ffe4426ba" providerId="ADAL" clId="{3FEE04F8-1B15-4600-A679-D236D0DA8F42}" dt="2021-08-19T12:59:37.713" v="533" actId="26606"/>
          <ac:spMkLst>
            <pc:docMk/>
            <pc:sldMk cId="1539002055" sldId="321"/>
            <ac:spMk id="13" creationId="{4856A7B9-9801-42EC-A4C9-7E22A56EF53D}"/>
          </ac:spMkLst>
        </pc:spChg>
        <pc:spChg chg="add del">
          <ac:chgData name="Vickie Longson" userId="9552198d-bc89-4920-98bb-7a4ffe4426ba" providerId="ADAL" clId="{3FEE04F8-1B15-4600-A679-D236D0DA8F42}" dt="2021-08-19T12:08:23.560" v="385" actId="26606"/>
          <ac:spMkLst>
            <pc:docMk/>
            <pc:sldMk cId="1539002055" sldId="321"/>
            <ac:spMk id="14" creationId="{A078A52F-85EA-4C0B-962B-D9D9DD4DD78C}"/>
          </ac:spMkLst>
        </pc:spChg>
        <pc:spChg chg="add del">
          <ac:chgData name="Vickie Longson" userId="9552198d-bc89-4920-98bb-7a4ffe4426ba" providerId="ADAL" clId="{3FEE04F8-1B15-4600-A679-D236D0DA8F42}" dt="2021-08-19T12:59:37.713" v="533" actId="26606"/>
          <ac:spMkLst>
            <pc:docMk/>
            <pc:sldMk cId="1539002055" sldId="321"/>
            <ac:spMk id="15" creationId="{A8D10092-A860-4EFB-963F-A14DA3648858}"/>
          </ac:spMkLst>
        </pc:spChg>
        <pc:spChg chg="add del">
          <ac:chgData name="Vickie Longson" userId="9552198d-bc89-4920-98bb-7a4ffe4426ba" providerId="ADAL" clId="{3FEE04F8-1B15-4600-A679-D236D0DA8F42}" dt="2021-08-19T12:08:23.560" v="385" actId="26606"/>
          <ac:spMkLst>
            <pc:docMk/>
            <pc:sldMk cId="1539002055" sldId="321"/>
            <ac:spMk id="16" creationId="{919797D5-5700-4683-B30A-5B4D56CB8270}"/>
          </ac:spMkLst>
        </pc:spChg>
        <pc:spChg chg="add del">
          <ac:chgData name="Vickie Longson" userId="9552198d-bc89-4920-98bb-7a4ffe4426ba" providerId="ADAL" clId="{3FEE04F8-1B15-4600-A679-D236D0DA8F42}" dt="2021-08-19T12:59:37.713" v="533" actId="26606"/>
          <ac:spMkLst>
            <pc:docMk/>
            <pc:sldMk cId="1539002055" sldId="321"/>
            <ac:spMk id="17" creationId="{4AE9D071-98CF-435C-BD2B-976514544DC5}"/>
          </ac:spMkLst>
        </pc:spChg>
        <pc:spChg chg="add del">
          <ac:chgData name="Vickie Longson" userId="9552198d-bc89-4920-98bb-7a4ffe4426ba" providerId="ADAL" clId="{3FEE04F8-1B15-4600-A679-D236D0DA8F42}" dt="2021-08-19T12:08:23.560" v="385" actId="26606"/>
          <ac:spMkLst>
            <pc:docMk/>
            <pc:sldMk cId="1539002055" sldId="321"/>
            <ac:spMk id="18" creationId="{4856A7B9-9801-42EC-A4C9-7E22A56EF53D}"/>
          </ac:spMkLst>
        </pc:spChg>
        <pc:spChg chg="add del">
          <ac:chgData name="Vickie Longson" userId="9552198d-bc89-4920-98bb-7a4ffe4426ba" providerId="ADAL" clId="{3FEE04F8-1B15-4600-A679-D236D0DA8F42}" dt="2021-08-19T12:08:23.560" v="385" actId="26606"/>
          <ac:spMkLst>
            <pc:docMk/>
            <pc:sldMk cId="1539002055" sldId="321"/>
            <ac:spMk id="20" creationId="{A8D10092-A860-4EFB-963F-A14DA3648858}"/>
          </ac:spMkLst>
        </pc:spChg>
        <pc:spChg chg="add del">
          <ac:chgData name="Vickie Longson" userId="9552198d-bc89-4920-98bb-7a4ffe4426ba" providerId="ADAL" clId="{3FEE04F8-1B15-4600-A679-D236D0DA8F42}" dt="2021-08-19T12:08:23.560" v="385" actId="26606"/>
          <ac:spMkLst>
            <pc:docMk/>
            <pc:sldMk cId="1539002055" sldId="321"/>
            <ac:spMk id="22" creationId="{EE15E636-2C9E-42CB-B482-436AA81BF93B}"/>
          </ac:spMkLst>
        </pc:spChg>
        <pc:spChg chg="add del">
          <ac:chgData name="Vickie Longson" userId="9552198d-bc89-4920-98bb-7a4ffe4426ba" providerId="ADAL" clId="{3FEE04F8-1B15-4600-A679-D236D0DA8F42}" dt="2021-08-19T12:59:35.231" v="530" actId="26606"/>
          <ac:spMkLst>
            <pc:docMk/>
            <pc:sldMk cId="1539002055" sldId="321"/>
            <ac:spMk id="32" creationId="{A078A52F-85EA-4C0B-962B-D9D9DD4DD78C}"/>
          </ac:spMkLst>
        </pc:spChg>
        <pc:spChg chg="add del">
          <ac:chgData name="Vickie Longson" userId="9552198d-bc89-4920-98bb-7a4ffe4426ba" providerId="ADAL" clId="{3FEE04F8-1B15-4600-A679-D236D0DA8F42}" dt="2021-08-19T12:59:35.231" v="530" actId="26606"/>
          <ac:spMkLst>
            <pc:docMk/>
            <pc:sldMk cId="1539002055" sldId="321"/>
            <ac:spMk id="34" creationId="{919797D5-5700-4683-B30A-5B4D56CB8270}"/>
          </ac:spMkLst>
        </pc:spChg>
        <pc:spChg chg="add del">
          <ac:chgData name="Vickie Longson" userId="9552198d-bc89-4920-98bb-7a4ffe4426ba" providerId="ADAL" clId="{3FEE04F8-1B15-4600-A679-D236D0DA8F42}" dt="2021-08-19T12:59:35.231" v="530" actId="26606"/>
          <ac:spMkLst>
            <pc:docMk/>
            <pc:sldMk cId="1539002055" sldId="321"/>
            <ac:spMk id="36" creationId="{4856A7B9-9801-42EC-A4C9-7E22A56EF53D}"/>
          </ac:spMkLst>
        </pc:spChg>
        <pc:spChg chg="add del">
          <ac:chgData name="Vickie Longson" userId="9552198d-bc89-4920-98bb-7a4ffe4426ba" providerId="ADAL" clId="{3FEE04F8-1B15-4600-A679-D236D0DA8F42}" dt="2021-08-19T12:59:35.231" v="530" actId="26606"/>
          <ac:spMkLst>
            <pc:docMk/>
            <pc:sldMk cId="1539002055" sldId="321"/>
            <ac:spMk id="38" creationId="{A8D10092-A860-4EFB-963F-A14DA3648858}"/>
          </ac:spMkLst>
        </pc:spChg>
        <pc:spChg chg="add del">
          <ac:chgData name="Vickie Longson" userId="9552198d-bc89-4920-98bb-7a4ffe4426ba" providerId="ADAL" clId="{3FEE04F8-1B15-4600-A679-D236D0DA8F42}" dt="2021-08-19T12:59:35.231" v="530" actId="26606"/>
          <ac:spMkLst>
            <pc:docMk/>
            <pc:sldMk cId="1539002055" sldId="321"/>
            <ac:spMk id="40" creationId="{D6042057-146D-4C5C-9E66-9CD6D8A40162}"/>
          </ac:spMkLst>
        </pc:spChg>
        <pc:spChg chg="add del">
          <ac:chgData name="Vickie Longson" userId="9552198d-bc89-4920-98bb-7a4ffe4426ba" providerId="ADAL" clId="{3FEE04F8-1B15-4600-A679-D236D0DA8F42}" dt="2021-08-19T12:59:37.703" v="532" actId="26606"/>
          <ac:spMkLst>
            <pc:docMk/>
            <pc:sldMk cId="1539002055" sldId="321"/>
            <ac:spMk id="48" creationId="{A078A52F-85EA-4C0B-962B-D9D9DD4DD78C}"/>
          </ac:spMkLst>
        </pc:spChg>
        <pc:spChg chg="add del">
          <ac:chgData name="Vickie Longson" userId="9552198d-bc89-4920-98bb-7a4ffe4426ba" providerId="ADAL" clId="{3FEE04F8-1B15-4600-A679-D236D0DA8F42}" dt="2021-08-19T12:59:37.703" v="532" actId="26606"/>
          <ac:spMkLst>
            <pc:docMk/>
            <pc:sldMk cId="1539002055" sldId="321"/>
            <ac:spMk id="49" creationId="{919797D5-5700-4683-B30A-5B4D56CB8270}"/>
          </ac:spMkLst>
        </pc:spChg>
        <pc:spChg chg="add del">
          <ac:chgData name="Vickie Longson" userId="9552198d-bc89-4920-98bb-7a4ffe4426ba" providerId="ADAL" clId="{3FEE04F8-1B15-4600-A679-D236D0DA8F42}" dt="2021-08-19T12:59:37.703" v="532" actId="26606"/>
          <ac:spMkLst>
            <pc:docMk/>
            <pc:sldMk cId="1539002055" sldId="321"/>
            <ac:spMk id="50" creationId="{4856A7B9-9801-42EC-A4C9-7E22A56EF53D}"/>
          </ac:spMkLst>
        </pc:spChg>
        <pc:spChg chg="add del">
          <ac:chgData name="Vickie Longson" userId="9552198d-bc89-4920-98bb-7a4ffe4426ba" providerId="ADAL" clId="{3FEE04F8-1B15-4600-A679-D236D0DA8F42}" dt="2021-08-19T12:59:37.703" v="532" actId="26606"/>
          <ac:spMkLst>
            <pc:docMk/>
            <pc:sldMk cId="1539002055" sldId="321"/>
            <ac:spMk id="51" creationId="{A8D10092-A860-4EFB-963F-A14DA3648858}"/>
          </ac:spMkLst>
        </pc:spChg>
        <pc:spChg chg="add del">
          <ac:chgData name="Vickie Longson" userId="9552198d-bc89-4920-98bb-7a4ffe4426ba" providerId="ADAL" clId="{3FEE04F8-1B15-4600-A679-D236D0DA8F42}" dt="2021-08-19T12:59:37.703" v="532" actId="26606"/>
          <ac:spMkLst>
            <pc:docMk/>
            <pc:sldMk cId="1539002055" sldId="321"/>
            <ac:spMk id="52" creationId="{CBA3F5B6-4D30-4B88-A7AD-D7A9CA305FEF}"/>
          </ac:spMkLst>
        </pc:spChg>
        <pc:spChg chg="add">
          <ac:chgData name="Vickie Longson" userId="9552198d-bc89-4920-98bb-7a4ffe4426ba" providerId="ADAL" clId="{3FEE04F8-1B15-4600-A679-D236D0DA8F42}" dt="2021-08-19T12:59:37.713" v="533" actId="26606"/>
          <ac:spMkLst>
            <pc:docMk/>
            <pc:sldMk cId="1539002055" sldId="321"/>
            <ac:spMk id="55" creationId="{A078A52F-85EA-4C0B-962B-D9D9DD4DD78C}"/>
          </ac:spMkLst>
        </pc:spChg>
        <pc:spChg chg="add">
          <ac:chgData name="Vickie Longson" userId="9552198d-bc89-4920-98bb-7a4ffe4426ba" providerId="ADAL" clId="{3FEE04F8-1B15-4600-A679-D236D0DA8F42}" dt="2021-08-19T12:59:37.713" v="533" actId="26606"/>
          <ac:spMkLst>
            <pc:docMk/>
            <pc:sldMk cId="1539002055" sldId="321"/>
            <ac:spMk id="56" creationId="{919797D5-5700-4683-B30A-5B4D56CB8270}"/>
          </ac:spMkLst>
        </pc:spChg>
        <pc:spChg chg="add">
          <ac:chgData name="Vickie Longson" userId="9552198d-bc89-4920-98bb-7a4ffe4426ba" providerId="ADAL" clId="{3FEE04F8-1B15-4600-A679-D236D0DA8F42}" dt="2021-08-19T12:59:37.713" v="533" actId="26606"/>
          <ac:spMkLst>
            <pc:docMk/>
            <pc:sldMk cId="1539002055" sldId="321"/>
            <ac:spMk id="57" creationId="{4856A7B9-9801-42EC-A4C9-7E22A56EF53D}"/>
          </ac:spMkLst>
        </pc:spChg>
        <pc:spChg chg="add">
          <ac:chgData name="Vickie Longson" userId="9552198d-bc89-4920-98bb-7a4ffe4426ba" providerId="ADAL" clId="{3FEE04F8-1B15-4600-A679-D236D0DA8F42}" dt="2021-08-19T12:59:37.713" v="533" actId="26606"/>
          <ac:spMkLst>
            <pc:docMk/>
            <pc:sldMk cId="1539002055" sldId="321"/>
            <ac:spMk id="58" creationId="{A8D10092-A860-4EFB-963F-A14DA3648858}"/>
          </ac:spMkLst>
        </pc:spChg>
        <pc:spChg chg="add">
          <ac:chgData name="Vickie Longson" userId="9552198d-bc89-4920-98bb-7a4ffe4426ba" providerId="ADAL" clId="{3FEE04F8-1B15-4600-A679-D236D0DA8F42}" dt="2021-08-19T12:59:37.713" v="533" actId="26606"/>
          <ac:spMkLst>
            <pc:docMk/>
            <pc:sldMk cId="1539002055" sldId="321"/>
            <ac:spMk id="59" creationId="{D6042057-146D-4C5C-9E66-9CD6D8A40162}"/>
          </ac:spMkLst>
        </pc:spChg>
        <pc:grpChg chg="add del">
          <ac:chgData name="Vickie Longson" userId="9552198d-bc89-4920-98bb-7a4ffe4426ba" providerId="ADAL" clId="{3FEE04F8-1B15-4600-A679-D236D0DA8F42}" dt="2021-08-19T12:59:37.713" v="533" actId="26606"/>
          <ac:grpSpMkLst>
            <pc:docMk/>
            <pc:sldMk cId="1539002055" sldId="321"/>
            <ac:grpSpMk id="19" creationId="{D619FC33-16ED-4246-9596-BEFEB55E4CF6}"/>
          </ac:grpSpMkLst>
        </pc:grpChg>
        <pc:grpChg chg="add del">
          <ac:chgData name="Vickie Longson" userId="9552198d-bc89-4920-98bb-7a4ffe4426ba" providerId="ADAL" clId="{3FEE04F8-1B15-4600-A679-D236D0DA8F42}" dt="2021-08-19T12:08:23.560" v="385" actId="26606"/>
          <ac:grpSpMkLst>
            <pc:docMk/>
            <pc:sldMk cId="1539002055" sldId="321"/>
            <ac:grpSpMk id="24" creationId="{01D4AEDF-0CF9-4271-ABB7-3D3489BB42D0}"/>
          </ac:grpSpMkLst>
        </pc:grpChg>
        <pc:grpChg chg="add del">
          <ac:chgData name="Vickie Longson" userId="9552198d-bc89-4920-98bb-7a4ffe4426ba" providerId="ADAL" clId="{3FEE04F8-1B15-4600-A679-D236D0DA8F42}" dt="2021-08-19T12:59:35.231" v="530" actId="26606"/>
          <ac:grpSpMkLst>
            <pc:docMk/>
            <pc:sldMk cId="1539002055" sldId="321"/>
            <ac:grpSpMk id="42" creationId="{6B14832B-2D5A-461D-AD66-7F7ABC3036FB}"/>
          </ac:grpSpMkLst>
        </pc:grpChg>
        <pc:grpChg chg="add del">
          <ac:chgData name="Vickie Longson" userId="9552198d-bc89-4920-98bb-7a4ffe4426ba" providerId="ADAL" clId="{3FEE04F8-1B15-4600-A679-D236D0DA8F42}" dt="2021-08-19T12:59:37.703" v="532" actId="26606"/>
          <ac:grpSpMkLst>
            <pc:docMk/>
            <pc:sldMk cId="1539002055" sldId="321"/>
            <ac:grpSpMk id="53" creationId="{E591F034-886D-47A6-AFBE-69D9414412C1}"/>
          </ac:grpSpMkLst>
        </pc:grpChg>
        <pc:grpChg chg="add">
          <ac:chgData name="Vickie Longson" userId="9552198d-bc89-4920-98bb-7a4ffe4426ba" providerId="ADAL" clId="{3FEE04F8-1B15-4600-A679-D236D0DA8F42}" dt="2021-08-19T12:59:37.713" v="533" actId="26606"/>
          <ac:grpSpMkLst>
            <pc:docMk/>
            <pc:sldMk cId="1539002055" sldId="321"/>
            <ac:grpSpMk id="60" creationId="{6B14832B-2D5A-461D-AD66-7F7ABC3036FB}"/>
          </ac:grpSpMkLst>
        </pc:grpChg>
        <pc:graphicFrameChg chg="add del mod">
          <ac:chgData name="Vickie Longson" userId="9552198d-bc89-4920-98bb-7a4ffe4426ba" providerId="ADAL" clId="{3FEE04F8-1B15-4600-A679-D236D0DA8F42}" dt="2021-08-18T20:30:43.447" v="307" actId="478"/>
          <ac:graphicFrameMkLst>
            <pc:docMk/>
            <pc:sldMk cId="1539002055" sldId="321"/>
            <ac:graphicFrameMk id="4" creationId="{4B3D6368-0C5A-44C8-BDAF-0344B5EDB5B9}"/>
          </ac:graphicFrameMkLst>
        </pc:graphicFrameChg>
        <pc:picChg chg="add mod ord">
          <ac:chgData name="Vickie Longson" userId="9552198d-bc89-4920-98bb-7a4ffe4426ba" providerId="ADAL" clId="{3FEE04F8-1B15-4600-A679-D236D0DA8F42}" dt="2021-08-19T12:59:37.713" v="533" actId="26606"/>
          <ac:picMkLst>
            <pc:docMk/>
            <pc:sldMk cId="1539002055" sldId="321"/>
            <ac:picMk id="6" creationId="{5464663F-D5BD-4212-855A-ED9288D97228}"/>
          </ac:picMkLst>
        </pc:picChg>
        <pc:picChg chg="add del mod ord">
          <ac:chgData name="Vickie Longson" userId="9552198d-bc89-4920-98bb-7a4ffe4426ba" providerId="ADAL" clId="{3FEE04F8-1B15-4600-A679-D236D0DA8F42}" dt="2021-08-19T12:11:40.984" v="405" actId="478"/>
          <ac:picMkLst>
            <pc:docMk/>
            <pc:sldMk cId="1539002055" sldId="321"/>
            <ac:picMk id="7" creationId="{556FE8BA-D630-4AD2-BABC-35487BCB5792}"/>
          </ac:picMkLst>
        </pc:picChg>
      </pc:sldChg>
      <pc:sldChg chg="del">
        <pc:chgData name="Vickie Longson" userId="9552198d-bc89-4920-98bb-7a4ffe4426ba" providerId="ADAL" clId="{3FEE04F8-1B15-4600-A679-D236D0DA8F42}" dt="2021-08-20T09:28:45.898" v="1187" actId="2696"/>
        <pc:sldMkLst>
          <pc:docMk/>
          <pc:sldMk cId="1038497448" sldId="324"/>
        </pc:sldMkLst>
      </pc:sldChg>
      <pc:sldChg chg="del">
        <pc:chgData name="Vickie Longson" userId="9552198d-bc89-4920-98bb-7a4ffe4426ba" providerId="ADAL" clId="{3FEE04F8-1B15-4600-A679-D236D0DA8F42}" dt="2021-08-20T09:19:20.129" v="832" actId="2696"/>
        <pc:sldMkLst>
          <pc:docMk/>
          <pc:sldMk cId="3798973653" sldId="325"/>
        </pc:sldMkLst>
      </pc:sldChg>
      <pc:sldChg chg="delSp del mod">
        <pc:chgData name="Vickie Longson" userId="9552198d-bc89-4920-98bb-7a4ffe4426ba" providerId="ADAL" clId="{3FEE04F8-1B15-4600-A679-D236D0DA8F42}" dt="2021-08-20T12:32:47.777" v="1996" actId="2696"/>
        <pc:sldMkLst>
          <pc:docMk/>
          <pc:sldMk cId="3011094317" sldId="326"/>
        </pc:sldMkLst>
        <pc:spChg chg="del">
          <ac:chgData name="Vickie Longson" userId="9552198d-bc89-4920-98bb-7a4ffe4426ba" providerId="ADAL" clId="{3FEE04F8-1B15-4600-A679-D236D0DA8F42}" dt="2021-08-20T11:00:59.408" v="1988" actId="478"/>
          <ac:spMkLst>
            <pc:docMk/>
            <pc:sldMk cId="3011094317" sldId="326"/>
            <ac:spMk id="3" creationId="{AC42CE92-A390-42C0-8EBC-1C84777A5504}"/>
          </ac:spMkLst>
        </pc:spChg>
        <pc:picChg chg="del">
          <ac:chgData name="Vickie Longson" userId="9552198d-bc89-4920-98bb-7a4ffe4426ba" providerId="ADAL" clId="{3FEE04F8-1B15-4600-A679-D236D0DA8F42}" dt="2021-08-20T10:34:01.234" v="1852" actId="478"/>
          <ac:picMkLst>
            <pc:docMk/>
            <pc:sldMk cId="3011094317" sldId="326"/>
            <ac:picMk id="4098" creationId="{DA48FC5B-1389-4765-ACDF-3FB4A50507F2}"/>
          </ac:picMkLst>
        </pc:picChg>
      </pc:sldChg>
      <pc:sldChg chg="modSp">
        <pc:chgData name="Vickie Longson" userId="9552198d-bc89-4920-98bb-7a4ffe4426ba" providerId="ADAL" clId="{3FEE04F8-1B15-4600-A679-D236D0DA8F42}" dt="2021-08-20T12:34:48.344" v="2382" actId="20577"/>
        <pc:sldMkLst>
          <pc:docMk/>
          <pc:sldMk cId="2682246967" sldId="327"/>
        </pc:sldMkLst>
        <pc:spChg chg="mod">
          <ac:chgData name="Vickie Longson" userId="9552198d-bc89-4920-98bb-7a4ffe4426ba" providerId="ADAL" clId="{3FEE04F8-1B15-4600-A679-D236D0DA8F42}" dt="2021-08-20T12:33:16.357" v="2097" actId="20577"/>
          <ac:spMkLst>
            <pc:docMk/>
            <pc:sldMk cId="2682246967" sldId="327"/>
            <ac:spMk id="7" creationId="{D73BF8D6-401E-4320-ABC7-670AAC352C61}"/>
          </ac:spMkLst>
        </pc:spChg>
        <pc:spChg chg="mod">
          <ac:chgData name="Vickie Longson" userId="9552198d-bc89-4920-98bb-7a4ffe4426ba" providerId="ADAL" clId="{3FEE04F8-1B15-4600-A679-D236D0DA8F42}" dt="2021-08-20T12:34:48.344" v="2382" actId="20577"/>
          <ac:spMkLst>
            <pc:docMk/>
            <pc:sldMk cId="2682246967" sldId="327"/>
            <ac:spMk id="8" creationId="{C1D3B7AD-C33E-4DF0-B54B-E4078EAA8738}"/>
          </ac:spMkLst>
        </pc:spChg>
        <pc:spChg chg="mod">
          <ac:chgData name="Vickie Longson" userId="9552198d-bc89-4920-98bb-7a4ffe4426ba" providerId="ADAL" clId="{3FEE04F8-1B15-4600-A679-D236D0DA8F42}" dt="2021-08-20T12:34:14.271" v="2249" actId="20577"/>
          <ac:spMkLst>
            <pc:docMk/>
            <pc:sldMk cId="2682246967" sldId="327"/>
            <ac:spMk id="9" creationId="{4C5B36B5-FB33-4C72-9A6C-F3052A64D109}"/>
          </ac:spMkLst>
        </pc:spChg>
      </pc:sldChg>
      <pc:sldChg chg="addSp modSp add mod modNotesTx">
        <pc:chgData name="Vickie Longson" userId="9552198d-bc89-4920-98bb-7a4ffe4426ba" providerId="ADAL" clId="{3FEE04F8-1B15-4600-A679-D236D0DA8F42}" dt="2021-08-20T09:59:27.537" v="1547" actId="404"/>
        <pc:sldMkLst>
          <pc:docMk/>
          <pc:sldMk cId="1852887517" sldId="328"/>
        </pc:sldMkLst>
        <pc:spChg chg="mod">
          <ac:chgData name="Vickie Longson" userId="9552198d-bc89-4920-98bb-7a4ffe4426ba" providerId="ADAL" clId="{3FEE04F8-1B15-4600-A679-D236D0DA8F42}" dt="2021-08-19T13:37:50.884" v="712" actId="20577"/>
          <ac:spMkLst>
            <pc:docMk/>
            <pc:sldMk cId="1852887517" sldId="328"/>
            <ac:spMk id="2" creationId="{977EEE21-5E26-44F5-9255-D52213621DA0}"/>
          </ac:spMkLst>
        </pc:spChg>
        <pc:spChg chg="mod">
          <ac:chgData name="Vickie Longson" userId="9552198d-bc89-4920-98bb-7a4ffe4426ba" providerId="ADAL" clId="{3FEE04F8-1B15-4600-A679-D236D0DA8F42}" dt="2021-08-20T09:59:27.537" v="1547" actId="404"/>
          <ac:spMkLst>
            <pc:docMk/>
            <pc:sldMk cId="1852887517" sldId="328"/>
            <ac:spMk id="8" creationId="{2C398185-0E5D-4E59-9486-193659097E8E}"/>
          </ac:spMkLst>
        </pc:spChg>
        <pc:picChg chg="add mod ord">
          <ac:chgData name="Vickie Longson" userId="9552198d-bc89-4920-98bb-7a4ffe4426ba" providerId="ADAL" clId="{3FEE04F8-1B15-4600-A679-D236D0DA8F42}" dt="2021-08-20T09:59:22.630" v="1546" actId="1076"/>
          <ac:picMkLst>
            <pc:docMk/>
            <pc:sldMk cId="1852887517" sldId="328"/>
            <ac:picMk id="4" creationId="{D88952F0-56B7-42D3-9E1B-B8E3B1608743}"/>
          </ac:picMkLst>
        </pc:picChg>
      </pc:sldChg>
      <pc:sldChg chg="addSp modSp add mod">
        <pc:chgData name="Vickie Longson" userId="9552198d-bc89-4920-98bb-7a4ffe4426ba" providerId="ADAL" clId="{3FEE04F8-1B15-4600-A679-D236D0DA8F42}" dt="2021-08-20T10:00:54.736" v="1557" actId="1076"/>
        <pc:sldMkLst>
          <pc:docMk/>
          <pc:sldMk cId="1772405140" sldId="329"/>
        </pc:sldMkLst>
        <pc:spChg chg="mod">
          <ac:chgData name="Vickie Longson" userId="9552198d-bc89-4920-98bb-7a4ffe4426ba" providerId="ADAL" clId="{3FEE04F8-1B15-4600-A679-D236D0DA8F42}" dt="2021-08-20T09:28:06.212" v="1184" actId="20577"/>
          <ac:spMkLst>
            <pc:docMk/>
            <pc:sldMk cId="1772405140" sldId="329"/>
            <ac:spMk id="2" creationId="{977EEE21-5E26-44F5-9255-D52213621DA0}"/>
          </ac:spMkLst>
        </pc:spChg>
        <pc:spChg chg="mod">
          <ac:chgData name="Vickie Longson" userId="9552198d-bc89-4920-98bb-7a4ffe4426ba" providerId="ADAL" clId="{3FEE04F8-1B15-4600-A679-D236D0DA8F42}" dt="2021-08-20T10:00:45.830" v="1554" actId="1076"/>
          <ac:spMkLst>
            <pc:docMk/>
            <pc:sldMk cId="1772405140" sldId="329"/>
            <ac:spMk id="8" creationId="{2C398185-0E5D-4E59-9486-193659097E8E}"/>
          </ac:spMkLst>
        </pc:spChg>
        <pc:picChg chg="add mod">
          <ac:chgData name="Vickie Longson" userId="9552198d-bc89-4920-98bb-7a4ffe4426ba" providerId="ADAL" clId="{3FEE04F8-1B15-4600-A679-D236D0DA8F42}" dt="2021-08-20T10:00:41.743" v="1553" actId="1076"/>
          <ac:picMkLst>
            <pc:docMk/>
            <pc:sldMk cId="1772405140" sldId="329"/>
            <ac:picMk id="4" creationId="{714DB696-FEA0-425B-9449-157F7E7F6347}"/>
          </ac:picMkLst>
        </pc:picChg>
        <pc:picChg chg="mod">
          <ac:chgData name="Vickie Longson" userId="9552198d-bc89-4920-98bb-7a4ffe4426ba" providerId="ADAL" clId="{3FEE04F8-1B15-4600-A679-D236D0DA8F42}" dt="2021-08-20T10:00:54.736" v="1557" actId="1076"/>
          <ac:picMkLst>
            <pc:docMk/>
            <pc:sldMk cId="1772405140" sldId="329"/>
            <ac:picMk id="6" creationId="{B5AB1C74-BF9C-459E-8F22-4E437E84C12C}"/>
          </ac:picMkLst>
        </pc:picChg>
      </pc:sldChg>
      <pc:sldChg chg="addSp delSp modSp add mod delAnim">
        <pc:chgData name="Vickie Longson" userId="9552198d-bc89-4920-98bb-7a4ffe4426ba" providerId="ADAL" clId="{3FEE04F8-1B15-4600-A679-D236D0DA8F42}" dt="2021-08-20T10:06:35.505" v="1837" actId="14100"/>
        <pc:sldMkLst>
          <pc:docMk/>
          <pc:sldMk cId="3559626410" sldId="330"/>
        </pc:sldMkLst>
        <pc:spChg chg="mod">
          <ac:chgData name="Vickie Longson" userId="9552198d-bc89-4920-98bb-7a4ffe4426ba" providerId="ADAL" clId="{3FEE04F8-1B15-4600-A679-D236D0DA8F42}" dt="2021-08-20T10:06:35.505" v="1837" actId="14100"/>
          <ac:spMkLst>
            <pc:docMk/>
            <pc:sldMk cId="3559626410" sldId="330"/>
            <ac:spMk id="11" creationId="{BFDC5958-D1DD-446B-B6F9-85C54A30A6F1}"/>
          </ac:spMkLst>
        </pc:spChg>
        <pc:spChg chg="del">
          <ac:chgData name="Vickie Longson" userId="9552198d-bc89-4920-98bb-7a4ffe4426ba" providerId="ADAL" clId="{3FEE04F8-1B15-4600-A679-D236D0DA8F42}" dt="2021-08-20T10:04:07.121" v="1646" actId="478"/>
          <ac:spMkLst>
            <pc:docMk/>
            <pc:sldMk cId="3559626410" sldId="330"/>
            <ac:spMk id="16" creationId="{7E13016E-0FCF-4AF5-89E4-7FDB26BAE51B}"/>
          </ac:spMkLst>
        </pc:spChg>
        <pc:spChg chg="del">
          <ac:chgData name="Vickie Longson" userId="9552198d-bc89-4920-98bb-7a4ffe4426ba" providerId="ADAL" clId="{3FEE04F8-1B15-4600-A679-D236D0DA8F42}" dt="2021-08-20T10:04:08.526" v="1647" actId="478"/>
          <ac:spMkLst>
            <pc:docMk/>
            <pc:sldMk cId="3559626410" sldId="330"/>
            <ac:spMk id="17" creationId="{28129399-64A4-4C05-998E-E5325122BFC9}"/>
          </ac:spMkLst>
        </pc:spChg>
        <pc:spChg chg="del">
          <ac:chgData name="Vickie Longson" userId="9552198d-bc89-4920-98bb-7a4ffe4426ba" providerId="ADAL" clId="{3FEE04F8-1B15-4600-A679-D236D0DA8F42}" dt="2021-08-20T10:04:09.738" v="1648" actId="478"/>
          <ac:spMkLst>
            <pc:docMk/>
            <pc:sldMk cId="3559626410" sldId="330"/>
            <ac:spMk id="18" creationId="{09760175-65B9-4F6F-A232-C40B49BAB0A9}"/>
          </ac:spMkLst>
        </pc:spChg>
        <pc:picChg chg="del">
          <ac:chgData name="Vickie Longson" userId="9552198d-bc89-4920-98bb-7a4ffe4426ba" providerId="ADAL" clId="{3FEE04F8-1B15-4600-A679-D236D0DA8F42}" dt="2021-08-20T10:04:03.103" v="1645" actId="478"/>
          <ac:picMkLst>
            <pc:docMk/>
            <pc:sldMk cId="3559626410" sldId="330"/>
            <ac:picMk id="3" creationId="{2DE5ACC8-A481-4C87-BE12-7AAB88245AF8}"/>
          </ac:picMkLst>
        </pc:picChg>
        <pc:picChg chg="add mod">
          <ac:chgData name="Vickie Longson" userId="9552198d-bc89-4920-98bb-7a4ffe4426ba" providerId="ADAL" clId="{3FEE04F8-1B15-4600-A679-D236D0DA8F42}" dt="2021-08-20T10:04:22.306" v="1652" actId="1076"/>
          <ac:picMkLst>
            <pc:docMk/>
            <pc:sldMk cId="3559626410" sldId="330"/>
            <ac:picMk id="8" creationId="{38CDCD53-83F1-4921-8FAC-92F7F279CEF7}"/>
          </ac:picMkLst>
        </pc:picChg>
        <pc:picChg chg="add mod">
          <ac:chgData name="Vickie Longson" userId="9552198d-bc89-4920-98bb-7a4ffe4426ba" providerId="ADAL" clId="{3FEE04F8-1B15-4600-A679-D236D0DA8F42}" dt="2021-08-20T10:05:46.231" v="1716" actId="1076"/>
          <ac:picMkLst>
            <pc:docMk/>
            <pc:sldMk cId="3559626410" sldId="330"/>
            <ac:picMk id="5122" creationId="{F6404576-506F-4678-9A42-507CA768D7A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B86A4-9372-41B3-BC82-09B8EB71D832}" type="datetimeFigureOut">
              <a:rPr lang="en-GB" smtClean="0"/>
              <a:t>01/09/2021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83D5FD-25CE-4835-9DE9-7F9AD34F89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128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000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49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951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30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099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50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David talked about God’s faithfulness in the psalms.  He described God as protecting and walking alongside 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295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558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Allow children time to think about this.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049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347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4623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David has defeated Goliath and has been noticed by King Saul (who David is ultimately set to replace as King).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604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David and Saul’s son Jonathan strike up a friendship which eventually sees Jonathan act to protect David from his father.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3215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David and Saul’s son Jonathan strike up a friendship which eventually sees Jonathan act to protect David from his father.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63669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952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4092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1667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Allow children time to think about this.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30222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3D5FD-25CE-4835-9DE9-7F9AD34F8985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737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330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210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31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292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509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430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715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593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87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37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47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51416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hQS2HHayr38" TargetMode="External"/><Relationship Id="rId5" Type="http://schemas.openxmlformats.org/officeDocument/2006/relationships/hyperlink" Target="https://youtu.be/lTEadEftdnM" TargetMode="External"/><Relationship Id="rId4" Type="http://schemas.openxmlformats.org/officeDocument/2006/relationships/hyperlink" Target="https://www.youtube.com/watch?v=reAlJKv7ptU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hyperlink" Target="https://www.biblegateway.com/passage/?search=1+Samuel+18&amp;version=CEV#fen-CEV-6478b" TargetMode="External"/><Relationship Id="rId4" Type="http://schemas.openxmlformats.org/officeDocument/2006/relationships/hyperlink" Target="https://www.biblegateway.com/passage/?search=1+Samuel+18&amp;version=CEV#fen-CEV-6475a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youtube.com/watch?v=PT-HBl2TVtI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hyperlink" Target="https://www.youtube.com/watch?v=gR2sZRAVcwc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9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www.ldbe.co.uk/about/guidance-%20resources/worship-and-meditatio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9">
            <a:extLst>
              <a:ext uri="{FF2B5EF4-FFF2-40B4-BE49-F238E27FC236}">
                <a16:creationId xmlns:a16="http://schemas.microsoft.com/office/drawing/2014/main" id="{99D7C13F-A74A-458C-BD0A-E94D29F59A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1">
            <a:extLst>
              <a:ext uri="{FF2B5EF4-FFF2-40B4-BE49-F238E27FC236}">
                <a16:creationId xmlns:a16="http://schemas.microsoft.com/office/drawing/2014/main" id="{4EA0D2BB-E66C-43E1-9553-F0782C709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6079" y="723899"/>
            <a:ext cx="5009388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E2A6ED-D597-429E-A2B5-6ABED52E1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2814" y="2130425"/>
            <a:ext cx="4115917" cy="2085869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rgbClr val="FFFFFF"/>
                </a:solidFill>
                <a:latin typeface="Century Gothic" panose="020B0502020202020204" pitchFamily="34" charset="0"/>
              </a:rPr>
              <a:t>COLLECTIVE Worship and Reflections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ECC352-F3A9-46C5-8644-CE5AC3D55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2135" y="5208256"/>
            <a:ext cx="2816596" cy="829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59B45E-9E82-487D-9A33-4B3176016126}"/>
              </a:ext>
            </a:extLst>
          </p:cNvPr>
          <p:cNvSpPr txBox="1"/>
          <p:nvPr/>
        </p:nvSpPr>
        <p:spPr>
          <a:xfrm>
            <a:off x="893269" y="4871484"/>
            <a:ext cx="4876800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GB" sz="5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5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Faithfulness</a:t>
            </a:r>
          </a:p>
        </p:txBody>
      </p:sp>
      <p:pic>
        <p:nvPicPr>
          <p:cNvPr id="1026" name="Picture 2" descr="Revd Jonathan Cain: Fruits of the Spirit - Bolton Priory">
            <a:extLst>
              <a:ext uri="{FF2B5EF4-FFF2-40B4-BE49-F238E27FC236}">
                <a16:creationId xmlns:a16="http://schemas.microsoft.com/office/drawing/2014/main" id="{E7619DAB-D6C4-4C88-8858-49AE5AC98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95" y="871847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394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2A35C00-F635-409C-8112-62A4792167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1166" y="1392438"/>
            <a:ext cx="6518800" cy="436725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132" y="2930816"/>
            <a:ext cx="3081576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3600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Church of England Colours for Worship </a:t>
            </a: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39AFB3-5DC8-44D9-87A3-9258BAF45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3622" y="5016685"/>
            <a:ext cx="2816596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68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132" y="2943516"/>
            <a:ext cx="3081576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3600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Church of England</a:t>
            </a:r>
            <a:b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Collective worship</a:t>
            </a: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br>
              <a:rPr lang="en-US" sz="1200" dirty="0">
                <a:solidFill>
                  <a:srgbClr val="FFFFFF"/>
                </a:solidFill>
              </a:rPr>
            </a:br>
            <a:endParaRPr lang="en-US" sz="1200" dirty="0">
              <a:solidFill>
                <a:srgbClr val="FFFFFF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39AFB3-5DC8-44D9-87A3-9258BAF45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3622" y="5016685"/>
            <a:ext cx="2816596" cy="829128"/>
          </a:xfrm>
          <a:prstGeom prst="rect">
            <a:avLst/>
          </a:prstGeom>
        </p:spPr>
      </p:pic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73C6333F-A527-48A5-9AD8-6C8CA3F7A522}"/>
              </a:ext>
            </a:extLst>
          </p:cNvPr>
          <p:cNvSpPr txBox="1">
            <a:spLocks/>
          </p:cNvSpPr>
          <p:nvPr/>
        </p:nvSpPr>
        <p:spPr>
          <a:xfrm>
            <a:off x="1547582" y="1099459"/>
            <a:ext cx="5027389" cy="4844142"/>
          </a:xfrm>
          <a:prstGeom prst="rect">
            <a:avLst/>
          </a:prstGeom>
          <a:solidFill>
            <a:schemeClr val="bg2"/>
          </a:solidFill>
          <a:ln w="57150">
            <a:noFill/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Font typeface="Wingdings 2" panose="05020102010507070707" pitchFamily="18" charset="2"/>
              <a:buNone/>
            </a:pPr>
            <a:endParaRPr lang="en-GB" sz="2400" b="1" dirty="0">
              <a:solidFill>
                <a:schemeClr val="accent2">
                  <a:lumMod val="50000"/>
                </a:schemeClr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 algn="ctr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ABSTRACT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This resource supports delivery of collective worship through the theme of Fruit of the Spirit.</a:t>
            </a:r>
          </a:p>
          <a:p>
            <a:pPr marL="0" indent="0" algn="ctr">
              <a:lnSpc>
                <a:spcPct val="90000"/>
              </a:lnSpc>
              <a:buNone/>
            </a:pPr>
            <a:endParaRPr lang="en-GB" sz="2400" dirty="0">
              <a:solidFill>
                <a:schemeClr val="accent2">
                  <a:lumMod val="50000"/>
                </a:schemeClr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It provides opportunities to look at some of life’s big issues in a prayerful and reflective manner. </a:t>
            </a:r>
          </a:p>
          <a:p>
            <a:pPr marL="0" indent="0" algn="ctr">
              <a:lnSpc>
                <a:spcPct val="90000"/>
              </a:lnSpc>
              <a:buNone/>
            </a:pPr>
            <a:endParaRPr lang="en-GB" sz="2400" dirty="0">
              <a:solidFill>
                <a:schemeClr val="accent2">
                  <a:lumMod val="50000"/>
                </a:schemeClr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 algn="ctr">
              <a:lnSpc>
                <a:spcPct val="90000"/>
              </a:lnSpc>
              <a:buFont typeface="Wingdings 2" panose="05020102010507070707" pitchFamily="18" charset="2"/>
              <a:buNone/>
            </a:pPr>
            <a:r>
              <a:rPr lang="en-GB" sz="2400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Collective worship in a classroom has a different feel from worship in the hall.  The more intimate nature of the worship can make everyone feel more readily included. </a:t>
            </a:r>
          </a:p>
          <a:p>
            <a:pPr marL="0" indent="0" algn="ctr">
              <a:lnSpc>
                <a:spcPct val="90000"/>
              </a:lnSpc>
              <a:buFont typeface="Wingdings 2" panose="05020102010507070707" pitchFamily="18" charset="2"/>
              <a:buNone/>
            </a:pPr>
            <a:endParaRPr lang="en-GB" sz="2400" dirty="0">
              <a:solidFill>
                <a:schemeClr val="accent2">
                  <a:lumMod val="50000"/>
                </a:schemeClr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 algn="ctr">
              <a:lnSpc>
                <a:spcPct val="90000"/>
              </a:lnSpc>
              <a:buFont typeface="Wingdings 2" panose="05020102010507070707" pitchFamily="18" charset="2"/>
              <a:buNone/>
            </a:pPr>
            <a:endParaRPr lang="en-GB" sz="2400" dirty="0">
              <a:solidFill>
                <a:schemeClr val="accent2">
                  <a:lumMod val="50000"/>
                </a:schemeClr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068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r>
              <a:rPr lang="en-GB" sz="30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COLLECTIVE Worship </a:t>
            </a:r>
            <a:br>
              <a:rPr lang="en-GB" sz="30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30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3000" dirty="0">
                <a:solidFill>
                  <a:srgbClr val="FFFFFF"/>
                </a:solidFill>
                <a:latin typeface="Century Gothic" panose="020B0502020202020204" pitchFamily="34" charset="0"/>
              </a:rPr>
              <a:t>Introduction for Teachers</a:t>
            </a:r>
            <a:br>
              <a:rPr lang="en-GB" sz="3000" dirty="0">
                <a:solidFill>
                  <a:srgbClr val="FFFFFF"/>
                </a:solidFill>
              </a:rPr>
            </a:br>
            <a:br>
              <a:rPr lang="en-GB" sz="3000" dirty="0">
                <a:solidFill>
                  <a:srgbClr val="FFFFFF"/>
                </a:solidFill>
              </a:rPr>
            </a:br>
            <a:br>
              <a:rPr lang="en-GB" sz="3000" dirty="0">
                <a:solidFill>
                  <a:srgbClr val="FFFFFF"/>
                </a:solidFill>
              </a:rPr>
            </a:br>
            <a:endParaRPr lang="en-GB" sz="3000" dirty="0">
              <a:solidFill>
                <a:srgbClr val="FFFFFF"/>
              </a:solidFill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F7F7C6C-F9E6-473C-AC88-ED2F2CC25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2038" y="590550"/>
            <a:ext cx="6537325" cy="5657850"/>
          </a:xfrm>
          <a:ln>
            <a:noFill/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40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Ideas for the Worship Table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Special covering – possibly using liturgical colours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rgbClr val="7030A0"/>
                </a:solidFill>
                <a:latin typeface="Century Gothic" panose="020B0502020202020204" pitchFamily="34" charset="0"/>
              </a:rPr>
              <a:t>Candle or candles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Cross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rgbClr val="7030A0"/>
                </a:solidFill>
                <a:latin typeface="Century Gothic" panose="020B0502020202020204" pitchFamily="34" charset="0"/>
              </a:rPr>
              <a:t>Prayer box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rgbClr val="002060"/>
                </a:solidFill>
                <a:latin typeface="Century Gothic" panose="020B0502020202020204" pitchFamily="34" charset="0"/>
              </a:rPr>
              <a:t>Pebbles (prayer)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GB" sz="3200" dirty="0">
                <a:solidFill>
                  <a:srgbClr val="7030A0"/>
                </a:solidFill>
                <a:latin typeface="Century Gothic" panose="020B0502020202020204" pitchFamily="34" charset="0"/>
              </a:rPr>
              <a:t>Flowers</a:t>
            </a:r>
          </a:p>
        </p:txBody>
      </p:sp>
      <p:pic>
        <p:nvPicPr>
          <p:cNvPr id="1026" name="Picture 2" descr="Collective Worship – Martley CE Primary School">
            <a:extLst>
              <a:ext uri="{FF2B5EF4-FFF2-40B4-BE49-F238E27FC236}">
                <a16:creationId xmlns:a16="http://schemas.microsoft.com/office/drawing/2014/main" id="{C4840575-5DEE-47DC-B4D2-45AD4D3D8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0881">
            <a:off x="9124156" y="3390900"/>
            <a:ext cx="26765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maculate Heart Of Mary Catholic Primary School A Voluntary Academy -  Collective Worship">
            <a:extLst>
              <a:ext uri="{FF2B5EF4-FFF2-40B4-BE49-F238E27FC236}">
                <a16:creationId xmlns:a16="http://schemas.microsoft.com/office/drawing/2014/main" id="{8D0D05E5-7CAB-49A3-9043-B26A55800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065" y="4171517"/>
            <a:ext cx="2591243" cy="193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32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pPr algn="ctr"/>
            <a:r>
              <a:rPr lang="en-GB" sz="30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Collective Worship </a:t>
            </a:r>
            <a:br>
              <a:rPr lang="en-GB" sz="30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30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24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Possible music </a:t>
            </a:r>
            <a:br>
              <a:rPr lang="en-GB" sz="3000" dirty="0">
                <a:solidFill>
                  <a:srgbClr val="FFFFFF"/>
                </a:solidFill>
              </a:rPr>
            </a:br>
            <a:br>
              <a:rPr lang="en-GB" sz="3000" dirty="0">
                <a:solidFill>
                  <a:srgbClr val="FFFFFF"/>
                </a:solidFill>
              </a:rPr>
            </a:br>
            <a:br>
              <a:rPr lang="en-GB" sz="3000" dirty="0">
                <a:solidFill>
                  <a:srgbClr val="FFFFFF"/>
                </a:solidFill>
              </a:rPr>
            </a:br>
            <a:endParaRPr lang="en-GB" sz="3000" dirty="0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A6BE65-F111-4901-953B-3CBC056F1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1425" y="590623"/>
            <a:ext cx="6538255" cy="5657777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12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120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1100" dirty="0"/>
          </a:p>
        </p:txBody>
      </p:sp>
      <p:pic>
        <p:nvPicPr>
          <p:cNvPr id="4098" name="Picture 2" descr="Migration &amp; Music, Part 1 | Musical Space | KMUW">
            <a:extLst>
              <a:ext uri="{FF2B5EF4-FFF2-40B4-BE49-F238E27FC236}">
                <a16:creationId xmlns:a16="http://schemas.microsoft.com/office/drawing/2014/main" id="{90402C7B-2262-43A3-8EBC-A78B72505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478" y="3762775"/>
            <a:ext cx="3443428" cy="22934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CDE9C0B-2054-42A1-843E-C62A34A78DCF}"/>
              </a:ext>
            </a:extLst>
          </p:cNvPr>
          <p:cNvSpPr/>
          <p:nvPr/>
        </p:nvSpPr>
        <p:spPr>
          <a:xfrm>
            <a:off x="5133899" y="694290"/>
            <a:ext cx="6711259" cy="382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GB" dirty="0">
              <a:solidFill>
                <a:srgbClr val="00206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43F02A-DE5B-4ABA-AAFF-CC49EC8793C6}"/>
              </a:ext>
            </a:extLst>
          </p:cNvPr>
          <p:cNvSpPr txBox="1"/>
          <p:nvPr/>
        </p:nvSpPr>
        <p:spPr>
          <a:xfrm>
            <a:off x="4839003" y="485678"/>
            <a:ext cx="7118645" cy="1071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GB" sz="2400" b="1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endParaRPr lang="en-GB" sz="2400" dirty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550ACD-EF2C-4ADA-98C0-F5D03422D04A}"/>
              </a:ext>
            </a:extLst>
          </p:cNvPr>
          <p:cNvSpPr txBox="1"/>
          <p:nvPr/>
        </p:nvSpPr>
        <p:spPr>
          <a:xfrm>
            <a:off x="6537960" y="39433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542C97-CC75-4230-9222-C8FB58CE5A88}"/>
              </a:ext>
            </a:extLst>
          </p:cNvPr>
          <p:cNvSpPr/>
          <p:nvPr/>
        </p:nvSpPr>
        <p:spPr>
          <a:xfrm>
            <a:off x="5073032" y="1388029"/>
            <a:ext cx="6711259" cy="4075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My Lighthouse</a:t>
            </a:r>
            <a:endParaRPr lang="en-GB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en-US" sz="2400" u="sng" dirty="0">
                <a:solidFill>
                  <a:srgbClr val="002060"/>
                </a:solidFill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https://www.youtube.com/watch?v=reAlJKv7ptU</a:t>
            </a:r>
            <a:endParaRPr lang="en-US" sz="2400" u="sng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endParaRPr lang="en-US" sz="2400" u="sng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City on a Hill</a:t>
            </a:r>
          </a:p>
          <a:p>
            <a:r>
              <a:rPr lang="en-GB" sz="2400" dirty="0">
                <a:solidFill>
                  <a:srgbClr val="002060"/>
                </a:solidFill>
                <a:latin typeface="Century Gothic" panose="020B0502020202020204" pitchFamily="34" charset="0"/>
                <a:hlinkClick r:id="rId5" tooltip="Share lin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https://youtu.be/lTEadEftdnM</a:t>
            </a:r>
            <a:endParaRPr lang="en-GB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endParaRPr lang="en-GB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All Through History</a:t>
            </a:r>
            <a:endParaRPr lang="en-GB" sz="2400" dirty="0">
              <a:latin typeface="Century Gothic" panose="020B0502020202020204" pitchFamily="34" charset="0"/>
            </a:endParaRPr>
          </a:p>
          <a:p>
            <a:r>
              <a:rPr lang="en-GB" sz="2400" dirty="0">
                <a:solidFill>
                  <a:srgbClr val="002060"/>
                </a:solidFill>
                <a:latin typeface="Century Gothic" panose="020B0502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https://www.youtube.com/watch?v=hQS2HHayr38</a:t>
            </a:r>
            <a:endParaRPr lang="en-GB" sz="2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GB" dirty="0">
              <a:solidFill>
                <a:srgbClr val="002060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188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077" y="971524"/>
            <a:ext cx="3269749" cy="4624327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Gathering </a:t>
            </a:r>
            <a:b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these can be used at the beginning of each session </a:t>
            </a: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dirty="0">
                <a:solidFill>
                  <a:srgbClr val="FFFFFF"/>
                </a:solidFill>
              </a:rPr>
            </a:br>
            <a:br>
              <a:rPr lang="en-GB" sz="2200" dirty="0">
                <a:solidFill>
                  <a:srgbClr val="FFFFFF"/>
                </a:solidFill>
              </a:rPr>
            </a:br>
            <a:br>
              <a:rPr lang="en-GB" sz="2200" dirty="0">
                <a:solidFill>
                  <a:srgbClr val="FFFFFF"/>
                </a:solidFill>
              </a:rPr>
            </a:br>
            <a:endParaRPr lang="en-GB" sz="2200" dirty="0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455A7F-9764-455A-A71C-26FD48594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905" y="571403"/>
            <a:ext cx="6436655" cy="5888772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Once everyone is set up ready for worship you may want to start by lighting a candle, followed by one of these: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9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Leader: Peace be with you.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Pupils:  </a:t>
            </a: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And also with you.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GB" sz="29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Leader: Welcome everyone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Pupils: </a:t>
            </a: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It is good to be here together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9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Play a ‘Welcome’ song as children settle.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9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We meet in the name of God:</a:t>
            </a:r>
          </a:p>
          <a:p>
            <a:pPr marL="324000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God the Father,</a:t>
            </a:r>
          </a:p>
          <a:p>
            <a:pPr marL="324000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God the Son,</a:t>
            </a:r>
          </a:p>
          <a:p>
            <a:pPr marL="324000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God the Spirit:</a:t>
            </a:r>
          </a:p>
          <a:p>
            <a:pPr marL="324000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God is one.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9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9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Sign: ‘Welcome everybody here’ in BSL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900" dirty="0"/>
          </a:p>
          <a:p>
            <a:pPr marL="0" indent="0">
              <a:lnSpc>
                <a:spcPct val="90000"/>
              </a:lnSpc>
              <a:buNone/>
            </a:pPr>
            <a:endParaRPr lang="en-GB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0D0413-29BD-4473-8832-3D2A945F1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513" y="4466075"/>
            <a:ext cx="1432684" cy="17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0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077" y="971524"/>
            <a:ext cx="3269749" cy="4624327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Gathering </a:t>
            </a:r>
            <a:b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27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these can be used at the beginning of each session </a:t>
            </a: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b="1" dirty="0">
                <a:solidFill>
                  <a:srgbClr val="FFFFFF"/>
                </a:solidFill>
              </a:rPr>
            </a:br>
            <a:br>
              <a:rPr lang="en-GB" sz="2200" dirty="0">
                <a:solidFill>
                  <a:srgbClr val="FFFFFF"/>
                </a:solidFill>
              </a:rPr>
            </a:br>
            <a:br>
              <a:rPr lang="en-GB" sz="2200" dirty="0">
                <a:solidFill>
                  <a:srgbClr val="FFFFFF"/>
                </a:solidFill>
              </a:rPr>
            </a:br>
            <a:br>
              <a:rPr lang="en-GB" sz="2200" dirty="0">
                <a:solidFill>
                  <a:srgbClr val="FFFFFF"/>
                </a:solidFill>
              </a:rPr>
            </a:br>
            <a:endParaRPr lang="en-GB" sz="2200" dirty="0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455A7F-9764-455A-A71C-26FD48594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905" y="485678"/>
            <a:ext cx="6436655" cy="5888772"/>
          </a:xfrm>
        </p:spPr>
        <p:txBody>
          <a:bodyPr anchor="ctr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Christ the light of the world is here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God help us to speak positive words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To share peace with everyone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To remember that you are with us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Let us celebrate what God has made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Let’s remember to show God’s love,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     </a:t>
            </a:r>
            <a:r>
              <a:rPr lang="en-GB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and to show a bit of heaven to everyone we meet</a:t>
            </a:r>
            <a:r>
              <a:rPr lang="en-GB" b="1" dirty="0">
                <a:latin typeface="Century Gothic" panose="020B0502020202020204" pitchFamily="34" charset="0"/>
                <a:cs typeface="Segoe UI" panose="020B0502040204020203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Segoe UI" panose="020B0502040204020203" pitchFamily="34" charset="0"/>
                <a:cs typeface="Segoe UI" panose="020B0502040204020203" pitchFamily="34" charset="0"/>
              </a:rPr>
              <a:t>                                                                                        </a:t>
            </a:r>
            <a:endParaRPr lang="en-GB" sz="29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2900" dirty="0"/>
          </a:p>
          <a:p>
            <a:pPr marL="0" indent="0">
              <a:lnSpc>
                <a:spcPct val="90000"/>
              </a:lnSpc>
              <a:buNone/>
            </a:pPr>
            <a:endParaRPr lang="en-GB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0D0413-29BD-4473-8832-3D2A945F1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513" y="4466075"/>
            <a:ext cx="1432684" cy="17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054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en-GB" sz="2500" b="1" dirty="0">
                <a:solidFill>
                  <a:srgbClr val="FFFFFF"/>
                </a:solidFill>
              </a:rPr>
            </a:br>
            <a:br>
              <a:rPr lang="en-GB" sz="2500" b="1" dirty="0">
                <a:solidFill>
                  <a:srgbClr val="FFFFFF"/>
                </a:solidFill>
              </a:rPr>
            </a:br>
            <a:br>
              <a:rPr lang="en-GB" sz="2500" b="1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Sending</a:t>
            </a:r>
            <a:b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kumimoji="0" lang="en-GB" sz="25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</a:rPr>
              <a:t>these can be used at the End of each session</a:t>
            </a:r>
            <a:br>
              <a:rPr lang="en-GB" sz="2500" b="1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br>
              <a:rPr lang="en-GB" sz="2500" b="1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br>
              <a:rPr lang="en-GB" sz="2500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br>
              <a:rPr lang="en-GB" sz="2500" dirty="0">
                <a:solidFill>
                  <a:srgbClr val="FFFFFF"/>
                </a:solidFill>
              </a:rPr>
            </a:br>
            <a:br>
              <a:rPr lang="en-GB" sz="2500" dirty="0">
                <a:solidFill>
                  <a:srgbClr val="FFFFFF"/>
                </a:solidFill>
              </a:rPr>
            </a:br>
            <a:endParaRPr lang="en-GB" sz="2500" dirty="0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455A7F-9764-455A-A71C-26FD48594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6199" y="969228"/>
            <a:ext cx="6346644" cy="5888772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You may want to end your time together with one of these short prayers or blessings: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6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As we end this time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May we live with your love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Build on your truth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Share your forgiveness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Rest in your peace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For the whole of the day.  </a:t>
            </a:r>
            <a:r>
              <a:rPr lang="en-GB" sz="16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AMEN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6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Thank you for this day,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For fun, friendship and learning.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We give thanks for this time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As we share peace with each other.  </a:t>
            </a:r>
            <a:r>
              <a:rPr lang="en-GB" sz="16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AMEN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6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Help us as we as we move on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To carry hope in us for the day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Turning our thoughts towards others,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Our hearts towards love,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And our hands towards serving those in need. </a:t>
            </a:r>
            <a:r>
              <a:rPr lang="en-GB" sz="16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AMEN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6FA1BC-FC3D-4092-8A91-F0D549A67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5649" y="4333845"/>
            <a:ext cx="1542422" cy="188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5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373F125-DEF3-41D6-9918-AB21A2ACC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E9F226-EB6E-48C9-ADDA-636DE4BF4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581" y="485678"/>
            <a:ext cx="4174743" cy="58887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57" y="1113764"/>
            <a:ext cx="3269749" cy="462432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en-GB" sz="2500" b="1" dirty="0">
                <a:solidFill>
                  <a:srgbClr val="FFFFFF"/>
                </a:solidFill>
              </a:rPr>
            </a:br>
            <a:br>
              <a:rPr lang="en-GB" sz="2500" b="1" dirty="0">
                <a:solidFill>
                  <a:srgbClr val="FFFFFF"/>
                </a:solidFill>
              </a:rPr>
            </a:br>
            <a:b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Sending</a:t>
            </a:r>
            <a:b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kumimoji="0" lang="en-GB" sz="2500" b="1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</a:rPr>
              <a:t>these can be used at the End of each session</a:t>
            </a:r>
            <a:br>
              <a:rPr lang="en-GB" sz="25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br>
              <a:rPr lang="en-GB" sz="2500" b="1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br>
              <a:rPr lang="en-GB" sz="2500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br>
              <a:rPr lang="en-GB" sz="2500" dirty="0">
                <a:solidFill>
                  <a:srgbClr val="FFFFFF"/>
                </a:solidFill>
              </a:rPr>
            </a:br>
            <a:br>
              <a:rPr lang="en-GB" sz="2500" dirty="0">
                <a:solidFill>
                  <a:srgbClr val="FFFFFF"/>
                </a:solidFill>
              </a:rPr>
            </a:br>
            <a:endParaRPr lang="en-GB" sz="2500" dirty="0">
              <a:solidFill>
                <a:srgbClr val="FFFFFF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455A7F-9764-455A-A71C-26FD48594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6199" y="869854"/>
            <a:ext cx="6346644" cy="5888772"/>
          </a:xfrm>
        </p:spPr>
        <p:txBody>
          <a:bodyPr anchor="ctr">
            <a:normAutofit lnSpcReduction="10000"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The Lord bless us and watch over us, he is kind and helps us to show peace. </a:t>
            </a: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Amen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Let’s remember today to show peace and love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To forgive when others upset us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To remember that we are all equal to God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To think about what we say before we say it 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To thank God for a new day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Thank you God for all your good gifts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2000" dirty="0">
              <a:solidFill>
                <a:srgbClr val="002060"/>
              </a:solidFill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Christ our Lord,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Just as kings bowed down and offered you gifts,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May we know your strength and peace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And see all the free gifts you have given to us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and the blessing of the Father, Son and Holy Spirit,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be with you all, evermore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GB" sz="2000" b="1" dirty="0">
                <a:solidFill>
                  <a:srgbClr val="002060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Amen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en-GB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6FA1BC-FC3D-4092-8A91-F0D549A67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5649" y="4333845"/>
            <a:ext cx="1542422" cy="188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515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" name="Rectangle 203">
            <a:extLst>
              <a:ext uri="{FF2B5EF4-FFF2-40B4-BE49-F238E27FC236}">
                <a16:creationId xmlns:a16="http://schemas.microsoft.com/office/drawing/2014/main" id="{28D511D2-9CF1-40DE-BB88-A5A48A0E8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40ADCA80-A0B1-4379-94EC-0A1A73BE1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1EB4D79C-3A0E-4CB5-9A3D-BB816FD52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3839C3D0-536E-4C48-A1C1-D9B718A84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E12F48A-0055-4DF2-852E-6230BD32A1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200" y="2142067"/>
            <a:ext cx="3412067" cy="2971801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Fruit of the spirit</a:t>
            </a:r>
            <a:b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b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FAITHFULNESS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6CC6E8-3860-4596-9A11-A0C8C4B49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951" y="739763"/>
            <a:ext cx="6866981" cy="537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239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1" name="Rectangle 75">
            <a:extLst>
              <a:ext uri="{FF2B5EF4-FFF2-40B4-BE49-F238E27FC236}">
                <a16:creationId xmlns:a16="http://schemas.microsoft.com/office/drawing/2014/main" id="{EE15E636-2C9E-42CB-B482-436AA81BF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2" name="Group 77">
            <a:extLst>
              <a:ext uri="{FF2B5EF4-FFF2-40B4-BE49-F238E27FC236}">
                <a16:creationId xmlns:a16="http://schemas.microsoft.com/office/drawing/2014/main" id="{01D4AEDF-0CF9-4271-ABB7-3D3489BB4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8" y="457200"/>
            <a:ext cx="3703320" cy="5935132"/>
            <a:chOff x="438068" y="457200"/>
            <a:chExt cx="3703320" cy="5935132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5CA534D-375A-405E-B686-06B63E6630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618067"/>
              <a:ext cx="3702134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3" name="Rectangle 79">
              <a:extLst>
                <a:ext uri="{FF2B5EF4-FFF2-40B4-BE49-F238E27FC236}">
                  <a16:creationId xmlns:a16="http://schemas.microsoft.com/office/drawing/2014/main" id="{AA2342F7-EF54-4210-9029-E977C9D576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111A6107-DEFE-418D-8E10-2BA94ADD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585951"/>
            <a:ext cx="3412067" cy="137217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latin typeface="Century Gothic" panose="020B0502020202020204" pitchFamily="34" charset="0"/>
              </a:rPr>
              <a:t>Classroom Reflection Space</a:t>
            </a:r>
            <a:br>
              <a:rPr lang="en-US" sz="2700" dirty="0">
                <a:latin typeface="Century Gothic" panose="020B0502020202020204" pitchFamily="34" charset="0"/>
              </a:rPr>
            </a:br>
            <a:br>
              <a:rPr lang="en-US" sz="2700" dirty="0">
                <a:latin typeface="Century Gothic" panose="020B0502020202020204" pitchFamily="34" charset="0"/>
              </a:rPr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br>
              <a:rPr lang="en-US" sz="900" dirty="0"/>
            </a:br>
            <a:endParaRPr lang="en-US" sz="9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A6BE65-F111-4901-953B-3CBC056F1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438399"/>
            <a:ext cx="3415074" cy="356446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b="1" cap="all" dirty="0">
                <a:solidFill>
                  <a:schemeClr val="bg1"/>
                </a:solidFill>
              </a:rPr>
              <a:t>FAITHFULNESS</a:t>
            </a:r>
          </a:p>
          <a:p>
            <a:pPr marL="0" indent="0" algn="ctr">
              <a:buNone/>
            </a:pPr>
            <a:endParaRPr lang="en-US" b="1" cap="all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b="1" cap="all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b="1" cap="all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b="1" cap="all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b="1" cap="all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b="1" cap="all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b="1" cap="all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36C61A-73C9-4995-B51F-F0329538B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7336" y="293098"/>
            <a:ext cx="6416596" cy="627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417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window, clock&#10;&#10;Description automatically generated">
            <a:extLst>
              <a:ext uri="{FF2B5EF4-FFF2-40B4-BE49-F238E27FC236}">
                <a16:creationId xmlns:a16="http://schemas.microsoft.com/office/drawing/2014/main" id="{6496E400-8232-44C6-AD56-AADF8770A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637" y="1208531"/>
            <a:ext cx="5029858" cy="473506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Monday</a:t>
            </a:r>
          </a:p>
        </p:txBody>
      </p:sp>
    </p:spTree>
    <p:extLst>
      <p:ext uri="{BB962C8B-B14F-4D97-AF65-F5344CB8AC3E}">
        <p14:creationId xmlns:p14="http://schemas.microsoft.com/office/powerpoint/2010/main" val="1517866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663768-3CE7-4276-B210-EB7E41770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5766" y="5248781"/>
            <a:ext cx="993734" cy="12497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A4CCB8-532D-45E7-8624-E94ABFFEF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7515" y="767586"/>
            <a:ext cx="8638162" cy="589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96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424E717-F3D1-4318-B517-549319F5FA22}"/>
              </a:ext>
            </a:extLst>
          </p:cNvPr>
          <p:cNvSpPr/>
          <p:nvPr/>
        </p:nvSpPr>
        <p:spPr>
          <a:xfrm>
            <a:off x="6303057" y="643467"/>
            <a:ext cx="4743450" cy="278553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0058EC-6A97-46A2-9502-DEFBE4F8A053}"/>
              </a:ext>
            </a:extLst>
          </p:cNvPr>
          <p:cNvSpPr txBox="1"/>
          <p:nvPr/>
        </p:nvSpPr>
        <p:spPr>
          <a:xfrm>
            <a:off x="6591942" y="882071"/>
            <a:ext cx="40481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latin typeface="Century Gothic" panose="020B0502020202020204" pitchFamily="34" charset="0"/>
              </a:rPr>
              <a:t>What do you see in the picture?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93FA870-8832-4438-9014-F35598B73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4362" y="5417942"/>
            <a:ext cx="987638" cy="1249788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C5527CC-54EE-43AC-9420-952365576B1D}"/>
              </a:ext>
            </a:extLst>
          </p:cNvPr>
          <p:cNvSpPr/>
          <p:nvPr/>
        </p:nvSpPr>
        <p:spPr>
          <a:xfrm>
            <a:off x="713962" y="3667604"/>
            <a:ext cx="4743450" cy="278553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latin typeface="Century Gothic" panose="020B0502020202020204" pitchFamily="34" charset="0"/>
              </a:rPr>
              <a:t>Can you make a prediction about what we are going to talk about today?</a:t>
            </a:r>
          </a:p>
          <a:p>
            <a:pPr algn="ctr"/>
            <a:endParaRPr lang="en-GB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5584953-1ADF-4EB2-B636-BD4C68A796B0}"/>
              </a:ext>
            </a:extLst>
          </p:cNvPr>
          <p:cNvSpPr/>
          <p:nvPr/>
        </p:nvSpPr>
        <p:spPr>
          <a:xfrm>
            <a:off x="6373953" y="3667604"/>
            <a:ext cx="4743450" cy="278553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What questions do these pictures make you ask?</a:t>
            </a:r>
          </a:p>
          <a:p>
            <a:pPr algn="ctr"/>
            <a:endParaRPr lang="en-GB" sz="2800" b="1" dirty="0">
              <a:latin typeface="Century Gothic" panose="020B0502020202020204" pitchFamily="34" charset="0"/>
            </a:endParaRPr>
          </a:p>
          <a:p>
            <a:pPr algn="ctr"/>
            <a:r>
              <a:rPr lang="en-GB" sz="2800" dirty="0">
                <a:latin typeface="Century Gothic" panose="020B0502020202020204" pitchFamily="34" charset="0"/>
                <a:cs typeface="Segoe UI" panose="020B0502040204020203" pitchFamily="34" charset="0"/>
              </a:rPr>
              <a:t>Think of two or three questions.</a:t>
            </a:r>
          </a:p>
          <a:p>
            <a:pPr algn="ctr"/>
            <a:endParaRPr lang="en-GB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A6C7B25-26A2-4C59-A0D1-C812E8063981}"/>
              </a:ext>
            </a:extLst>
          </p:cNvPr>
          <p:cNvSpPr/>
          <p:nvPr/>
        </p:nvSpPr>
        <p:spPr>
          <a:xfrm>
            <a:off x="713962" y="687240"/>
            <a:ext cx="4743450" cy="278553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420A90-9CA1-44F1-AB4B-0B20001E9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18" y="711853"/>
            <a:ext cx="4675161" cy="2737371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33034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Responding:</a:t>
            </a:r>
            <a:endParaRPr lang="en-GB" b="1" dirty="0"/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69" y="5103248"/>
            <a:ext cx="1278686" cy="1653252"/>
          </a:xfrm>
          <a:prstGeom prst="rect">
            <a:avLst/>
          </a:prstGeom>
        </p:spPr>
      </p:pic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D73BF8D6-401E-4320-ABC7-670AAC352C61}"/>
              </a:ext>
            </a:extLst>
          </p:cNvPr>
          <p:cNvSpPr/>
          <p:nvPr/>
        </p:nvSpPr>
        <p:spPr>
          <a:xfrm>
            <a:off x="575894" y="2363821"/>
            <a:ext cx="3934720" cy="2537334"/>
          </a:xfrm>
          <a:prstGeom prst="cloudCallout">
            <a:avLst>
              <a:gd name="adj1" fmla="val -24244"/>
              <a:gd name="adj2" fmla="val 819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This week we are thinking about faithfulness…</a:t>
            </a: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6591D95D-5155-4BAE-A1B0-5ED01CF0D97F}"/>
              </a:ext>
            </a:extLst>
          </p:cNvPr>
          <p:cNvSpPr/>
          <p:nvPr/>
        </p:nvSpPr>
        <p:spPr>
          <a:xfrm>
            <a:off x="4123342" y="3429000"/>
            <a:ext cx="3934720" cy="2664502"/>
          </a:xfrm>
          <a:prstGeom prst="cloudCallout">
            <a:avLst>
              <a:gd name="adj1" fmla="val -57620"/>
              <a:gd name="adj2" fmla="val 642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Faithfulness is linked to trust, loyalty and being constant.</a:t>
            </a:r>
          </a:p>
        </p:txBody>
      </p: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ADE2B7B9-05D0-46E0-8BD2-10131456AE5A}"/>
              </a:ext>
            </a:extLst>
          </p:cNvPr>
          <p:cNvSpPr/>
          <p:nvPr/>
        </p:nvSpPr>
        <p:spPr>
          <a:xfrm>
            <a:off x="7928043" y="1945533"/>
            <a:ext cx="4114800" cy="2955622"/>
          </a:xfrm>
          <a:prstGeom prst="cloudCallout">
            <a:avLst>
              <a:gd name="adj1" fmla="val -38336"/>
              <a:gd name="adj2" fmla="val 923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What does faithfulness make you think of?</a:t>
            </a:r>
          </a:p>
        </p:txBody>
      </p:sp>
    </p:spTree>
    <p:extLst>
      <p:ext uri="{BB962C8B-B14F-4D97-AF65-F5344CB8AC3E}">
        <p14:creationId xmlns:p14="http://schemas.microsoft.com/office/powerpoint/2010/main" val="1480879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Bible passage:</a:t>
            </a:r>
            <a:br>
              <a:rPr lang="en-GB" b="1" dirty="0">
                <a:latin typeface="Century Gothic" panose="020B0502020202020204" pitchFamily="34" charset="0"/>
              </a:rPr>
            </a:br>
            <a:r>
              <a:rPr lang="en-GB" b="1" dirty="0">
                <a:latin typeface="Century Gothic" panose="020B0502020202020204" pitchFamily="34" charset="0"/>
              </a:rPr>
              <a:t>Mark 4:1-11 </a:t>
            </a:r>
            <a:endParaRPr lang="en-GB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359923" y="1989762"/>
            <a:ext cx="4552545" cy="477254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Lord will keep you safe.</a:t>
            </a:r>
            <a:br>
              <a:rPr lang="en-US" sz="2400" dirty="0">
                <a:latin typeface="Century Gothic" panose="020B0502020202020204" pitchFamily="34" charset="0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He will spread his wings</a:t>
            </a:r>
            <a:br>
              <a:rPr lang="en-US" sz="2400" dirty="0">
                <a:latin typeface="Century Gothic" panose="020B0502020202020204" pitchFamily="34" charset="0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over you</a:t>
            </a:r>
            <a:br>
              <a:rPr lang="en-US" sz="2400" dirty="0">
                <a:latin typeface="Century Gothic" panose="020B0502020202020204" pitchFamily="34" charset="0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   and keep you secure.</a:t>
            </a:r>
            <a:br>
              <a:rPr lang="en-US" sz="2400" dirty="0">
                <a:latin typeface="Century Gothic" panose="020B0502020202020204" pitchFamily="34" charset="0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   His faithfulness is like</a:t>
            </a:r>
            <a:br>
              <a:rPr lang="en-US" sz="2400" dirty="0">
                <a:latin typeface="Century Gothic" panose="020B0502020202020204" pitchFamily="34" charset="0"/>
              </a:rPr>
            </a:br>
            <a:r>
              <a:rPr lang="en-U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   a shield or a city wall.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Psalm 91:4</a:t>
            </a:r>
            <a:endParaRPr lang="en-US" sz="22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ACCA4E-1CEF-4D0E-843E-DFD92D16E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7629" y="803838"/>
            <a:ext cx="667881" cy="839972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7D7F6D0-278B-4C1E-A3D0-B8585B045B1B}"/>
              </a:ext>
            </a:extLst>
          </p:cNvPr>
          <p:cNvSpPr/>
          <p:nvPr/>
        </p:nvSpPr>
        <p:spPr>
          <a:xfrm>
            <a:off x="5340485" y="1989761"/>
            <a:ext cx="6491592" cy="477254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The Lord is my shepherd.</a:t>
            </a:r>
            <a:br>
              <a:rPr lang="en-US" sz="2200" dirty="0">
                <a:latin typeface="Century Gothic" panose="020B0502020202020204" pitchFamily="34" charset="0"/>
              </a:rPr>
            </a:br>
            <a:r>
              <a:rPr lang="en-US" sz="22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   I have everything I need.</a:t>
            </a:r>
            <a:br>
              <a:rPr lang="en-US" sz="2200" dirty="0">
                <a:latin typeface="Century Gothic" panose="020B0502020202020204" pitchFamily="34" charset="0"/>
              </a:rPr>
            </a:br>
            <a:r>
              <a:rPr lang="en-US" sz="22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He gives me rest in green pastures.</a:t>
            </a:r>
            <a:br>
              <a:rPr lang="en-US" sz="2200" dirty="0">
                <a:latin typeface="Century Gothic" panose="020B0502020202020204" pitchFamily="34" charset="0"/>
              </a:rPr>
            </a:br>
            <a:r>
              <a:rPr lang="en-US" sz="22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   He leads me to calm water.</a:t>
            </a:r>
            <a:br>
              <a:rPr lang="en-US" sz="2200" dirty="0">
                <a:latin typeface="Century Gothic" panose="020B0502020202020204" pitchFamily="34" charset="0"/>
              </a:rPr>
            </a:br>
            <a:r>
              <a:rPr lang="en-US" sz="22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He gives me new strength.</a:t>
            </a:r>
            <a:br>
              <a:rPr lang="en-US" sz="2200" dirty="0">
                <a:latin typeface="Century Gothic" panose="020B0502020202020204" pitchFamily="34" charset="0"/>
              </a:rPr>
            </a:br>
            <a:r>
              <a:rPr lang="en-US" sz="22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For the good of his name,</a:t>
            </a:r>
            <a:br>
              <a:rPr lang="en-US" sz="2200" dirty="0">
                <a:latin typeface="Century Gothic" panose="020B0502020202020204" pitchFamily="34" charset="0"/>
              </a:rPr>
            </a:br>
            <a:r>
              <a:rPr lang="en-US" sz="22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   he leads me on paths that are right.</a:t>
            </a:r>
            <a:br>
              <a:rPr lang="en-US" sz="2200" dirty="0">
                <a:latin typeface="Century Gothic" panose="020B0502020202020204" pitchFamily="34" charset="0"/>
              </a:rPr>
            </a:br>
            <a:r>
              <a:rPr lang="en-US" sz="22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Even if I walk</a:t>
            </a:r>
            <a:br>
              <a:rPr lang="en-US" sz="2200" dirty="0">
                <a:latin typeface="Century Gothic" panose="020B0502020202020204" pitchFamily="34" charset="0"/>
              </a:rPr>
            </a:br>
            <a:r>
              <a:rPr lang="en-US" sz="22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   through a very dark valley,</a:t>
            </a:r>
            <a:br>
              <a:rPr lang="en-US" sz="2200" dirty="0">
                <a:latin typeface="Century Gothic" panose="020B0502020202020204" pitchFamily="34" charset="0"/>
              </a:rPr>
            </a:br>
            <a:r>
              <a:rPr lang="en-US" sz="22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 will not be afraid</a:t>
            </a:r>
            <a:br>
              <a:rPr lang="en-US" sz="2200" dirty="0">
                <a:latin typeface="Century Gothic" panose="020B0502020202020204" pitchFamily="34" charset="0"/>
              </a:rPr>
            </a:br>
            <a:r>
              <a:rPr lang="en-US" sz="22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   because you are with me.</a:t>
            </a:r>
            <a:br>
              <a:rPr lang="en-US" sz="2200" dirty="0">
                <a:latin typeface="Century Gothic" panose="020B0502020202020204" pitchFamily="34" charset="0"/>
              </a:rPr>
            </a:br>
            <a:r>
              <a:rPr lang="en-US" sz="22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Your rod and your shepherd’s staff comfort me. </a:t>
            </a:r>
          </a:p>
          <a:p>
            <a:pPr algn="ctr"/>
            <a:r>
              <a:rPr lang="en-US" sz="22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Psalm 23:1-4</a:t>
            </a:r>
          </a:p>
        </p:txBody>
      </p:sp>
    </p:spTree>
    <p:extLst>
      <p:ext uri="{BB962C8B-B14F-4D97-AF65-F5344CB8AC3E}">
        <p14:creationId xmlns:p14="http://schemas.microsoft.com/office/powerpoint/2010/main" val="13310114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31">
            <a:extLst>
              <a:ext uri="{FF2B5EF4-FFF2-40B4-BE49-F238E27FC236}">
                <a16:creationId xmlns:a16="http://schemas.microsoft.com/office/drawing/2014/main" id="{A078A52F-85EA-4C0B-962B-D9D9DD4DD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6" name="Rectangle 33">
            <a:extLst>
              <a:ext uri="{FF2B5EF4-FFF2-40B4-BE49-F238E27FC236}">
                <a16:creationId xmlns:a16="http://schemas.microsoft.com/office/drawing/2014/main" id="{919797D5-5700-4683-B30A-5B4D56CB8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7" name="Rectangle 35">
            <a:extLst>
              <a:ext uri="{FF2B5EF4-FFF2-40B4-BE49-F238E27FC236}">
                <a16:creationId xmlns:a16="http://schemas.microsoft.com/office/drawing/2014/main" id="{4856A7B9-9801-42EC-A4C9-7E22A56EF5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8" name="Rectangle 37">
            <a:extLst>
              <a:ext uri="{FF2B5EF4-FFF2-40B4-BE49-F238E27FC236}">
                <a16:creationId xmlns:a16="http://schemas.microsoft.com/office/drawing/2014/main" id="{A8D10092-A860-4EFB-963F-A14DA3648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59" name="Rectangle 39">
            <a:extLst>
              <a:ext uri="{FF2B5EF4-FFF2-40B4-BE49-F238E27FC236}">
                <a16:creationId xmlns:a16="http://schemas.microsoft.com/office/drawing/2014/main" id="{D6042057-146D-4C5C-9E66-9CD6D8A401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64663F-D5BD-4212-855A-ED9288D972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925" b="480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60" name="Group 41">
            <a:extLst>
              <a:ext uri="{FF2B5EF4-FFF2-40B4-BE49-F238E27FC236}">
                <a16:creationId xmlns:a16="http://schemas.microsoft.com/office/drawing/2014/main" id="{6B14832B-2D5A-461D-AD66-7F7ABC303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7" y="453643"/>
            <a:ext cx="11307400" cy="5938689"/>
            <a:chOff x="438067" y="453643"/>
            <a:chExt cx="11307400" cy="5938689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2294387-CA33-409B-8E85-6CF823B547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7" y="618067"/>
              <a:ext cx="11305200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0BD22D6-8156-4BE4-8990-1A7612D4F4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3951A02-F802-4E54-B083-7BE079C94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DCA353A-1C61-468C-9643-86730A2B8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199" y="1006956"/>
            <a:ext cx="11015133" cy="137217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Footprints in the sand by Mary Stevenson (1936)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581192" y="2438399"/>
            <a:ext cx="11018141" cy="356446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tabLst/>
            </a:pPr>
            <a:r>
              <a:rPr kumimoji="0" lang="en-US" altLang="en-US" sz="15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One night I dreamed I was walking along the beach with the Lord. Many scenes from my life flashed across the sky.</a:t>
            </a:r>
          </a:p>
          <a:p>
            <a:pPr marL="0" marR="0" lvl="0" indent="0"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tabLst/>
            </a:pPr>
            <a:r>
              <a:rPr kumimoji="0" lang="en-US" altLang="en-US" sz="15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In each scene I noticed footprints in the sand. Sometimes there were two sets of footprints, other times there was one only.</a:t>
            </a:r>
          </a:p>
          <a:p>
            <a:pPr marL="0" marR="0" lvl="0" indent="0"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tabLst/>
            </a:pPr>
            <a:endParaRPr kumimoji="0" lang="en-US" altLang="en-US" sz="15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tabLst/>
            </a:pPr>
            <a:r>
              <a:rPr kumimoji="0" lang="en-US" altLang="en-US" sz="15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This bothered me because I noticed that during the low periods of my life, when I was suffering from anguish, sorrow or defeat, I could see only one set of footprints, so I said to the Lord,</a:t>
            </a:r>
          </a:p>
          <a:p>
            <a:pPr marL="0" marR="0" lvl="0" indent="0"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tabLst/>
            </a:pPr>
            <a:r>
              <a:rPr kumimoji="0" lang="en-US" altLang="en-US" sz="15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“You promised me Lord,</a:t>
            </a:r>
            <a:br>
              <a:rPr kumimoji="0" lang="en-US" altLang="en-US" sz="15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</a:br>
            <a:r>
              <a:rPr kumimoji="0" lang="en-US" altLang="en-US" sz="15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that if I followed you, you would walk with me always. But I have noticed that during the most trying periods of my life there has only been one set of footprints in the sand. Why, when I needed you most, have you not been there for me?”</a:t>
            </a:r>
          </a:p>
          <a:p>
            <a:pPr marL="0" marR="0" lvl="0" indent="0"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tabLst/>
            </a:pPr>
            <a:endParaRPr kumimoji="0" lang="en-US" altLang="en-US" sz="15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tabLst/>
            </a:pPr>
            <a:r>
              <a:rPr kumimoji="0" lang="en-US" altLang="en-US" sz="15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The Lord replied, “The years when you have seen only one set of footprints, my child, is when I carried you.”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ACCA4E-1CEF-4D0E-843E-DFD92D16ED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4118" y="1"/>
            <a:ext cx="667881" cy="83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002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Responding</a:t>
            </a:r>
            <a:r>
              <a:rPr lang="en-GB" b="1" dirty="0"/>
              <a:t> </a:t>
            </a: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69" y="5103248"/>
            <a:ext cx="1278686" cy="1653252"/>
          </a:xfrm>
          <a:prstGeom prst="rect">
            <a:avLst/>
          </a:prstGeom>
        </p:spPr>
      </p:pic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D73BF8D6-401E-4320-ABC7-670AAC352C61}"/>
              </a:ext>
            </a:extLst>
          </p:cNvPr>
          <p:cNvSpPr/>
          <p:nvPr/>
        </p:nvSpPr>
        <p:spPr>
          <a:xfrm>
            <a:off x="350196" y="1966086"/>
            <a:ext cx="4116357" cy="2889065"/>
          </a:xfrm>
          <a:prstGeom prst="cloudCallout">
            <a:avLst>
              <a:gd name="adj1" fmla="val 23744"/>
              <a:gd name="adj2" fmla="val 836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How does the Footprints poem show God’s faithfulness?</a:t>
            </a:r>
          </a:p>
        </p:txBody>
      </p:sp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4C5B36B5-FB33-4C72-9A6C-F3052A64D109}"/>
              </a:ext>
            </a:extLst>
          </p:cNvPr>
          <p:cNvSpPr/>
          <p:nvPr/>
        </p:nvSpPr>
        <p:spPr>
          <a:xfrm>
            <a:off x="3394952" y="2798284"/>
            <a:ext cx="4591639" cy="3131590"/>
          </a:xfrm>
          <a:prstGeom prst="cloudCallout">
            <a:avLst>
              <a:gd name="adj1" fmla="val -41629"/>
              <a:gd name="adj2" fmla="val 68025"/>
            </a:avLst>
          </a:prstGeom>
          <a:solidFill>
            <a:srgbClr val="E585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How does it feel to think that someone is walking beside us each day?</a:t>
            </a:r>
          </a:p>
        </p:txBody>
      </p: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C1D3B7AD-C33E-4DF0-B54B-E4078EAA8738}"/>
              </a:ext>
            </a:extLst>
          </p:cNvPr>
          <p:cNvSpPr/>
          <p:nvPr/>
        </p:nvSpPr>
        <p:spPr>
          <a:xfrm>
            <a:off x="7459192" y="2008420"/>
            <a:ext cx="4591639" cy="3131591"/>
          </a:xfrm>
          <a:prstGeom prst="cloudCallout">
            <a:avLst>
              <a:gd name="adj1" fmla="val 42172"/>
              <a:gd name="adj2" fmla="val 6929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2800" b="1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 walks beside you in your life?</a:t>
            </a:r>
            <a:endParaRPr lang="en-GB" sz="28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en-GB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14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Prayer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780512" y="2138570"/>
            <a:ext cx="10620375" cy="435292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200" dirty="0">
                <a:latin typeface="Century Gothic" panose="020B0502020202020204" pitchFamily="34" charset="0"/>
                <a:cs typeface="Segoe UI" panose="020B0502040204020203" pitchFamily="34" charset="0"/>
              </a:rPr>
              <a:t>Encourage the pupils to respond with their own prayers in the prayer space or use the prayer below:</a:t>
            </a:r>
          </a:p>
          <a:p>
            <a:endParaRPr lang="en-GB" sz="2200" dirty="0"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r>
              <a:rPr lang="en-GB" sz="2400" b="1" dirty="0">
                <a:latin typeface="Century Gothic" panose="020B0502020202020204" pitchFamily="34" charset="0"/>
              </a:rPr>
              <a:t>Dear God</a:t>
            </a:r>
          </a:p>
          <a:p>
            <a:r>
              <a:rPr lang="en-GB" sz="2400" b="1" dirty="0">
                <a:latin typeface="Century Gothic" panose="020B0502020202020204" pitchFamily="34" charset="0"/>
              </a:rPr>
              <a:t>Thank you that you walk beside us in the good times and the hard times.  Thank you for your faithfulness.</a:t>
            </a:r>
          </a:p>
          <a:p>
            <a:r>
              <a:rPr lang="en-GB" sz="2400" b="1" dirty="0">
                <a:latin typeface="Century Gothic" panose="020B0502020202020204" pitchFamily="34" charset="0"/>
              </a:rPr>
              <a:t>Amen</a:t>
            </a: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7510" y="5973002"/>
            <a:ext cx="684490" cy="88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873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indoor, monitor, photo, sitting&#10;&#10;Description automatically generated">
            <a:extLst>
              <a:ext uri="{FF2B5EF4-FFF2-40B4-BE49-F238E27FC236}">
                <a16:creationId xmlns:a16="http://schemas.microsoft.com/office/drawing/2014/main" id="{BA311D33-1474-47AA-98BC-F6A16AC14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321" y="1208531"/>
            <a:ext cx="4122490" cy="473506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Tuesday</a:t>
            </a:r>
          </a:p>
        </p:txBody>
      </p:sp>
    </p:spTree>
    <p:extLst>
      <p:ext uri="{BB962C8B-B14F-4D97-AF65-F5344CB8AC3E}">
        <p14:creationId xmlns:p14="http://schemas.microsoft.com/office/powerpoint/2010/main" val="131166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663768-3CE7-4276-B210-EB7E41770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5766" y="5248781"/>
            <a:ext cx="993734" cy="12497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5E4F82-4F04-425E-BFF0-C018B7E6DE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7061" y="1089989"/>
            <a:ext cx="6917877" cy="50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5670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424E717-F3D1-4318-B517-549319F5FA22}"/>
              </a:ext>
            </a:extLst>
          </p:cNvPr>
          <p:cNvSpPr/>
          <p:nvPr/>
        </p:nvSpPr>
        <p:spPr>
          <a:xfrm>
            <a:off x="6303057" y="643467"/>
            <a:ext cx="4743450" cy="278553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0058EC-6A97-46A2-9502-DEFBE4F8A053}"/>
              </a:ext>
            </a:extLst>
          </p:cNvPr>
          <p:cNvSpPr txBox="1"/>
          <p:nvPr/>
        </p:nvSpPr>
        <p:spPr>
          <a:xfrm>
            <a:off x="6591942" y="882071"/>
            <a:ext cx="40481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latin typeface="Century Gothic" panose="020B0502020202020204" pitchFamily="34" charset="0"/>
              </a:rPr>
              <a:t>What do you see in the picture?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93FA870-8832-4438-9014-F35598B73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4362" y="5417942"/>
            <a:ext cx="987638" cy="1249788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C5527CC-54EE-43AC-9420-952365576B1D}"/>
              </a:ext>
            </a:extLst>
          </p:cNvPr>
          <p:cNvSpPr/>
          <p:nvPr/>
        </p:nvSpPr>
        <p:spPr>
          <a:xfrm>
            <a:off x="713962" y="3667604"/>
            <a:ext cx="4743450" cy="278553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latin typeface="Century Gothic" panose="020B0502020202020204" pitchFamily="34" charset="0"/>
              </a:rPr>
              <a:t>Can you make a prediction about what we are going to talk about this week?</a:t>
            </a:r>
          </a:p>
          <a:p>
            <a:pPr algn="ctr"/>
            <a:endParaRPr lang="en-GB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5584953-1ADF-4EB2-B636-BD4C68A796B0}"/>
              </a:ext>
            </a:extLst>
          </p:cNvPr>
          <p:cNvSpPr/>
          <p:nvPr/>
        </p:nvSpPr>
        <p:spPr>
          <a:xfrm>
            <a:off x="6373953" y="3667604"/>
            <a:ext cx="4743450" cy="2785533"/>
          </a:xfrm>
          <a:prstGeom prst="roundRect">
            <a:avLst/>
          </a:prstGeom>
          <a:ln w="571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What questions do these pictures make you ask?</a:t>
            </a:r>
          </a:p>
          <a:p>
            <a:pPr algn="ctr"/>
            <a:endParaRPr lang="en-GB" sz="2800" b="1" dirty="0">
              <a:latin typeface="Century Gothic" panose="020B0502020202020204" pitchFamily="34" charset="0"/>
            </a:endParaRPr>
          </a:p>
          <a:p>
            <a:pPr algn="ctr"/>
            <a:r>
              <a:rPr lang="en-GB" sz="2800" dirty="0">
                <a:latin typeface="Century Gothic" panose="020B0502020202020204" pitchFamily="34" charset="0"/>
                <a:cs typeface="Segoe UI" panose="020B0502040204020203" pitchFamily="34" charset="0"/>
              </a:rPr>
              <a:t>Think of two or three questions.</a:t>
            </a:r>
          </a:p>
          <a:p>
            <a:pPr algn="ctr"/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630BFE-FCEA-4100-9222-863FFE978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493" y="669033"/>
            <a:ext cx="3776703" cy="27742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57944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RESPOND: Bible story</a:t>
            </a:r>
            <a:br>
              <a:rPr lang="en-GB" b="1" dirty="0">
                <a:latin typeface="Century Gothic" panose="020B0502020202020204" pitchFamily="34" charset="0"/>
              </a:rPr>
            </a:br>
            <a:r>
              <a:rPr lang="en-GB" b="1" dirty="0">
                <a:latin typeface="Century Gothic" panose="020B0502020202020204" pitchFamily="34" charset="0"/>
              </a:rPr>
              <a:t>1 Samuel 17:55-58</a:t>
            </a:r>
            <a:endParaRPr lang="en-GB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AB1C74-BF9C-459E-8F22-4E437E84C1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7811" y="5652823"/>
            <a:ext cx="933901" cy="120517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C398185-0E5D-4E59-9486-193659097E8E}"/>
              </a:ext>
            </a:extLst>
          </p:cNvPr>
          <p:cNvSpPr/>
          <p:nvPr/>
        </p:nvSpPr>
        <p:spPr>
          <a:xfrm>
            <a:off x="316431" y="1997823"/>
            <a:ext cx="11548542" cy="468507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sz="24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David Becomes One of Saul’s Officers</a:t>
            </a:r>
          </a:p>
          <a:p>
            <a:pPr algn="l"/>
            <a:r>
              <a:rPr lang="en-US" sz="24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55 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After King Saul had watched David go out to fight Goliath, Saul turned to the commander of his army and said, “Abner, who is that young man?”</a:t>
            </a:r>
          </a:p>
          <a:p>
            <a:pPr algn="l"/>
            <a:r>
              <a:rPr lang="en-U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“Your Majesty,” Abner answered, “I swear by your life that I don’t know.”</a:t>
            </a:r>
          </a:p>
          <a:p>
            <a:pPr algn="l"/>
            <a:r>
              <a:rPr lang="en-US" sz="24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56 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“Then find out!” Saul told him.</a:t>
            </a:r>
          </a:p>
          <a:p>
            <a:pPr algn="l"/>
            <a:r>
              <a:rPr lang="en-US" sz="24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57 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When David came back from fighting Goliath, he was still carrying Goliath’s head.</a:t>
            </a:r>
          </a:p>
          <a:p>
            <a:pPr algn="l"/>
            <a:r>
              <a:rPr lang="en-U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Abner took David to Saul, </a:t>
            </a:r>
            <a:r>
              <a:rPr lang="en-US" sz="24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58 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and Saul asked, “Who are you?”</a:t>
            </a:r>
          </a:p>
          <a:p>
            <a:pPr algn="l"/>
            <a:r>
              <a:rPr lang="en-US" sz="2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“I am David the son of Jesse, a loyal Israelite from Bethlehem.”</a:t>
            </a:r>
          </a:p>
        </p:txBody>
      </p:sp>
    </p:spTree>
    <p:extLst>
      <p:ext uri="{BB962C8B-B14F-4D97-AF65-F5344CB8AC3E}">
        <p14:creationId xmlns:p14="http://schemas.microsoft.com/office/powerpoint/2010/main" val="29345370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RESPOND: Bible story</a:t>
            </a:r>
            <a:br>
              <a:rPr lang="en-GB" b="1" dirty="0">
                <a:latin typeface="Century Gothic" panose="020B0502020202020204" pitchFamily="34" charset="0"/>
              </a:rPr>
            </a:br>
            <a:r>
              <a:rPr lang="en-GB" b="1" dirty="0">
                <a:latin typeface="Century Gothic" panose="020B0502020202020204" pitchFamily="34" charset="0"/>
              </a:rPr>
              <a:t>1 Samuel 18:1-5</a:t>
            </a:r>
            <a:endParaRPr lang="en-GB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AB1C74-BF9C-459E-8F22-4E437E84C1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7811" y="5652823"/>
            <a:ext cx="933901" cy="120517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C398185-0E5D-4E59-9486-193659097E8E}"/>
              </a:ext>
            </a:extLst>
          </p:cNvPr>
          <p:cNvSpPr/>
          <p:nvPr/>
        </p:nvSpPr>
        <p:spPr>
          <a:xfrm>
            <a:off x="316431" y="1997823"/>
            <a:ext cx="7776981" cy="468507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David and Saul finished talking, and soon David and Jonathan</a:t>
            </a:r>
            <a:r>
              <a:rPr lang="en-US" sz="2000" b="0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[</a:t>
            </a:r>
            <a:r>
              <a:rPr lang="en-US" sz="2000" b="0" i="0" baseline="30000" dirty="0">
                <a:solidFill>
                  <a:srgbClr val="4A4A4A"/>
                </a:solidFill>
                <a:effectLst/>
                <a:latin typeface="Century Gothic" panose="020B0502020202020204" pitchFamily="34" charset="0"/>
                <a:hlinkClick r:id="rId4" tooltip="See footnote a"/>
              </a:rPr>
              <a:t>a</a:t>
            </a:r>
            <a:r>
              <a:rPr lang="en-US" sz="2000" b="0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]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became best friends. Jonathan thought as much of David as he did of himself. </a:t>
            </a:r>
            <a:r>
              <a:rPr lang="en-US" sz="20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2 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From that time on, Saul kept David in his service and would not let David go back to his own family.</a:t>
            </a:r>
          </a:p>
          <a:p>
            <a:pPr algn="l"/>
            <a:r>
              <a:rPr lang="en-US" sz="20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3 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Jonathan liked David so much that they promised to always be loyal friends. </a:t>
            </a:r>
            <a:r>
              <a:rPr lang="en-US" sz="20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4 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Jonathan took off the robe that he was wearing and gave it to David. He also gave him his military clothes,</a:t>
            </a:r>
            <a:r>
              <a:rPr lang="en-US" sz="2000" b="0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[</a:t>
            </a:r>
            <a:r>
              <a:rPr lang="en-US" sz="2000" b="0" i="0" baseline="30000" dirty="0">
                <a:solidFill>
                  <a:srgbClr val="4A4A4A"/>
                </a:solidFill>
                <a:effectLst/>
                <a:latin typeface="Century Gothic" panose="020B0502020202020204" pitchFamily="34" charset="0"/>
                <a:hlinkClick r:id="rId5" tooltip="See footnote b"/>
              </a:rPr>
              <a:t>b</a:t>
            </a:r>
            <a:r>
              <a:rPr lang="en-US" sz="2000" b="0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]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his sword, his bow and arrows, and his belt.</a:t>
            </a:r>
          </a:p>
          <a:p>
            <a:pPr algn="l"/>
            <a:r>
              <a:rPr lang="en-US" sz="20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5 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David was a success in everything that Saul sent him to do, and Saul made him a high officer in his army. That pleased everyone, including Saul’s other officers.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8952F0-56B7-42D3-9E1B-B8E3B16087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3135" y="2833776"/>
            <a:ext cx="3402434" cy="230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875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RESPOND: Bible story</a:t>
            </a:r>
            <a:br>
              <a:rPr lang="en-GB" b="1" dirty="0">
                <a:latin typeface="Century Gothic" panose="020B0502020202020204" pitchFamily="34" charset="0"/>
              </a:rPr>
            </a:br>
            <a:r>
              <a:rPr lang="en-GB" b="1" dirty="0">
                <a:latin typeface="Century Gothic" panose="020B0502020202020204" pitchFamily="34" charset="0"/>
              </a:rPr>
              <a:t>1 Samuel 20:9-13</a:t>
            </a:r>
            <a:endParaRPr lang="en-GB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AB1C74-BF9C-459E-8F22-4E437E84C1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6885" y="669571"/>
            <a:ext cx="858989" cy="1108505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C398185-0E5D-4E59-9486-193659097E8E}"/>
              </a:ext>
            </a:extLst>
          </p:cNvPr>
          <p:cNvSpPr/>
          <p:nvPr/>
        </p:nvSpPr>
        <p:spPr>
          <a:xfrm>
            <a:off x="4490427" y="1946185"/>
            <a:ext cx="7397603" cy="468507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en-US" sz="20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9 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“Don’t worry,” Jonathan said. “If I find out that my father wants to kill you, I’ll certainly let you know.”</a:t>
            </a:r>
          </a:p>
          <a:p>
            <a:pPr algn="l"/>
            <a:r>
              <a:rPr lang="en-US" sz="20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10 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“How will you do that?” David asked.</a:t>
            </a:r>
          </a:p>
          <a:p>
            <a:pPr algn="l"/>
            <a:r>
              <a:rPr lang="en-US" sz="20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11 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“Let’s go out to this field, and I’ll tell you,” Jonathan answered.</a:t>
            </a:r>
          </a:p>
          <a:p>
            <a:pPr algn="l"/>
            <a:endParaRPr lang="en-US" sz="20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When they got there, </a:t>
            </a:r>
            <a:r>
              <a:rPr lang="en-US" sz="20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12 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Jonathan said:</a:t>
            </a:r>
          </a:p>
          <a:p>
            <a:pPr algn="l"/>
            <a:r>
              <a:rPr lang="en-U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I swear by the </a:t>
            </a:r>
            <a:r>
              <a:rPr lang="en-US" sz="2000" b="0" i="0" cap="small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Lord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God of Israel, that two days from now I’ll know what my father is planning. Of course I’ll let you know if he’s friendly toward you. </a:t>
            </a:r>
            <a:r>
              <a:rPr lang="en-US" sz="2000" b="1" i="0" baseline="3000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13 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But if he wants to harm you, I promise to tell you and help you escape. And I ask the </a:t>
            </a:r>
            <a:r>
              <a:rPr lang="en-US" sz="2000" b="0" i="0" cap="small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Lord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to punish me severely if I don’t keep my promise.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4DB696-FEA0-425B-9449-157F7E7F63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970" y="2924627"/>
            <a:ext cx="3711262" cy="272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05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E5ACC8-A481-4C87-BE12-7AAB88245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0806" y="2250519"/>
            <a:ext cx="4206778" cy="2934851"/>
          </a:xfrm>
          <a:prstGeom prst="rect">
            <a:avLst/>
          </a:prstGeom>
        </p:spPr>
      </p:pic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BFDC5958-D1DD-446B-B6F9-85C54A30A6F1}"/>
              </a:ext>
            </a:extLst>
          </p:cNvPr>
          <p:cNvSpPr/>
          <p:nvPr/>
        </p:nvSpPr>
        <p:spPr>
          <a:xfrm>
            <a:off x="68094" y="252919"/>
            <a:ext cx="5077838" cy="2188007"/>
          </a:xfrm>
          <a:prstGeom prst="wedgeEllipseCallout">
            <a:avLst>
              <a:gd name="adj1" fmla="val 48328"/>
              <a:gd name="adj2" fmla="val 49155"/>
            </a:avLst>
          </a:prstGeom>
          <a:solidFill>
            <a:srgbClr val="E585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Being a faithful friend is very important.  It means that you are there for each other, even in tough times…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160202-EEA2-40E9-B9EE-BD7DE68D80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5698" y="6034886"/>
            <a:ext cx="646302" cy="834037"/>
          </a:xfrm>
          <a:prstGeom prst="rect">
            <a:avLst/>
          </a:prstGeom>
        </p:spPr>
      </p:pic>
      <p:sp>
        <p:nvSpPr>
          <p:cNvPr id="16" name="Thought Bubble: Cloud 15">
            <a:extLst>
              <a:ext uri="{FF2B5EF4-FFF2-40B4-BE49-F238E27FC236}">
                <a16:creationId xmlns:a16="http://schemas.microsoft.com/office/drawing/2014/main" id="{7E13016E-0FCF-4AF5-89E4-7FDB26BAE51B}"/>
              </a:ext>
            </a:extLst>
          </p:cNvPr>
          <p:cNvSpPr/>
          <p:nvPr/>
        </p:nvSpPr>
        <p:spPr>
          <a:xfrm>
            <a:off x="510657" y="2719144"/>
            <a:ext cx="3307586" cy="2188007"/>
          </a:xfrm>
          <a:prstGeom prst="cloudCallout">
            <a:avLst>
              <a:gd name="adj1" fmla="val 83953"/>
              <a:gd name="adj2" fmla="val -3512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How have you been a faithful friend?</a:t>
            </a:r>
          </a:p>
        </p:txBody>
      </p:sp>
      <p:sp>
        <p:nvSpPr>
          <p:cNvPr id="17" name="Thought Bubble: Cloud 16">
            <a:extLst>
              <a:ext uri="{FF2B5EF4-FFF2-40B4-BE49-F238E27FC236}">
                <a16:creationId xmlns:a16="http://schemas.microsoft.com/office/drawing/2014/main" id="{28129399-64A4-4C05-998E-E5325122BFC9}"/>
              </a:ext>
            </a:extLst>
          </p:cNvPr>
          <p:cNvSpPr/>
          <p:nvPr/>
        </p:nvSpPr>
        <p:spPr>
          <a:xfrm>
            <a:off x="8467584" y="1057977"/>
            <a:ext cx="3440440" cy="2371023"/>
          </a:xfrm>
          <a:prstGeom prst="cloudCallout">
            <a:avLst>
              <a:gd name="adj1" fmla="val -73014"/>
              <a:gd name="adj2" fmla="val 2330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How has someone been a faithful friend to you?</a:t>
            </a:r>
          </a:p>
        </p:txBody>
      </p:sp>
      <p:sp>
        <p:nvSpPr>
          <p:cNvPr id="18" name="Speech Bubble: Oval 17">
            <a:extLst>
              <a:ext uri="{FF2B5EF4-FFF2-40B4-BE49-F238E27FC236}">
                <a16:creationId xmlns:a16="http://schemas.microsoft.com/office/drawing/2014/main" id="{09760175-65B9-4F6F-A232-C40B49BAB0A9}"/>
              </a:ext>
            </a:extLst>
          </p:cNvPr>
          <p:cNvSpPr/>
          <p:nvPr/>
        </p:nvSpPr>
        <p:spPr>
          <a:xfrm>
            <a:off x="8010955" y="4359422"/>
            <a:ext cx="3948395" cy="2018490"/>
          </a:xfrm>
          <a:prstGeom prst="wedgeEllipseCallout">
            <a:avLst>
              <a:gd name="adj1" fmla="val -46877"/>
              <a:gd name="adj2" fmla="val -55640"/>
            </a:avLst>
          </a:prstGeom>
          <a:solidFill>
            <a:srgbClr val="E585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Share your ideas on what makes a faithful friend with your class.</a:t>
            </a:r>
          </a:p>
        </p:txBody>
      </p:sp>
    </p:spTree>
    <p:extLst>
      <p:ext uri="{BB962C8B-B14F-4D97-AF65-F5344CB8AC3E}">
        <p14:creationId xmlns:p14="http://schemas.microsoft.com/office/powerpoint/2010/main" val="3263647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BFDC5958-D1DD-446B-B6F9-85C54A30A6F1}"/>
              </a:ext>
            </a:extLst>
          </p:cNvPr>
          <p:cNvSpPr/>
          <p:nvPr/>
        </p:nvSpPr>
        <p:spPr>
          <a:xfrm>
            <a:off x="298686" y="107004"/>
            <a:ext cx="5070982" cy="2315183"/>
          </a:xfrm>
          <a:prstGeom prst="wedgeEllipseCallout">
            <a:avLst>
              <a:gd name="adj1" fmla="val 54275"/>
              <a:gd name="adj2" fmla="val 47474"/>
            </a:avLst>
          </a:prstGeom>
          <a:solidFill>
            <a:srgbClr val="E585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You may want to share ‘The Boy, the Mole, the Fox and the Horse’ by Charlie </a:t>
            </a:r>
            <a:r>
              <a:rPr lang="en-GB" sz="2000" b="1" dirty="0" err="1">
                <a:solidFill>
                  <a:schemeClr val="accent1"/>
                </a:solidFill>
                <a:latin typeface="Century Gothic" panose="020B0502020202020204" pitchFamily="34" charset="0"/>
              </a:rPr>
              <a:t>Mackesy</a:t>
            </a:r>
            <a:r>
              <a:rPr lang="en-GB" sz="20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 for some brilliant examples of faithful friendship.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160202-EEA2-40E9-B9EE-BD7DE68D80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5698" y="6034886"/>
            <a:ext cx="646302" cy="8340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CDCD53-83F1-4921-8FAC-92F7F279C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304" y="2584072"/>
            <a:ext cx="4990696" cy="3666005"/>
          </a:xfrm>
          <a:prstGeom prst="rect">
            <a:avLst/>
          </a:prstGeom>
        </p:spPr>
      </p:pic>
      <p:pic>
        <p:nvPicPr>
          <p:cNvPr id="5122" name="Picture 2" descr="The Boy, The Mole, The Fox and The Horse: Charlie Mackesy: Amazon.co.uk:  Charlie Mackesy: 9781529105100: Books">
            <a:extLst>
              <a:ext uri="{FF2B5EF4-FFF2-40B4-BE49-F238E27FC236}">
                <a16:creationId xmlns:a16="http://schemas.microsoft.com/office/drawing/2014/main" id="{F6404576-506F-4678-9A42-507CA768D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691" y="996617"/>
            <a:ext cx="4000939" cy="511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62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Prayer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A2E508A-8117-4645-ABD8-B53493E69158}"/>
              </a:ext>
            </a:extLst>
          </p:cNvPr>
          <p:cNvSpPr/>
          <p:nvPr/>
        </p:nvSpPr>
        <p:spPr>
          <a:xfrm>
            <a:off x="1021404" y="2013627"/>
            <a:ext cx="10418324" cy="4679004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>
                <a:latin typeface="Century Gothic" panose="020B0502020202020204" pitchFamily="34" charset="0"/>
                <a:cs typeface="Segoe UI" panose="020B0502040204020203" pitchFamily="34" charset="0"/>
              </a:rPr>
              <a:t>Encourage the pupils to respond with their own prayers first, using the class prayer space/area or with the prayer below:</a:t>
            </a:r>
          </a:p>
          <a:p>
            <a:endParaRPr lang="en-GB" sz="2000" dirty="0"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r>
              <a:rPr lang="en-GB" sz="2000" dirty="0">
                <a:latin typeface="Century Gothic" panose="020B0502020202020204" pitchFamily="34" charset="0"/>
                <a:cs typeface="Segoe UI" panose="020B0502040204020203" pitchFamily="34" charset="0"/>
              </a:rPr>
              <a:t>Dear God,</a:t>
            </a:r>
          </a:p>
          <a:p>
            <a:r>
              <a:rPr lang="en-GB" sz="2000" dirty="0">
                <a:latin typeface="Century Gothic" panose="020B0502020202020204" pitchFamily="34" charset="0"/>
                <a:cs typeface="Segoe UI" panose="020B0502040204020203" pitchFamily="34" charset="0"/>
              </a:rPr>
              <a:t>Thank you for my friends and for the way that they care for me.  Help me to be a faithful friend.</a:t>
            </a:r>
          </a:p>
          <a:p>
            <a:r>
              <a:rPr lang="en-GB" sz="2000" dirty="0">
                <a:latin typeface="Century Gothic" panose="020B0502020202020204" pitchFamily="34" charset="0"/>
                <a:cs typeface="Segoe UI" panose="020B0502040204020203" pitchFamily="34" charset="0"/>
              </a:rPr>
              <a:t>Amen.</a:t>
            </a:r>
          </a:p>
          <a:p>
            <a:endParaRPr lang="en-GB" sz="2000" dirty="0">
              <a:latin typeface="Century Gothic" panose="020B0502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69668"/>
            <a:ext cx="764412" cy="98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8898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sitting, computer&#10;&#10;Description automatically generated">
            <a:extLst>
              <a:ext uri="{FF2B5EF4-FFF2-40B4-BE49-F238E27FC236}">
                <a16:creationId xmlns:a16="http://schemas.microsoft.com/office/drawing/2014/main" id="{7A348043-2C3F-4802-AABD-E3E86DD5F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780" y="1208531"/>
            <a:ext cx="3457572" cy="473506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4" y="1419225"/>
            <a:ext cx="3225165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Wednesday</a:t>
            </a:r>
          </a:p>
        </p:txBody>
      </p:sp>
    </p:spTree>
    <p:extLst>
      <p:ext uri="{BB962C8B-B14F-4D97-AF65-F5344CB8AC3E}">
        <p14:creationId xmlns:p14="http://schemas.microsoft.com/office/powerpoint/2010/main" val="35361108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Prompted to action - challenge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77AA67-70BB-4B78-9DBC-E9C60B15A2F9}"/>
              </a:ext>
            </a:extLst>
          </p:cNvPr>
          <p:cNvSpPr txBox="1"/>
          <p:nvPr/>
        </p:nvSpPr>
        <p:spPr>
          <a:xfrm>
            <a:off x="6641863" y="2067734"/>
            <a:ext cx="5128605" cy="4459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endParaRPr lang="en-US" sz="1600" b="1" dirty="0">
              <a:solidFill>
                <a:schemeClr val="tx2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5900" b="1" dirty="0">
                <a:solidFill>
                  <a:schemeClr val="tx2"/>
                </a:solidFill>
                <a:latin typeface="Century Gothic" panose="020B0502020202020204" pitchFamily="34" charset="0"/>
              </a:rPr>
              <a:t>Remember our theme this week…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endParaRPr lang="en-US" sz="59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5900" b="1" dirty="0">
                <a:solidFill>
                  <a:srgbClr val="E73725"/>
                </a:solidFill>
                <a:latin typeface="Century Gothic" panose="020B0502020202020204" pitchFamily="34" charset="0"/>
              </a:rPr>
              <a:t>Faithfulness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endParaRPr lang="en-US" sz="59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5900" b="1" dirty="0">
                <a:solidFill>
                  <a:schemeClr val="tx2"/>
                </a:solidFill>
                <a:latin typeface="Century Gothic" panose="020B0502020202020204" pitchFamily="34" charset="0"/>
              </a:rPr>
              <a:t>and our Bible passages…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endParaRPr lang="en-US" sz="59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5900" b="1" dirty="0">
                <a:solidFill>
                  <a:srgbClr val="E73725"/>
                </a:solidFill>
                <a:latin typeface="Century Gothic" panose="020B0502020202020204" pitchFamily="34" charset="0"/>
              </a:rPr>
              <a:t>David and Jonathan (1 Samuel)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5900" b="1" dirty="0">
                <a:solidFill>
                  <a:srgbClr val="E73725"/>
                </a:solidFill>
                <a:latin typeface="Century Gothic" panose="020B0502020202020204" pitchFamily="34" charset="0"/>
              </a:rPr>
              <a:t>Psalm 91 and 23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endParaRPr lang="en-US" sz="1300" b="1" dirty="0">
              <a:solidFill>
                <a:schemeClr val="tx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189ABD-5484-446E-9E4C-7B92793D8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9031" y="5608212"/>
            <a:ext cx="987638" cy="12497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8E39FA-03E8-4E5A-895D-7911DDB4A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996" y="3735247"/>
            <a:ext cx="4289608" cy="29276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DB3B26-DA1B-4561-B828-24B5DCDB65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8694" y="2067734"/>
            <a:ext cx="3456968" cy="253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0730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RESPOND: Bible story</a:t>
            </a:r>
            <a:br>
              <a:rPr lang="en-GB" b="1" dirty="0">
                <a:latin typeface="Century Gothic" panose="020B0502020202020204" pitchFamily="34" charset="0"/>
              </a:rPr>
            </a:br>
            <a:r>
              <a:rPr lang="en-GB" b="1" dirty="0">
                <a:latin typeface="Century Gothic" panose="020B0502020202020204" pitchFamily="34" charset="0"/>
              </a:rPr>
              <a:t>Ruth 1</a:t>
            </a:r>
            <a:endParaRPr lang="en-GB" dirty="0">
              <a:latin typeface="Arial Rounded MT Bold" panose="020F070403050403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6B0881D-54D1-42DC-8338-FE085C947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9903" y="5964864"/>
            <a:ext cx="692097" cy="8931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51D5ED-1A73-44E5-8E4F-32DBF06022DB}"/>
              </a:ext>
            </a:extLst>
          </p:cNvPr>
          <p:cNvSpPr txBox="1"/>
          <p:nvPr/>
        </p:nvSpPr>
        <p:spPr>
          <a:xfrm>
            <a:off x="4935977" y="6226765"/>
            <a:ext cx="6094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https://www.youtube.com/watch?v=gR2sZRAVcwc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837BD4-4569-47AD-8434-EEF24B5AD6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4527" y="2065993"/>
            <a:ext cx="7151639" cy="4062349"/>
          </a:xfrm>
          <a:prstGeom prst="rect">
            <a:avLst/>
          </a:prstGeo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7069BBF8-28B9-4B77-9857-EC7F55869147}"/>
              </a:ext>
            </a:extLst>
          </p:cNvPr>
          <p:cNvSpPr/>
          <p:nvPr/>
        </p:nvSpPr>
        <p:spPr>
          <a:xfrm>
            <a:off x="690664" y="2065993"/>
            <a:ext cx="3784059" cy="2315183"/>
          </a:xfrm>
          <a:prstGeom prst="wedgeEllipseCallout">
            <a:avLst>
              <a:gd name="adj1" fmla="val 55887"/>
              <a:gd name="adj2" fmla="val 28566"/>
            </a:avLst>
          </a:prstGeom>
          <a:solidFill>
            <a:srgbClr val="E585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The story of Ruth and Naomi from the Old Testament is all about the loyalty and faithfulness of friends.</a:t>
            </a:r>
          </a:p>
        </p:txBody>
      </p:sp>
    </p:spTree>
    <p:extLst>
      <p:ext uri="{BB962C8B-B14F-4D97-AF65-F5344CB8AC3E}">
        <p14:creationId xmlns:p14="http://schemas.microsoft.com/office/powerpoint/2010/main" val="2926392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Responding</a:t>
            </a:r>
            <a:r>
              <a:rPr lang="en-GB" b="1" dirty="0"/>
              <a:t> </a:t>
            </a: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69" y="5103248"/>
            <a:ext cx="1278686" cy="1653252"/>
          </a:xfrm>
          <a:prstGeom prst="rect">
            <a:avLst/>
          </a:prstGeom>
        </p:spPr>
      </p:pic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D73BF8D6-401E-4320-ABC7-670AAC352C61}"/>
              </a:ext>
            </a:extLst>
          </p:cNvPr>
          <p:cNvSpPr/>
          <p:nvPr/>
        </p:nvSpPr>
        <p:spPr>
          <a:xfrm>
            <a:off x="0" y="1966086"/>
            <a:ext cx="4466553" cy="2889065"/>
          </a:xfrm>
          <a:prstGeom prst="cloudCallout">
            <a:avLst>
              <a:gd name="adj1" fmla="val 23744"/>
              <a:gd name="adj2" fmla="val 836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en-GB" sz="2800" dirty="0">
                <a:latin typeface="Century Gothic" panose="020B0502020202020204" pitchFamily="34" charset="0"/>
              </a:rPr>
              <a:t>How could you encourage faithful friendship in your school?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4C5B36B5-FB33-4C72-9A6C-F3052A64D109}"/>
              </a:ext>
            </a:extLst>
          </p:cNvPr>
          <p:cNvSpPr/>
          <p:nvPr/>
        </p:nvSpPr>
        <p:spPr>
          <a:xfrm>
            <a:off x="3196090" y="2798284"/>
            <a:ext cx="4790502" cy="3131590"/>
          </a:xfrm>
          <a:prstGeom prst="cloudCallout">
            <a:avLst>
              <a:gd name="adj1" fmla="val -41629"/>
              <a:gd name="adj2" fmla="val 68025"/>
            </a:avLst>
          </a:prstGeom>
          <a:solidFill>
            <a:srgbClr val="E585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en-US" sz="2800" dirty="0">
                <a:latin typeface="Century Gothic" panose="020B0502020202020204" pitchFamily="34" charset="0"/>
              </a:rPr>
              <a:t>How can you make sure that everyone has a friend in your school?</a:t>
            </a:r>
          </a:p>
        </p:txBody>
      </p: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C1D3B7AD-C33E-4DF0-B54B-E4078EAA8738}"/>
              </a:ext>
            </a:extLst>
          </p:cNvPr>
          <p:cNvSpPr/>
          <p:nvPr/>
        </p:nvSpPr>
        <p:spPr>
          <a:xfrm>
            <a:off x="7182998" y="2008420"/>
            <a:ext cx="4867833" cy="3131591"/>
          </a:xfrm>
          <a:prstGeom prst="cloudCallout">
            <a:avLst>
              <a:gd name="adj1" fmla="val 42172"/>
              <a:gd name="adj2" fmla="val 6929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2800" b="1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practical things coul</a:t>
            </a:r>
            <a:r>
              <a:rPr lang="en-GB" sz="2800" b="1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you do to help build strong and faithful friendships</a:t>
            </a:r>
            <a:r>
              <a:rPr lang="en-GB" sz="2800" b="1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GB" sz="2800" b="1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28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en-GB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24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 Rounded MT Bold" panose="020F0704030504030204" pitchFamily="34" charset="0"/>
              </a:rPr>
              <a:t>Prompted to action – challenge ideas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42CE92-A390-42C0-8EBC-1C84777A5504}"/>
              </a:ext>
            </a:extLst>
          </p:cNvPr>
          <p:cNvSpPr/>
          <p:nvPr/>
        </p:nvSpPr>
        <p:spPr>
          <a:xfrm>
            <a:off x="575893" y="2041123"/>
            <a:ext cx="7906625" cy="1256554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Century Gothic" panose="020B0502020202020204" pitchFamily="34" charset="0"/>
              </a:rPr>
              <a:t>Could you take inspiration from Charlie </a:t>
            </a:r>
            <a:r>
              <a:rPr lang="en-GB" sz="2400" dirty="0" err="1">
                <a:latin typeface="Century Gothic" panose="020B0502020202020204" pitchFamily="34" charset="0"/>
              </a:rPr>
              <a:t>Mackesy’s</a:t>
            </a:r>
            <a:r>
              <a:rPr lang="en-GB" sz="2400" dirty="0">
                <a:latin typeface="Century Gothic" panose="020B0502020202020204" pitchFamily="34" charset="0"/>
              </a:rPr>
              <a:t> illustrations and use them as the starting point for encouraging faithful friendships in your school?</a:t>
            </a:r>
            <a:endParaRPr lang="en-GB" sz="3600" b="1" i="1" dirty="0">
              <a:latin typeface="Century Gothic" panose="020B0502020202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6B0881D-54D1-42DC-8338-FE085C947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450" y="6128342"/>
            <a:ext cx="565418" cy="7296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80D430-FB5A-4BBE-A87E-3949936938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493" y="3479985"/>
            <a:ext cx="2290148" cy="30544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3C35BB-E5F8-4290-9E0C-4FA2D36FF8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033" y="3769384"/>
            <a:ext cx="2989634" cy="22422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BAEA1A-C928-4201-AA24-749BF37DCE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1052" y="3479986"/>
            <a:ext cx="2290864" cy="30544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58606F-1008-4BB2-921F-0B7FC8F4AC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2202" y="1989869"/>
            <a:ext cx="2494224" cy="25066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61E62B-CAE6-4D60-94AA-C2A6C1250A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46140" y="4613542"/>
            <a:ext cx="2759370" cy="186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546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EE21-5E26-44F5-9255-D522136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Century Gothic" panose="020B0502020202020204" pitchFamily="34" charset="0"/>
              </a:rPr>
              <a:t>Prayer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118D01-90CC-4AE8-8871-0E41A97E204C}"/>
              </a:ext>
            </a:extLst>
          </p:cNvPr>
          <p:cNvSpPr txBox="1"/>
          <p:nvPr/>
        </p:nvSpPr>
        <p:spPr>
          <a:xfrm>
            <a:off x="1066261" y="2460943"/>
            <a:ext cx="983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400" b="1" dirty="0"/>
          </a:p>
          <a:p>
            <a:endParaRPr lang="en-GB" sz="1400" b="1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EB2208B-DC1F-44A9-8339-10403C383C75}"/>
              </a:ext>
            </a:extLst>
          </p:cNvPr>
          <p:cNvSpPr/>
          <p:nvPr/>
        </p:nvSpPr>
        <p:spPr>
          <a:xfrm>
            <a:off x="678205" y="1993692"/>
            <a:ext cx="10824993" cy="476280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000" dirty="0">
                <a:latin typeface="Century Gothic" panose="020B0502020202020204" pitchFamily="34" charset="0"/>
                <a:cs typeface="Segoe UI" panose="020B0502040204020203" pitchFamily="34" charset="0"/>
              </a:rPr>
              <a:t>Encourage the pupils to respond with their own prayers in the class prayer space/area. You could use the school’s prayer or the Lord’s Prayer:</a:t>
            </a:r>
          </a:p>
          <a:p>
            <a:endParaRPr lang="en-GB" sz="2000" dirty="0">
              <a:latin typeface="Century Gothic" panose="020B0502020202020204" pitchFamily="34" charset="0"/>
              <a:cs typeface="Segoe UI" panose="020B0502040204020203" pitchFamily="34" charset="0"/>
            </a:endParaRPr>
          </a:p>
          <a:p>
            <a:pPr algn="ctr"/>
            <a:r>
              <a:rPr lang="en-GB" sz="2000" dirty="0">
                <a:latin typeface="Century Gothic" panose="020B0502020202020204" pitchFamily="34" charset="0"/>
                <a:cs typeface="Segoe UI" panose="020B0502040204020203" pitchFamily="34" charset="0"/>
              </a:rPr>
              <a:t>	</a:t>
            </a:r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Our Father, in heaven,</a:t>
            </a:r>
          </a:p>
          <a:p>
            <a:pPr algn="ctr"/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Holy is your name.</a:t>
            </a:r>
          </a:p>
          <a:p>
            <a:pPr algn="ctr"/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Your Kingdom come,</a:t>
            </a:r>
          </a:p>
          <a:p>
            <a:pPr algn="ctr"/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Your will be done on earth, as it is in heaven.</a:t>
            </a:r>
          </a:p>
          <a:p>
            <a:pPr algn="ctr"/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Give us this day our daily bread,</a:t>
            </a:r>
          </a:p>
          <a:p>
            <a:pPr algn="ctr"/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And forgive us our sins,</a:t>
            </a:r>
          </a:p>
          <a:p>
            <a:pPr algn="ctr"/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As we forgive those who sin against us,</a:t>
            </a:r>
          </a:p>
          <a:p>
            <a:pPr algn="ctr"/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And lead us not into temptation,</a:t>
            </a:r>
          </a:p>
          <a:p>
            <a:pPr algn="ctr"/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But deliver us from evil.</a:t>
            </a:r>
          </a:p>
          <a:p>
            <a:pPr algn="ctr"/>
            <a:r>
              <a:rPr lang="en-GB" sz="2000" b="1" dirty="0">
                <a:latin typeface="Century Gothic" panose="020B0502020202020204" pitchFamily="34" charset="0"/>
                <a:cs typeface="Segoe UI" panose="020B0502040204020203" pitchFamily="34" charset="0"/>
              </a:rPr>
              <a:t>Amen.</a:t>
            </a:r>
          </a:p>
          <a:p>
            <a:r>
              <a:rPr lang="en-GB" sz="2400" dirty="0">
                <a:latin typeface="Century Gothic" panose="020B0502020202020204" pitchFamily="34" charset="0"/>
                <a:cs typeface="Segoe UI" panose="020B0502040204020203" pitchFamily="34" charset="0"/>
              </a:rPr>
              <a:t>	</a:t>
            </a:r>
            <a:endParaRPr lang="en-GB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 descr="A drawing of a face&#10;&#10;Description automatically generated">
            <a:extLst>
              <a:ext uri="{FF2B5EF4-FFF2-40B4-BE49-F238E27FC236}">
                <a16:creationId xmlns:a16="http://schemas.microsoft.com/office/drawing/2014/main" id="{B9AC6DAA-89E4-4FFD-82EA-D6A9B90C3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69" y="5103248"/>
            <a:ext cx="1278686" cy="165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0601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21F98A14-C471-4F62-BD64-15FDC07CC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087" y="1208531"/>
            <a:ext cx="5100958" cy="473506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Thursday</a:t>
            </a:r>
          </a:p>
        </p:txBody>
      </p:sp>
    </p:spTree>
    <p:extLst>
      <p:ext uri="{BB962C8B-B14F-4D97-AF65-F5344CB8AC3E}">
        <p14:creationId xmlns:p14="http://schemas.microsoft.com/office/powerpoint/2010/main" val="26514177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CC2B463-6BD5-411E-A3CA-67A9FE003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3E6F24-3E64-4893-9F13-7BEE01C84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9"/>
            <a:ext cx="7498616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2843" y="1272116"/>
            <a:ext cx="6798608" cy="208586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r>
              <a:rPr lang="en-US" sz="20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Use the Meditation resource alongside the Spiritual Encounters – bible-based meditation teacher’s pack:</a:t>
            </a:r>
            <a:br>
              <a:rPr lang="en-US" sz="20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20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r>
              <a:rPr lang="en-US" sz="20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http://www.ldbe.co.uk/about/guidance- resources/worship-and-meditation/</a:t>
            </a:r>
            <a:br>
              <a:rPr lang="en-US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GB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2200" cap="none" dirty="0">
                <a:solidFill>
                  <a:srgbClr val="FFFFFF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900" dirty="0">
                <a:solidFill>
                  <a:srgbClr val="FFFFFF"/>
                </a:solidFill>
              </a:rPr>
            </a:br>
            <a:endParaRPr lang="en-US" sz="900" dirty="0">
              <a:solidFill>
                <a:srgbClr val="FFFFFF"/>
              </a:solidFill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21F98A14-C471-4F62-BD64-15FDC07CC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166" y="2315051"/>
            <a:ext cx="2716911" cy="2522028"/>
          </a:xfrm>
          <a:prstGeom prst="rect">
            <a:avLst/>
          </a:prstGeom>
        </p:spPr>
      </p:pic>
      <p:pic>
        <p:nvPicPr>
          <p:cNvPr id="1026" name="Picture 2" descr="Proverbs 18:24 A man of many companions may come to ruin, but there is a  friend who sticks closer than a brother. One who has unreliable friends  soon comes to ruin, but">
            <a:extLst>
              <a:ext uri="{FF2B5EF4-FFF2-40B4-BE49-F238E27FC236}">
                <a16:creationId xmlns:a16="http://schemas.microsoft.com/office/drawing/2014/main" id="{F77E5F0E-9DC2-442E-BAA9-728155CB6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058" y="2075842"/>
            <a:ext cx="4143983" cy="414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027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8E96387-12F1-45E4-9322-ABBF2EE0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F421DD-DE4E-4547-A904-3F80E25E3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985DEC-1215-4209-9708-B45CC9774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EB7086-616E-4D44-94BE-D0F763561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115DB35-53D7-4EDC-A965-A4349296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249EEA-BC2E-4468-8249-D70D48495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796" y="1208531"/>
            <a:ext cx="6129539" cy="473506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B610F9C-62FE-46FC-8607-C35030B63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Friday</a:t>
            </a:r>
          </a:p>
        </p:txBody>
      </p:sp>
    </p:spTree>
    <p:extLst>
      <p:ext uri="{BB962C8B-B14F-4D97-AF65-F5344CB8AC3E}">
        <p14:creationId xmlns:p14="http://schemas.microsoft.com/office/powerpoint/2010/main" val="33870721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F404549-B4DC-481C-926C-DED3EF1C5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8FD5CD-351E-4B06-8B78-BD5102D00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2B92-688D-4C76-8234-08FB7D253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55" y="702156"/>
            <a:ext cx="3409783" cy="1013800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/>
            </a:br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DBD0C3-6AFE-46BD-8ABC-CDC8962CCE63}"/>
              </a:ext>
            </a:extLst>
          </p:cNvPr>
          <p:cNvSpPr txBox="1"/>
          <p:nvPr/>
        </p:nvSpPr>
        <p:spPr>
          <a:xfrm>
            <a:off x="591224" y="1119035"/>
            <a:ext cx="3409782" cy="4647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Take this time to celebrate what has happened during the week – you may want to give out awards. If possible, join the bubbles using Zoom or Teams so that the whole school can come together in a time of celebration.</a:t>
            </a:r>
            <a:b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b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  <a:cs typeface="Segoe UI" panose="020B0502040204020203" pitchFamily="34" charset="0"/>
              </a:rPr>
              <a:t>Remember that this should also be a time of worship and celebration so begin with a gathering, include a prayer, a blessing, and a song of celebration.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249EEA-BC2E-4468-8249-D70D48495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261" y="1111641"/>
            <a:ext cx="6026340" cy="465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958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AFF88B-B708-4FF1-86E7-87773B7C9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177" y="5214711"/>
            <a:ext cx="2816596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2807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28034</TotalTime>
  <Words>2246</Words>
  <Application>Microsoft Office PowerPoint</Application>
  <PresentationFormat>Widescreen</PresentationFormat>
  <Paragraphs>246</Paragraphs>
  <Slides>39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 Rounded MT Bold</vt:lpstr>
      <vt:lpstr>Calibri</vt:lpstr>
      <vt:lpstr>Century Gothic</vt:lpstr>
      <vt:lpstr>Courier New</vt:lpstr>
      <vt:lpstr>Gill Sans MT</vt:lpstr>
      <vt:lpstr>Segoe UI</vt:lpstr>
      <vt:lpstr>Wingdings 2</vt:lpstr>
      <vt:lpstr>Dividend</vt:lpstr>
      <vt:lpstr>COLLECTIVE Worship and Reflections</vt:lpstr>
      <vt:lpstr>     Church of England Colours for Worship      </vt:lpstr>
      <vt:lpstr>     Church of England  Collective worship     </vt:lpstr>
      <vt:lpstr>COLLECTIVE Worship   Introduction for Teachers   </vt:lpstr>
      <vt:lpstr>Collective Worship   Possible music    </vt:lpstr>
      <vt:lpstr>     Gathering   these can be used at the beginning of each session       </vt:lpstr>
      <vt:lpstr>     Gathering   these can be used at the beginning of each session       </vt:lpstr>
      <vt:lpstr>   Sending  these can be used at the End of each session     </vt:lpstr>
      <vt:lpstr>   Sending  these can be used at the End of each session     </vt:lpstr>
      <vt:lpstr>Fruit of the spirit  FAITHFULNESS</vt:lpstr>
      <vt:lpstr>Classroom Reflection Space      </vt:lpstr>
      <vt:lpstr>Monday</vt:lpstr>
      <vt:lpstr>PowerPoint Presentation</vt:lpstr>
      <vt:lpstr>PowerPoint Presentation</vt:lpstr>
      <vt:lpstr>Responding:</vt:lpstr>
      <vt:lpstr>Bible passage: Mark 4:1-11 </vt:lpstr>
      <vt:lpstr>Footprints in the sand by Mary Stevenson (1936)</vt:lpstr>
      <vt:lpstr>Responding </vt:lpstr>
      <vt:lpstr>Prayer</vt:lpstr>
      <vt:lpstr>Tuesday</vt:lpstr>
      <vt:lpstr>PowerPoint Presentation</vt:lpstr>
      <vt:lpstr>PowerPoint Presentation</vt:lpstr>
      <vt:lpstr>RESPOND: Bible story 1 Samuel 17:55-58</vt:lpstr>
      <vt:lpstr>RESPOND: Bible story 1 Samuel 18:1-5</vt:lpstr>
      <vt:lpstr>RESPOND: Bible story 1 Samuel 20:9-13</vt:lpstr>
      <vt:lpstr>PowerPoint Presentation</vt:lpstr>
      <vt:lpstr>PowerPoint Presentation</vt:lpstr>
      <vt:lpstr>Prayer</vt:lpstr>
      <vt:lpstr>Wednesday</vt:lpstr>
      <vt:lpstr>Prompted to action - challenge</vt:lpstr>
      <vt:lpstr>RESPOND: Bible story Ruth 1</vt:lpstr>
      <vt:lpstr>Responding </vt:lpstr>
      <vt:lpstr>Prompted to action – challenge ideas</vt:lpstr>
      <vt:lpstr>Prayer</vt:lpstr>
      <vt:lpstr>Thursday</vt:lpstr>
      <vt:lpstr>  Use the Meditation resource alongside the Spiritual Encounters – bible-based meditation teacher’s pack:  http://www.ldbe.co.uk/about/guidance- resources/worship-and-meditation/      </vt:lpstr>
      <vt:lpstr>Friday</vt:lpstr>
      <vt:lpstr>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Worship and Reflections</dc:title>
  <dc:creator>Lynsay Jennings</dc:creator>
  <cp:lastModifiedBy>Vickie Longson</cp:lastModifiedBy>
  <cp:revision>74</cp:revision>
  <dcterms:created xsi:type="dcterms:W3CDTF">2020-12-01T11:41:13Z</dcterms:created>
  <dcterms:modified xsi:type="dcterms:W3CDTF">2021-09-01T17:40:49Z</dcterms:modified>
</cp:coreProperties>
</file>