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omments/comment1.xml" ContentType="application/vnd.openxmlformats-officedocument.presentationml.comments+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60" r:id="rId1"/>
  </p:sldMasterIdLst>
  <p:notesMasterIdLst>
    <p:notesMasterId r:id="rId38"/>
  </p:notesMasterIdLst>
  <p:sldIdLst>
    <p:sldId id="256" r:id="rId2"/>
    <p:sldId id="267" r:id="rId3"/>
    <p:sldId id="257" r:id="rId4"/>
    <p:sldId id="270" r:id="rId5"/>
    <p:sldId id="296" r:id="rId6"/>
    <p:sldId id="268" r:id="rId7"/>
    <p:sldId id="289" r:id="rId8"/>
    <p:sldId id="269" r:id="rId9"/>
    <p:sldId id="290" r:id="rId10"/>
    <p:sldId id="292" r:id="rId11"/>
    <p:sldId id="277" r:id="rId12"/>
    <p:sldId id="294" r:id="rId13"/>
    <p:sldId id="271" r:id="rId14"/>
    <p:sldId id="304" r:id="rId15"/>
    <p:sldId id="305" r:id="rId16"/>
    <p:sldId id="285" r:id="rId17"/>
    <p:sldId id="297" r:id="rId18"/>
    <p:sldId id="310" r:id="rId19"/>
    <p:sldId id="311" r:id="rId20"/>
    <p:sldId id="279" r:id="rId21"/>
    <p:sldId id="272" r:id="rId22"/>
    <p:sldId id="266" r:id="rId23"/>
    <p:sldId id="258" r:id="rId24"/>
    <p:sldId id="260" r:id="rId25"/>
    <p:sldId id="307" r:id="rId26"/>
    <p:sldId id="276" r:id="rId27"/>
    <p:sldId id="273" r:id="rId28"/>
    <p:sldId id="286" r:id="rId29"/>
    <p:sldId id="301" r:id="rId30"/>
    <p:sldId id="309" r:id="rId31"/>
    <p:sldId id="282" r:id="rId32"/>
    <p:sldId id="274" r:id="rId33"/>
    <p:sldId id="283" r:id="rId34"/>
    <p:sldId id="275" r:id="rId35"/>
    <p:sldId id="284" r:id="rId36"/>
    <p:sldId id="288" r:id="rId37"/>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Lynsay Jennings" initials="LJ" lastIdx="1" clrIdx="0">
    <p:extLst>
      <p:ext uri="{19B8F6BF-5375-455C-9EA6-DF929625EA0E}">
        <p15:presenceInfo xmlns:p15="http://schemas.microsoft.com/office/powerpoint/2012/main" userId="S::lynsay.jennings@lichfield.anglican.org::b1a73c2d-75c6-426b-88bc-47e69d0d28e6"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FFFCC"/>
    <a:srgbClr val="EAEAEA"/>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61673" autoAdjust="0"/>
  </p:normalViewPr>
  <p:slideViewPr>
    <p:cSldViewPr snapToGrid="0">
      <p:cViewPr>
        <p:scale>
          <a:sx n="33" d="100"/>
          <a:sy n="33" d="100"/>
        </p:scale>
        <p:origin x="1880" y="140"/>
      </p:cViewPr>
      <p:guideLst/>
    </p:cSldViewPr>
  </p:slideViewPr>
  <p:notesTextViewPr>
    <p:cViewPr>
      <p:scale>
        <a:sx n="125" d="100"/>
        <a:sy n="125"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commentAuthors" Target="commentAuthors.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ableStyles" Target="tableStyle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notesMaster" Target="notesMasters/notesMaster1.xml"/></Relationships>
</file>

<file path=ppt/comments/comment1.xml><?xml version="1.0" encoding="utf-8"?>
<p:cmLst xmlns:a="http://schemas.openxmlformats.org/drawingml/2006/main" xmlns:r="http://schemas.openxmlformats.org/officeDocument/2006/relationships" xmlns:p="http://schemas.openxmlformats.org/presentationml/2006/main">
  <p:cm authorId="1" dt="2020-12-16T10:23:59.895" idx="1">
    <p:pos x="10" y="10"/>
    <p:text/>
    <p:extLst>
      <p:ext uri="{C676402C-5697-4E1C-873F-D02D1690AC5C}">
        <p15:threadingInfo xmlns:p15="http://schemas.microsoft.com/office/powerpoint/2012/main" timeZoneBias="0"/>
      </p:ext>
    </p:extLst>
  </p:cm>
</p:cmLst>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9AB86A4-9372-41B3-BC82-09B8EB71D832}" type="datetimeFigureOut">
              <a:rPr lang="en-GB" smtClean="0"/>
              <a:t>29/01/2021</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983D5FD-25CE-4835-9DE9-7F9AD34F8985}" type="slidenum">
              <a:rPr lang="en-GB" smtClean="0"/>
              <a:t>‹#›</a:t>
            </a:fld>
            <a:endParaRPr lang="en-GB"/>
          </a:p>
        </p:txBody>
      </p:sp>
    </p:spTree>
    <p:extLst>
      <p:ext uri="{BB962C8B-B14F-4D97-AF65-F5344CB8AC3E}">
        <p14:creationId xmlns:p14="http://schemas.microsoft.com/office/powerpoint/2010/main" val="320512869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8983D5FD-25CE-4835-9DE9-7F9AD34F8985}" type="slidenum">
              <a:rPr lang="en-GB" smtClean="0"/>
              <a:t>14</a:t>
            </a:fld>
            <a:endParaRPr lang="en-GB"/>
          </a:p>
        </p:txBody>
      </p:sp>
    </p:spTree>
    <p:extLst>
      <p:ext uri="{BB962C8B-B14F-4D97-AF65-F5344CB8AC3E}">
        <p14:creationId xmlns:p14="http://schemas.microsoft.com/office/powerpoint/2010/main" val="166734706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8983D5FD-25CE-4835-9DE9-7F9AD34F8985}" type="slidenum">
              <a:rPr lang="en-GB" smtClean="0"/>
              <a:t>26</a:t>
            </a:fld>
            <a:endParaRPr lang="en-GB"/>
          </a:p>
        </p:txBody>
      </p:sp>
    </p:spTree>
    <p:extLst>
      <p:ext uri="{BB962C8B-B14F-4D97-AF65-F5344CB8AC3E}">
        <p14:creationId xmlns:p14="http://schemas.microsoft.com/office/powerpoint/2010/main" val="329654061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Jesus was angry that the place in the temple where people from all nations could pray was being used as a market.</a:t>
            </a:r>
          </a:p>
          <a:p>
            <a:endParaRPr lang="en-GB" dirty="0"/>
          </a:p>
          <a:p>
            <a:r>
              <a:rPr lang="en-GB" dirty="0"/>
              <a:t>Jesus’ ministry included all.</a:t>
            </a:r>
          </a:p>
        </p:txBody>
      </p:sp>
      <p:sp>
        <p:nvSpPr>
          <p:cNvPr id="4" name="Slide Number Placeholder 3"/>
          <p:cNvSpPr>
            <a:spLocks noGrp="1"/>
          </p:cNvSpPr>
          <p:nvPr>
            <p:ph type="sldNum" sz="quarter" idx="5"/>
          </p:nvPr>
        </p:nvSpPr>
        <p:spPr/>
        <p:txBody>
          <a:bodyPr/>
          <a:lstStyle/>
          <a:p>
            <a:fld id="{8983D5FD-25CE-4835-9DE9-7F9AD34F8985}" type="slidenum">
              <a:rPr lang="en-GB" smtClean="0"/>
              <a:t>29</a:t>
            </a:fld>
            <a:endParaRPr lang="en-GB"/>
          </a:p>
        </p:txBody>
      </p:sp>
    </p:spTree>
    <p:extLst>
      <p:ext uri="{BB962C8B-B14F-4D97-AF65-F5344CB8AC3E}">
        <p14:creationId xmlns:p14="http://schemas.microsoft.com/office/powerpoint/2010/main" val="272273757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This could be at school, at playtime or in group activities. </a:t>
            </a:r>
          </a:p>
          <a:p>
            <a:r>
              <a:rPr lang="en-GB" dirty="0"/>
              <a:t>It could also be at home – how can I include my siblings? – </a:t>
            </a:r>
            <a:r>
              <a:rPr lang="en-GB" i="1" dirty="0"/>
              <a:t>Play a board game, play together outside etc</a:t>
            </a:r>
          </a:p>
          <a:p>
            <a:r>
              <a:rPr lang="en-GB" dirty="0"/>
              <a:t>How can I include someone in my class in an activity (virtually/sending a letter/online game etc)</a:t>
            </a:r>
          </a:p>
          <a:p>
            <a:endParaRPr lang="en-GB" i="1" dirty="0"/>
          </a:p>
          <a:p>
            <a:r>
              <a:rPr lang="en-GB" i="1" dirty="0"/>
              <a:t>Shapes could be coloured to reflect how we are all unique and attached to one another to create a banner. Alternatively you could create a people chain. Various examples on </a:t>
            </a:r>
            <a:r>
              <a:rPr lang="en-GB" i="1" dirty="0" err="1"/>
              <a:t>Youtube</a:t>
            </a:r>
            <a:r>
              <a:rPr lang="en-GB" i="1"/>
              <a:t> https://www.youtube.com/watch?v=kZo68K6vWZ4</a:t>
            </a:r>
          </a:p>
          <a:p>
            <a:endParaRPr lang="en-GB" i="1"/>
          </a:p>
          <a:p>
            <a:endParaRPr lang="en-GB" i="1" dirty="0"/>
          </a:p>
        </p:txBody>
      </p:sp>
      <p:sp>
        <p:nvSpPr>
          <p:cNvPr id="4" name="Slide Number Placeholder 3"/>
          <p:cNvSpPr>
            <a:spLocks noGrp="1"/>
          </p:cNvSpPr>
          <p:nvPr>
            <p:ph type="sldNum" sz="quarter" idx="5"/>
          </p:nvPr>
        </p:nvSpPr>
        <p:spPr/>
        <p:txBody>
          <a:bodyPr/>
          <a:lstStyle/>
          <a:p>
            <a:fld id="{8983D5FD-25CE-4835-9DE9-7F9AD34F8985}" type="slidenum">
              <a:rPr lang="en-GB" smtClean="0"/>
              <a:t>30</a:t>
            </a:fld>
            <a:endParaRPr lang="en-GB"/>
          </a:p>
        </p:txBody>
      </p:sp>
    </p:spTree>
    <p:extLst>
      <p:ext uri="{BB962C8B-B14F-4D97-AF65-F5344CB8AC3E}">
        <p14:creationId xmlns:p14="http://schemas.microsoft.com/office/powerpoint/2010/main" val="92331737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8983D5FD-25CE-4835-9DE9-7F9AD34F8985}" type="slidenum">
              <a:rPr lang="en-GB" smtClean="0"/>
              <a:t>15</a:t>
            </a:fld>
            <a:endParaRPr lang="en-GB"/>
          </a:p>
        </p:txBody>
      </p:sp>
    </p:spTree>
    <p:extLst>
      <p:ext uri="{BB962C8B-B14F-4D97-AF65-F5344CB8AC3E}">
        <p14:creationId xmlns:p14="http://schemas.microsoft.com/office/powerpoint/2010/main" val="222216261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0" i="0" kern="1200" dirty="0">
                <a:solidFill>
                  <a:schemeClr val="tx1"/>
                </a:solidFill>
                <a:effectLst/>
                <a:latin typeface="+mn-lt"/>
                <a:ea typeface="+mn-ea"/>
                <a:cs typeface="+mn-cs"/>
              </a:rPr>
              <a:t>Jesus was angry because the people had turned God’s house into what? </a:t>
            </a:r>
            <a:r>
              <a:rPr lang="en-GB" sz="1200" b="0" i="1" kern="1200" dirty="0">
                <a:solidFill>
                  <a:schemeClr val="tx1"/>
                </a:solidFill>
                <a:effectLst/>
                <a:latin typeface="+mn-lt"/>
                <a:ea typeface="+mn-ea"/>
                <a:cs typeface="+mn-cs"/>
              </a:rPr>
              <a:t>A market</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b="0" i="0" kern="1200" dirty="0">
                <a:solidFill>
                  <a:schemeClr val="tx1"/>
                </a:solidFill>
                <a:effectLst/>
                <a:latin typeface="+mn-lt"/>
                <a:ea typeface="+mn-ea"/>
                <a:cs typeface="+mn-cs"/>
              </a:rPr>
              <a:t>What did Jesus do to when he saw that men had turned the temple courts into a market place?</a:t>
            </a:r>
            <a:r>
              <a:rPr lang="en-GB" sz="1200" b="0" i="1" kern="1200" dirty="0">
                <a:solidFill>
                  <a:schemeClr val="tx1"/>
                </a:solidFill>
                <a:effectLst/>
                <a:latin typeface="+mn-lt"/>
                <a:ea typeface="+mn-ea"/>
                <a:cs typeface="+mn-cs"/>
              </a:rPr>
              <a:t> He made a whip out of cords and drove out all the animals, scattered the coins of the moneychangers, and turned over their tables.</a:t>
            </a:r>
          </a:p>
          <a:p>
            <a:endParaRPr lang="en-GB" dirty="0"/>
          </a:p>
        </p:txBody>
      </p:sp>
      <p:sp>
        <p:nvSpPr>
          <p:cNvPr id="4" name="Slide Number Placeholder 3"/>
          <p:cNvSpPr>
            <a:spLocks noGrp="1"/>
          </p:cNvSpPr>
          <p:nvPr>
            <p:ph type="sldNum" sz="quarter" idx="5"/>
          </p:nvPr>
        </p:nvSpPr>
        <p:spPr/>
        <p:txBody>
          <a:bodyPr/>
          <a:lstStyle/>
          <a:p>
            <a:fld id="{8983D5FD-25CE-4835-9DE9-7F9AD34F8985}" type="slidenum">
              <a:rPr lang="en-GB" smtClean="0"/>
              <a:t>17</a:t>
            </a:fld>
            <a:endParaRPr lang="en-GB"/>
          </a:p>
        </p:txBody>
      </p:sp>
    </p:spTree>
    <p:extLst>
      <p:ext uri="{BB962C8B-B14F-4D97-AF65-F5344CB8AC3E}">
        <p14:creationId xmlns:p14="http://schemas.microsoft.com/office/powerpoint/2010/main" val="84346425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i="1" dirty="0"/>
              <a:t>Possible questions which the story could prompt:</a:t>
            </a:r>
          </a:p>
          <a:p>
            <a:r>
              <a:rPr lang="en-GB" dirty="0"/>
              <a:t>What kind of man was Jesus? </a:t>
            </a:r>
          </a:p>
          <a:p>
            <a:r>
              <a:rPr lang="en-GB" dirty="0"/>
              <a:t>Why did Jesus get so angry?</a:t>
            </a:r>
          </a:p>
          <a:p>
            <a:r>
              <a:rPr lang="en-GB" dirty="0"/>
              <a:t>If watching the clip, where do you think the story was set? </a:t>
            </a:r>
            <a:r>
              <a:rPr lang="en-GB" i="1" dirty="0"/>
              <a:t>Do children realise the sellers are in the temple?</a:t>
            </a:r>
            <a:endParaRPr lang="en-GB" dirty="0"/>
          </a:p>
          <a:p>
            <a:r>
              <a:rPr lang="en-GB" dirty="0"/>
              <a:t>Is it ever ok to sell things in a church/holy building?</a:t>
            </a:r>
          </a:p>
          <a:p>
            <a:r>
              <a:rPr lang="en-GB" dirty="0"/>
              <a:t>What should the temple be used for?</a:t>
            </a:r>
          </a:p>
          <a:p>
            <a:r>
              <a:rPr lang="en-GB" dirty="0"/>
              <a:t>Does the market matter more than worship?</a:t>
            </a:r>
          </a:p>
        </p:txBody>
      </p:sp>
      <p:sp>
        <p:nvSpPr>
          <p:cNvPr id="4" name="Slide Number Placeholder 3"/>
          <p:cNvSpPr>
            <a:spLocks noGrp="1"/>
          </p:cNvSpPr>
          <p:nvPr>
            <p:ph type="sldNum" sz="quarter" idx="5"/>
          </p:nvPr>
        </p:nvSpPr>
        <p:spPr/>
        <p:txBody>
          <a:bodyPr/>
          <a:lstStyle/>
          <a:p>
            <a:fld id="{8983D5FD-25CE-4835-9DE9-7F9AD34F8985}" type="slidenum">
              <a:rPr lang="en-GB" smtClean="0"/>
              <a:t>18</a:t>
            </a:fld>
            <a:endParaRPr lang="en-GB"/>
          </a:p>
        </p:txBody>
      </p:sp>
    </p:spTree>
    <p:extLst>
      <p:ext uri="{BB962C8B-B14F-4D97-AF65-F5344CB8AC3E}">
        <p14:creationId xmlns:p14="http://schemas.microsoft.com/office/powerpoint/2010/main" val="70297514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Alternatively, you could discuss any questions which the children identified in the previous slide.</a:t>
            </a:r>
          </a:p>
        </p:txBody>
      </p:sp>
      <p:sp>
        <p:nvSpPr>
          <p:cNvPr id="4" name="Slide Number Placeholder 3"/>
          <p:cNvSpPr>
            <a:spLocks noGrp="1"/>
          </p:cNvSpPr>
          <p:nvPr>
            <p:ph type="sldNum" sz="quarter" idx="5"/>
          </p:nvPr>
        </p:nvSpPr>
        <p:spPr/>
        <p:txBody>
          <a:bodyPr/>
          <a:lstStyle/>
          <a:p>
            <a:fld id="{8983D5FD-25CE-4835-9DE9-7F9AD34F8985}" type="slidenum">
              <a:rPr lang="en-GB" smtClean="0"/>
              <a:t>19</a:t>
            </a:fld>
            <a:endParaRPr lang="en-GB"/>
          </a:p>
        </p:txBody>
      </p:sp>
    </p:spTree>
    <p:extLst>
      <p:ext uri="{BB962C8B-B14F-4D97-AF65-F5344CB8AC3E}">
        <p14:creationId xmlns:p14="http://schemas.microsoft.com/office/powerpoint/2010/main" val="379847378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The image shows Jesus teaching. In the crowd there are lots of different people. Men, women, children and people from all different nations/places. At this time, teachers/rabbis often directed there teaching to men – women and children would have not been included.</a:t>
            </a:r>
          </a:p>
        </p:txBody>
      </p:sp>
      <p:sp>
        <p:nvSpPr>
          <p:cNvPr id="4" name="Slide Number Placeholder 3"/>
          <p:cNvSpPr>
            <a:spLocks noGrp="1"/>
          </p:cNvSpPr>
          <p:nvPr>
            <p:ph type="sldNum" sz="quarter" idx="5"/>
          </p:nvPr>
        </p:nvSpPr>
        <p:spPr/>
        <p:txBody>
          <a:bodyPr/>
          <a:lstStyle/>
          <a:p>
            <a:fld id="{8983D5FD-25CE-4835-9DE9-7F9AD34F8985}" type="slidenum">
              <a:rPr lang="en-GB" smtClean="0"/>
              <a:t>22</a:t>
            </a:fld>
            <a:endParaRPr lang="en-GB"/>
          </a:p>
        </p:txBody>
      </p:sp>
    </p:spTree>
    <p:extLst>
      <p:ext uri="{BB962C8B-B14F-4D97-AF65-F5344CB8AC3E}">
        <p14:creationId xmlns:p14="http://schemas.microsoft.com/office/powerpoint/2010/main" val="273122456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Look carefully at the image:</a:t>
            </a:r>
          </a:p>
          <a:p>
            <a:r>
              <a:rPr lang="en-GB" dirty="0"/>
              <a:t>Who can you see in the picture?</a:t>
            </a:r>
          </a:p>
          <a:p>
            <a:r>
              <a:rPr lang="en-GB" dirty="0"/>
              <a:t>What do you think Jesus is doing?</a:t>
            </a:r>
          </a:p>
        </p:txBody>
      </p:sp>
      <p:sp>
        <p:nvSpPr>
          <p:cNvPr id="4" name="Slide Number Placeholder 3"/>
          <p:cNvSpPr>
            <a:spLocks noGrp="1"/>
          </p:cNvSpPr>
          <p:nvPr>
            <p:ph type="sldNum" sz="quarter" idx="5"/>
          </p:nvPr>
        </p:nvSpPr>
        <p:spPr/>
        <p:txBody>
          <a:bodyPr/>
          <a:lstStyle/>
          <a:p>
            <a:fld id="{8983D5FD-25CE-4835-9DE9-7F9AD34F8985}" type="slidenum">
              <a:rPr lang="en-GB" smtClean="0"/>
              <a:t>23</a:t>
            </a:fld>
            <a:endParaRPr lang="en-GB"/>
          </a:p>
        </p:txBody>
      </p:sp>
    </p:spTree>
    <p:extLst>
      <p:ext uri="{BB962C8B-B14F-4D97-AF65-F5344CB8AC3E}">
        <p14:creationId xmlns:p14="http://schemas.microsoft.com/office/powerpoint/2010/main" val="2369918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The passage explored is the same story as the one explored yesterday but from a different perspective – another of the Gospel writers. </a:t>
            </a:r>
          </a:p>
          <a:p>
            <a:endParaRPr lang="en-GB" dirty="0"/>
          </a:p>
          <a:p>
            <a:r>
              <a:rPr lang="en-GB" dirty="0"/>
              <a:t>Verse 17 is vitally important and the purpose of discussions today. In the picture before, Jesus was teaching to lots of different people – men, women, children, those from different nations</a:t>
            </a:r>
          </a:p>
        </p:txBody>
      </p:sp>
      <p:sp>
        <p:nvSpPr>
          <p:cNvPr id="4" name="Slide Number Placeholder 3"/>
          <p:cNvSpPr>
            <a:spLocks noGrp="1"/>
          </p:cNvSpPr>
          <p:nvPr>
            <p:ph type="sldNum" sz="quarter" idx="5"/>
          </p:nvPr>
        </p:nvSpPr>
        <p:spPr/>
        <p:txBody>
          <a:bodyPr/>
          <a:lstStyle/>
          <a:p>
            <a:fld id="{8983D5FD-25CE-4835-9DE9-7F9AD34F8985}" type="slidenum">
              <a:rPr lang="en-GB" smtClean="0"/>
              <a:t>24</a:t>
            </a:fld>
            <a:endParaRPr lang="en-GB"/>
          </a:p>
        </p:txBody>
      </p:sp>
    </p:spTree>
    <p:extLst>
      <p:ext uri="{BB962C8B-B14F-4D97-AF65-F5344CB8AC3E}">
        <p14:creationId xmlns:p14="http://schemas.microsoft.com/office/powerpoint/2010/main" val="395161370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Would it make God angry…</a:t>
            </a:r>
          </a:p>
          <a:p>
            <a:r>
              <a:rPr lang="en-GB" dirty="0"/>
              <a:t>…if people cared about money but not about prayer? </a:t>
            </a:r>
          </a:p>
          <a:p>
            <a:r>
              <a:rPr lang="en-GB" dirty="0"/>
              <a:t>…if people excluded other races from worship? </a:t>
            </a:r>
          </a:p>
          <a:p>
            <a:r>
              <a:rPr lang="en-GB" dirty="0"/>
              <a:t>…if the market mattered more than worship? </a:t>
            </a:r>
          </a:p>
          <a:p>
            <a:r>
              <a:rPr lang="en-GB" dirty="0"/>
              <a:t>Is this story of Jesus getting angry about the importance of prayer, or the value of holy buildings? </a:t>
            </a:r>
          </a:p>
          <a:p>
            <a:r>
              <a:rPr lang="en-GB" dirty="0"/>
              <a:t>Does it teach that Gentiles have the right to pray as well as Jewish people, or that market traders had better watch out? </a:t>
            </a:r>
          </a:p>
          <a:p>
            <a:endParaRPr lang="en-GB" dirty="0"/>
          </a:p>
          <a:p>
            <a:r>
              <a:rPr lang="en-GB" dirty="0"/>
              <a:t>The people of God were always supposed to attract other nations (i.e. Gentiles, non-Jewish people) to God. Here they appear to be making it difficult. Jesus emphasises that the ‘good news’ is for all</a:t>
            </a:r>
            <a:endParaRPr lang="en-GB" i="1" dirty="0"/>
          </a:p>
        </p:txBody>
      </p:sp>
      <p:sp>
        <p:nvSpPr>
          <p:cNvPr id="4" name="Slide Number Placeholder 3"/>
          <p:cNvSpPr>
            <a:spLocks noGrp="1"/>
          </p:cNvSpPr>
          <p:nvPr>
            <p:ph type="sldNum" sz="quarter" idx="5"/>
          </p:nvPr>
        </p:nvSpPr>
        <p:spPr/>
        <p:txBody>
          <a:bodyPr/>
          <a:lstStyle/>
          <a:p>
            <a:fld id="{8983D5FD-25CE-4835-9DE9-7F9AD34F8985}" type="slidenum">
              <a:rPr lang="en-GB" smtClean="0"/>
              <a:t>25</a:t>
            </a:fld>
            <a:endParaRPr lang="en-GB"/>
          </a:p>
        </p:txBody>
      </p:sp>
    </p:spTree>
    <p:extLst>
      <p:ext uri="{BB962C8B-B14F-4D97-AF65-F5344CB8AC3E}">
        <p14:creationId xmlns:p14="http://schemas.microsoft.com/office/powerpoint/2010/main" val="341606363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7" name="Rectangle 6"/>
          <p:cNvSpPr/>
          <p:nvPr/>
        </p:nvSpPr>
        <p:spPr>
          <a:xfrm>
            <a:off x="446534" y="3085765"/>
            <a:ext cx="11262866" cy="33048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ctrTitle"/>
          </p:nvPr>
        </p:nvSpPr>
        <p:spPr>
          <a:xfrm>
            <a:off x="581191" y="1020431"/>
            <a:ext cx="10993549" cy="1475013"/>
          </a:xfrm>
          <a:effectLst/>
        </p:spPr>
        <p:txBody>
          <a:bodyPr anchor="b">
            <a:normAutofit/>
          </a:bodyPr>
          <a:lstStyle>
            <a:lvl1pPr>
              <a:defRPr sz="3600">
                <a:solidFill>
                  <a:schemeClr val="accent1"/>
                </a:solidFill>
              </a:defRPr>
            </a:lvl1pPr>
          </a:lstStyle>
          <a:p>
            <a:r>
              <a:rPr lang="en-US"/>
              <a:t>Click to edit Master title style</a:t>
            </a:r>
            <a:endParaRPr lang="en-US" dirty="0"/>
          </a:p>
        </p:txBody>
      </p:sp>
      <p:sp>
        <p:nvSpPr>
          <p:cNvPr id="3" name="Subtitle 2"/>
          <p:cNvSpPr>
            <a:spLocks noGrp="1"/>
          </p:cNvSpPr>
          <p:nvPr>
            <p:ph type="subTitle" idx="1"/>
          </p:nvPr>
        </p:nvSpPr>
        <p:spPr>
          <a:xfrm>
            <a:off x="581194" y="2495445"/>
            <a:ext cx="10993546" cy="590321"/>
          </a:xfrm>
        </p:spPr>
        <p:txBody>
          <a:bodyPr anchor="t">
            <a:normAutofit/>
          </a:bodyPr>
          <a:lstStyle>
            <a:lvl1pPr marL="0" indent="0" algn="l">
              <a:buNone/>
              <a:defRPr sz="1600" cap="all">
                <a:solidFill>
                  <a:schemeClr val="accent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a:xfrm>
            <a:off x="7605951" y="5956137"/>
            <a:ext cx="2844800" cy="365125"/>
          </a:xfrm>
        </p:spPr>
        <p:txBody>
          <a:bodyPr/>
          <a:lstStyle>
            <a:lvl1pPr>
              <a:defRPr>
                <a:solidFill>
                  <a:schemeClr val="accent1">
                    <a:lumMod val="75000"/>
                    <a:lumOff val="25000"/>
                  </a:schemeClr>
                </a:solidFill>
              </a:defRPr>
            </a:lvl1pPr>
          </a:lstStyle>
          <a:p>
            <a:fld id="{B61BEF0D-F0BB-DE4B-95CE-6DB70DBA9567}" type="datetimeFigureOut">
              <a:rPr lang="en-US" smtClean="0"/>
              <a:pPr/>
              <a:t>1/29/2021</a:t>
            </a:fld>
            <a:endParaRPr lang="en-US" dirty="0"/>
          </a:p>
        </p:txBody>
      </p:sp>
      <p:sp>
        <p:nvSpPr>
          <p:cNvPr id="5" name="Footer Placeholder 4"/>
          <p:cNvSpPr>
            <a:spLocks noGrp="1"/>
          </p:cNvSpPr>
          <p:nvPr>
            <p:ph type="ftr" sz="quarter" idx="11"/>
          </p:nvPr>
        </p:nvSpPr>
        <p:spPr>
          <a:xfrm>
            <a:off x="581192" y="5951811"/>
            <a:ext cx="6917210" cy="365125"/>
          </a:xfrm>
        </p:spPr>
        <p:txBody>
          <a:bodyPr/>
          <a:lstStyle>
            <a:lvl1pPr>
              <a:defRPr>
                <a:solidFill>
                  <a:schemeClr val="accent1">
                    <a:lumMod val="75000"/>
                    <a:lumOff val="25000"/>
                  </a:schemeClr>
                </a:solidFill>
              </a:defRPr>
            </a:lvl1pPr>
          </a:lstStyle>
          <a:p>
            <a:endParaRPr lang="en-US" dirty="0"/>
          </a:p>
        </p:txBody>
      </p:sp>
      <p:sp>
        <p:nvSpPr>
          <p:cNvPr id="6" name="Slide Number Placeholder 5"/>
          <p:cNvSpPr>
            <a:spLocks noGrp="1"/>
          </p:cNvSpPr>
          <p:nvPr>
            <p:ph type="sldNum" sz="quarter" idx="12"/>
          </p:nvPr>
        </p:nvSpPr>
        <p:spPr>
          <a:xfrm>
            <a:off x="10558300" y="5956137"/>
            <a:ext cx="1016440" cy="365125"/>
          </a:xfrm>
        </p:spPr>
        <p:txBody>
          <a:bodyPr/>
          <a:lstStyle>
            <a:lvl1pPr>
              <a:defRPr>
                <a:solidFill>
                  <a:schemeClr val="accent1">
                    <a:lumMod val="75000"/>
                    <a:lumOff val="25000"/>
                  </a:schemeClr>
                </a:solidFill>
              </a:defRPr>
            </a:lvl1p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66133049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8" name="Rectangle 7"/>
          <p:cNvSpPr>
            <a:spLocks noChangeAspect="1"/>
          </p:cNvSpPr>
          <p:nvPr/>
        </p:nvSpPr>
        <p:spPr>
          <a:xfrm>
            <a:off x="440286" y="614407"/>
            <a:ext cx="11309338" cy="1189298"/>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9" name="Title 1"/>
          <p:cNvSpPr>
            <a:spLocks noGrp="1"/>
          </p:cNvSpPr>
          <p:nvPr>
            <p:ph type="title"/>
          </p:nvPr>
        </p:nvSpPr>
        <p:spPr>
          <a:xfrm>
            <a:off x="581192" y="702156"/>
            <a:ext cx="11029616" cy="1013800"/>
          </a:xfrm>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nchor="t"/>
          <a:lstStyle>
            <a:lvl1pPr algn="l">
              <a:defRPr/>
            </a:lvl1pPr>
            <a:lvl2pPr algn="l">
              <a:defRPr/>
            </a:lvl2pPr>
            <a:lvl3pPr algn="l">
              <a:defRPr/>
            </a:lvl3pPr>
            <a:lvl4pPr algn="l">
              <a:defRPr/>
            </a:lvl4pPr>
            <a:lvl5pPr algn="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1/29/2021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9551374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7" name="Rectangle 6"/>
          <p:cNvSpPr>
            <a:spLocks noChangeAspect="1"/>
          </p:cNvSpPr>
          <p:nvPr/>
        </p:nvSpPr>
        <p:spPr>
          <a:xfrm>
            <a:off x="8839201" y="599725"/>
            <a:ext cx="2906817" cy="581695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2" name="Vertical Title 1"/>
          <p:cNvSpPr>
            <a:spLocks noGrp="1"/>
          </p:cNvSpPr>
          <p:nvPr>
            <p:ph type="title" orient="vert"/>
          </p:nvPr>
        </p:nvSpPr>
        <p:spPr>
          <a:xfrm>
            <a:off x="8839201" y="675726"/>
            <a:ext cx="2004164" cy="5183073"/>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774923" y="675726"/>
            <a:ext cx="7896279" cy="5183073"/>
          </a:xfrm>
        </p:spPr>
        <p:txBody>
          <a:bodyPr vert="eaVert"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a:xfrm>
            <a:off x="8993673" y="5956137"/>
            <a:ext cx="1328141" cy="365125"/>
          </a:xfrm>
        </p:spPr>
        <p:txBody>
          <a:bodyPr/>
          <a:lstStyle>
            <a:lvl1pPr>
              <a:defRPr>
                <a:solidFill>
                  <a:schemeClr val="accent1">
                    <a:lumMod val="75000"/>
                    <a:lumOff val="25000"/>
                  </a:schemeClr>
                </a:solidFill>
              </a:defRPr>
            </a:lvl1pPr>
          </a:lstStyle>
          <a:p>
            <a:fld id="{B61BEF0D-F0BB-DE4B-95CE-6DB70DBA9567}" type="datetimeFigureOut">
              <a:rPr lang="en-US" smtClean="0"/>
              <a:pPr/>
              <a:t>1/29/2021</a:t>
            </a:fld>
            <a:endParaRPr lang="en-US" dirty="0"/>
          </a:p>
        </p:txBody>
      </p:sp>
      <p:sp>
        <p:nvSpPr>
          <p:cNvPr id="5" name="Footer Placeholder 4"/>
          <p:cNvSpPr>
            <a:spLocks noGrp="1"/>
          </p:cNvSpPr>
          <p:nvPr>
            <p:ph type="ftr" sz="quarter" idx="11"/>
          </p:nvPr>
        </p:nvSpPr>
        <p:spPr>
          <a:xfrm>
            <a:off x="774923" y="5951811"/>
            <a:ext cx="7896279" cy="365125"/>
          </a:xfrm>
        </p:spPr>
        <p:txBody>
          <a:bodyPr/>
          <a:lstStyle/>
          <a:p>
            <a:endParaRPr lang="en-US" dirty="0"/>
          </a:p>
        </p:txBody>
      </p:sp>
      <p:sp>
        <p:nvSpPr>
          <p:cNvPr id="6" name="Slide Number Placeholder 5"/>
          <p:cNvSpPr>
            <a:spLocks noGrp="1"/>
          </p:cNvSpPr>
          <p:nvPr>
            <p:ph type="sldNum" sz="quarter" idx="12"/>
          </p:nvPr>
        </p:nvSpPr>
        <p:spPr>
          <a:xfrm>
            <a:off x="10446615" y="5956137"/>
            <a:ext cx="1164195" cy="365125"/>
          </a:xfrm>
        </p:spPr>
        <p:txBody>
          <a:bodyPr/>
          <a:lstStyle>
            <a:lvl1pPr>
              <a:defRPr>
                <a:solidFill>
                  <a:schemeClr val="accent1">
                    <a:lumMod val="75000"/>
                    <a:lumOff val="25000"/>
                  </a:schemeClr>
                </a:solidFill>
              </a:defRPr>
            </a:lvl1p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9924759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7" name="Rectangle 6"/>
          <p:cNvSpPr>
            <a:spLocks noChangeAspect="1"/>
          </p:cNvSpPr>
          <p:nvPr/>
        </p:nvSpPr>
        <p:spPr>
          <a:xfrm>
            <a:off x="440286" y="614407"/>
            <a:ext cx="11309338" cy="1189298"/>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a:xfrm>
            <a:off x="581192" y="702156"/>
            <a:ext cx="11029616" cy="1013800"/>
          </a:xfrm>
        </p:spPr>
        <p:txBody>
          <a:bodyPr/>
          <a:lstStyle/>
          <a:p>
            <a:r>
              <a:rPr lang="en-US"/>
              <a:t>Click to edit Master title style</a:t>
            </a:r>
            <a:endParaRPr lang="en-US" dirty="0"/>
          </a:p>
        </p:txBody>
      </p:sp>
      <p:sp>
        <p:nvSpPr>
          <p:cNvPr id="3" name="Content Placeholder 2"/>
          <p:cNvSpPr>
            <a:spLocks noGrp="1"/>
          </p:cNvSpPr>
          <p:nvPr>
            <p:ph idx="1"/>
          </p:nvPr>
        </p:nvSpPr>
        <p:spPr>
          <a:xfrm>
            <a:off x="581192" y="2180496"/>
            <a:ext cx="11029615" cy="367830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1/29/2021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a:xfrm>
            <a:off x="10558300" y="5956137"/>
            <a:ext cx="1052508" cy="365125"/>
          </a:xfrm>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61321039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8" name="Rectangle 7"/>
          <p:cNvSpPr>
            <a:spLocks noChangeAspect="1"/>
          </p:cNvSpPr>
          <p:nvPr/>
        </p:nvSpPr>
        <p:spPr>
          <a:xfrm>
            <a:off x="447817" y="5141974"/>
            <a:ext cx="11290860" cy="125882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a:xfrm>
            <a:off x="581193" y="3043910"/>
            <a:ext cx="11029615" cy="1497507"/>
          </a:xfrm>
        </p:spPr>
        <p:txBody>
          <a:bodyPr anchor="b">
            <a:normAutofit/>
          </a:bodyPr>
          <a:lstStyle>
            <a:lvl1pPr algn="l">
              <a:defRPr sz="3600" b="0" cap="all">
                <a:solidFill>
                  <a:schemeClr val="accent1"/>
                </a:solidFill>
              </a:defRPr>
            </a:lvl1pPr>
          </a:lstStyle>
          <a:p>
            <a:r>
              <a:rPr lang="en-US"/>
              <a:t>Click to edit Master title style</a:t>
            </a:r>
            <a:endParaRPr lang="en-US" dirty="0"/>
          </a:p>
        </p:txBody>
      </p:sp>
      <p:sp>
        <p:nvSpPr>
          <p:cNvPr id="3" name="Text Placeholder 2"/>
          <p:cNvSpPr>
            <a:spLocks noGrp="1"/>
          </p:cNvSpPr>
          <p:nvPr>
            <p:ph type="body" idx="1"/>
          </p:nvPr>
        </p:nvSpPr>
        <p:spPr>
          <a:xfrm>
            <a:off x="581192" y="4541417"/>
            <a:ext cx="11029615" cy="600556"/>
          </a:xfrm>
        </p:spPr>
        <p:txBody>
          <a:bodyPr anchor="t">
            <a:normAutofit/>
          </a:bodyPr>
          <a:lstStyle>
            <a:lvl1pPr marL="0" indent="0" algn="l">
              <a:buNone/>
              <a:defRPr sz="1800" cap="all">
                <a:solidFill>
                  <a:schemeClr val="accent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lvl1pPr>
              <a:defRPr>
                <a:solidFill>
                  <a:schemeClr val="accent1">
                    <a:lumMod val="75000"/>
                    <a:lumOff val="25000"/>
                  </a:schemeClr>
                </a:solidFill>
              </a:defRPr>
            </a:lvl1pPr>
          </a:lstStyle>
          <a:p>
            <a:fld id="{B61BEF0D-F0BB-DE4B-95CE-6DB70DBA9567}" type="datetimeFigureOut">
              <a:rPr lang="en-US" smtClean="0"/>
              <a:pPr/>
              <a:t>1/29/2021</a:t>
            </a:fld>
            <a:endParaRPr lang="en-US" dirty="0"/>
          </a:p>
        </p:txBody>
      </p:sp>
      <p:sp>
        <p:nvSpPr>
          <p:cNvPr id="5" name="Footer Placeholder 4"/>
          <p:cNvSpPr>
            <a:spLocks noGrp="1"/>
          </p:cNvSpPr>
          <p:nvPr>
            <p:ph type="ftr" sz="quarter" idx="11"/>
          </p:nvPr>
        </p:nvSpPr>
        <p:spPr/>
        <p:txBody>
          <a:bodyPr/>
          <a:lstStyle>
            <a:lvl1pPr>
              <a:defRPr>
                <a:solidFill>
                  <a:schemeClr val="accent1">
                    <a:lumMod val="75000"/>
                    <a:lumOff val="25000"/>
                  </a:schemeClr>
                </a:solidFill>
              </a:defRPr>
            </a:lvl1pPr>
          </a:lstStyle>
          <a:p>
            <a:endParaRPr lang="en-US" dirty="0"/>
          </a:p>
        </p:txBody>
      </p:sp>
      <p:sp>
        <p:nvSpPr>
          <p:cNvPr id="6" name="Slide Number Placeholder 5"/>
          <p:cNvSpPr>
            <a:spLocks noGrp="1"/>
          </p:cNvSpPr>
          <p:nvPr>
            <p:ph type="sldNum" sz="quarter" idx="12"/>
          </p:nvPr>
        </p:nvSpPr>
        <p:spPr/>
        <p:txBody>
          <a:bodyPr/>
          <a:lstStyle>
            <a:lvl1pPr>
              <a:defRPr>
                <a:solidFill>
                  <a:schemeClr val="accent1">
                    <a:lumMod val="75000"/>
                    <a:lumOff val="25000"/>
                  </a:schemeClr>
                </a:solidFill>
              </a:defRPr>
            </a:lvl1p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42431341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Rectangle 7"/>
          <p:cNvSpPr>
            <a:spLocks noChangeAspect="1"/>
          </p:cNvSpPr>
          <p:nvPr/>
        </p:nvSpPr>
        <p:spPr>
          <a:xfrm>
            <a:off x="445982" y="606554"/>
            <a:ext cx="11300036" cy="125882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a:xfrm>
            <a:off x="581193" y="729658"/>
            <a:ext cx="11029616" cy="988332"/>
          </a:xfrm>
        </p:spPr>
        <p:txBody>
          <a:bodyPr/>
          <a:lstStyle/>
          <a:p>
            <a:r>
              <a:rPr lang="en-US"/>
              <a:t>Click to edit Master title style</a:t>
            </a:r>
            <a:endParaRPr lang="en-US" dirty="0"/>
          </a:p>
        </p:txBody>
      </p:sp>
      <p:sp>
        <p:nvSpPr>
          <p:cNvPr id="3" name="Content Placeholder 2"/>
          <p:cNvSpPr>
            <a:spLocks noGrp="1"/>
          </p:cNvSpPr>
          <p:nvPr>
            <p:ph sz="half" idx="1"/>
          </p:nvPr>
        </p:nvSpPr>
        <p:spPr>
          <a:xfrm>
            <a:off x="581193" y="2228003"/>
            <a:ext cx="5422390" cy="363304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88417" y="2228003"/>
            <a:ext cx="5422392" cy="363304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B61BEF0D-F0BB-DE4B-95CE-6DB70DBA9567}" type="datetimeFigureOut">
              <a:rPr lang="en-US" smtClean="0"/>
              <a:pPr/>
              <a:t>1/29/2021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54629267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1" name="Rectangle 10"/>
          <p:cNvSpPr>
            <a:spLocks noChangeAspect="1"/>
          </p:cNvSpPr>
          <p:nvPr/>
        </p:nvSpPr>
        <p:spPr>
          <a:xfrm>
            <a:off x="445982" y="606554"/>
            <a:ext cx="11300036" cy="125882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12" name="Title 1"/>
          <p:cNvSpPr>
            <a:spLocks noGrp="1"/>
          </p:cNvSpPr>
          <p:nvPr>
            <p:ph type="title"/>
          </p:nvPr>
        </p:nvSpPr>
        <p:spPr>
          <a:xfrm>
            <a:off x="581193" y="729658"/>
            <a:ext cx="11029616" cy="988332"/>
          </a:xfrm>
        </p:spPr>
        <p:txBody>
          <a:bodyPr/>
          <a:lstStyle/>
          <a:p>
            <a:r>
              <a:rPr lang="en-US"/>
              <a:t>Click to edit Master title style</a:t>
            </a:r>
            <a:endParaRPr lang="en-US" dirty="0"/>
          </a:p>
        </p:txBody>
      </p:sp>
      <p:sp>
        <p:nvSpPr>
          <p:cNvPr id="3" name="Text Placeholder 2"/>
          <p:cNvSpPr>
            <a:spLocks noGrp="1"/>
          </p:cNvSpPr>
          <p:nvPr>
            <p:ph type="body" idx="1"/>
          </p:nvPr>
        </p:nvSpPr>
        <p:spPr>
          <a:xfrm>
            <a:off x="887219" y="2250892"/>
            <a:ext cx="5087075" cy="536005"/>
          </a:xfrm>
        </p:spPr>
        <p:txBody>
          <a:bodyPr anchor="b">
            <a:noAutofit/>
          </a:bodyPr>
          <a:lstStyle>
            <a:lvl1pPr marL="0" indent="0">
              <a:buNone/>
              <a:defRPr sz="2200" b="0">
                <a:solidFill>
                  <a:schemeClr val="accent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581194" y="2926052"/>
            <a:ext cx="5393100" cy="2934999"/>
          </a:xfrm>
        </p:spPr>
        <p:txBody>
          <a:bodyPr anchor="t">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523735" y="2250892"/>
            <a:ext cx="5087073" cy="553373"/>
          </a:xfrm>
        </p:spPr>
        <p:txBody>
          <a:bodyPr anchor="b">
            <a:noAutofit/>
          </a:bodyPr>
          <a:lstStyle>
            <a:lvl1pPr marL="0" indent="0">
              <a:buNone/>
              <a:defRPr sz="2200" b="0">
                <a:solidFill>
                  <a:schemeClr val="accent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217709" y="2926052"/>
            <a:ext cx="5393100" cy="2934999"/>
          </a:xfrm>
        </p:spPr>
        <p:txBody>
          <a:bodyPr anchor="t">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smtClean="0"/>
              <a:pPr/>
              <a:t>1/29/2021</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88650983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B61BEF0D-F0BB-DE4B-95CE-6DB70DBA9567}" type="datetimeFigureOut">
              <a:rPr lang="en-US" smtClean="0"/>
              <a:pPr/>
              <a:t>1/29/2021</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smtClean="0"/>
              <a:pPr/>
              <a:t>‹#›</a:t>
            </a:fld>
            <a:endParaRPr lang="en-US" dirty="0"/>
          </a:p>
        </p:txBody>
      </p:sp>
      <p:sp>
        <p:nvSpPr>
          <p:cNvPr id="7" name="Rectangle 6"/>
          <p:cNvSpPr>
            <a:spLocks noChangeAspect="1"/>
          </p:cNvSpPr>
          <p:nvPr/>
        </p:nvSpPr>
        <p:spPr>
          <a:xfrm>
            <a:off x="440683" y="606554"/>
            <a:ext cx="11300036" cy="125882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8" name="Title 1"/>
          <p:cNvSpPr>
            <a:spLocks noGrp="1"/>
          </p:cNvSpPr>
          <p:nvPr>
            <p:ph type="title"/>
          </p:nvPr>
        </p:nvSpPr>
        <p:spPr>
          <a:xfrm>
            <a:off x="575894" y="729658"/>
            <a:ext cx="11029616" cy="988332"/>
          </a:xfrm>
        </p:spPr>
        <p:txBody>
          <a:bodyPr/>
          <a:lstStyle/>
          <a:p>
            <a:r>
              <a:rPr lang="en-US"/>
              <a:t>Click to edit Master title style</a:t>
            </a:r>
            <a:endParaRPr lang="en-US" dirty="0"/>
          </a:p>
        </p:txBody>
      </p:sp>
    </p:spTree>
    <p:extLst>
      <p:ext uri="{BB962C8B-B14F-4D97-AF65-F5344CB8AC3E}">
        <p14:creationId xmlns:p14="http://schemas.microsoft.com/office/powerpoint/2010/main" val="290643018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smtClean="0"/>
              <a:pPr/>
              <a:t>1/29/2021</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69571540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9" name="Rectangle 8"/>
          <p:cNvSpPr>
            <a:spLocks noChangeAspect="1"/>
          </p:cNvSpPr>
          <p:nvPr/>
        </p:nvSpPr>
        <p:spPr>
          <a:xfrm>
            <a:off x="447817" y="5141973"/>
            <a:ext cx="11298200" cy="1274702"/>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a:xfrm>
            <a:off x="581192" y="5262296"/>
            <a:ext cx="4909445" cy="689514"/>
          </a:xfrm>
        </p:spPr>
        <p:txBody>
          <a:bodyPr anchor="ctr"/>
          <a:lstStyle>
            <a:lvl1pPr algn="l">
              <a:defRPr sz="2000" b="0">
                <a:solidFill>
                  <a:schemeClr val="accent1">
                    <a:lumMod val="75000"/>
                    <a:lumOff val="25000"/>
                  </a:schemeClr>
                </a:solidFill>
              </a:defRPr>
            </a:lvl1pPr>
          </a:lstStyle>
          <a:p>
            <a:r>
              <a:rPr lang="en-US"/>
              <a:t>Click to edit Master title style</a:t>
            </a:r>
            <a:endParaRPr lang="en-US" dirty="0"/>
          </a:p>
        </p:txBody>
      </p:sp>
      <p:sp>
        <p:nvSpPr>
          <p:cNvPr id="3" name="Content Placeholder 2"/>
          <p:cNvSpPr>
            <a:spLocks noGrp="1"/>
          </p:cNvSpPr>
          <p:nvPr>
            <p:ph idx="1"/>
          </p:nvPr>
        </p:nvSpPr>
        <p:spPr>
          <a:xfrm>
            <a:off x="447816" y="601200"/>
            <a:ext cx="11292840" cy="4204800"/>
          </a:xfrm>
        </p:spPr>
        <p:txBody>
          <a:bodyPr anchor="ctr">
            <a:normAutofit/>
          </a:bodyPr>
          <a:lstStyle>
            <a:lvl1pPr>
              <a:defRPr sz="2000">
                <a:solidFill>
                  <a:schemeClr val="tx2"/>
                </a:solidFill>
              </a:defRPr>
            </a:lvl1pPr>
            <a:lvl2pPr>
              <a:defRPr sz="1800">
                <a:solidFill>
                  <a:schemeClr val="tx2"/>
                </a:solidFill>
              </a:defRPr>
            </a:lvl2pPr>
            <a:lvl3pPr>
              <a:defRPr sz="1600">
                <a:solidFill>
                  <a:schemeClr val="tx2"/>
                </a:solidFill>
              </a:defRPr>
            </a:lvl3pPr>
            <a:lvl4pPr>
              <a:defRPr sz="1400">
                <a:solidFill>
                  <a:schemeClr val="tx2"/>
                </a:solidFill>
              </a:defRPr>
            </a:lvl4pPr>
            <a:lvl5pPr>
              <a:defRPr sz="1400">
                <a:solidFill>
                  <a:schemeClr val="tx2"/>
                </a:solidFill>
              </a:defRPr>
            </a:lvl5pPr>
            <a:lvl6pPr>
              <a:defRPr sz="1400">
                <a:solidFill>
                  <a:schemeClr val="tx2"/>
                </a:solidFill>
              </a:defRPr>
            </a:lvl6pPr>
            <a:lvl7pPr>
              <a:defRPr sz="1400">
                <a:solidFill>
                  <a:schemeClr val="tx2"/>
                </a:solidFill>
              </a:defRPr>
            </a:lvl7pPr>
            <a:lvl8pPr>
              <a:defRPr sz="1400">
                <a:solidFill>
                  <a:schemeClr val="tx2"/>
                </a:solidFill>
              </a:defRPr>
            </a:lvl8pPr>
            <a:lvl9pPr>
              <a:defRPr sz="1400">
                <a:solidFill>
                  <a:schemeClr val="tx2"/>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5740823" y="5262296"/>
            <a:ext cx="5869987" cy="689515"/>
          </a:xfrm>
        </p:spPr>
        <p:txBody>
          <a:bodyPr anchor="ctr">
            <a:normAutofit/>
          </a:bodyPr>
          <a:lstStyle>
            <a:lvl1pPr marL="0" indent="0" algn="r">
              <a:buNone/>
              <a:defRPr sz="1100">
                <a:solidFill>
                  <a:schemeClr val="bg1"/>
                </a:solidFill>
              </a:defRPr>
            </a:lvl1pPr>
            <a:lvl2pPr marL="457200" indent="0">
              <a:buNone/>
              <a:defRPr sz="11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lvl1pPr>
              <a:defRPr>
                <a:solidFill>
                  <a:schemeClr val="accent1">
                    <a:lumMod val="75000"/>
                    <a:lumOff val="25000"/>
                  </a:schemeClr>
                </a:solidFill>
              </a:defRPr>
            </a:lvl1pPr>
          </a:lstStyle>
          <a:p>
            <a:fld id="{B61BEF0D-F0BB-DE4B-95CE-6DB70DBA9567}" type="datetimeFigureOut">
              <a:rPr lang="en-US" smtClean="0"/>
              <a:pPr/>
              <a:t>1/29/2021</a:t>
            </a:fld>
            <a:endParaRPr lang="en-US" dirty="0"/>
          </a:p>
        </p:txBody>
      </p:sp>
      <p:sp>
        <p:nvSpPr>
          <p:cNvPr id="6" name="Footer Placeholder 5"/>
          <p:cNvSpPr>
            <a:spLocks noGrp="1"/>
          </p:cNvSpPr>
          <p:nvPr>
            <p:ph type="ftr" sz="quarter" idx="11"/>
          </p:nvPr>
        </p:nvSpPr>
        <p:spPr/>
        <p:txBody>
          <a:bodyPr/>
          <a:lstStyle>
            <a:lvl1pPr>
              <a:defRPr>
                <a:solidFill>
                  <a:schemeClr val="accent1">
                    <a:lumMod val="75000"/>
                    <a:lumOff val="25000"/>
                  </a:schemeClr>
                </a:solidFill>
              </a:defRPr>
            </a:lvl1pPr>
          </a:lstStyle>
          <a:p>
            <a:endParaRPr lang="en-US" dirty="0"/>
          </a:p>
        </p:txBody>
      </p:sp>
      <p:sp>
        <p:nvSpPr>
          <p:cNvPr id="7" name="Slide Number Placeholder 6"/>
          <p:cNvSpPr>
            <a:spLocks noGrp="1"/>
          </p:cNvSpPr>
          <p:nvPr>
            <p:ph type="sldNum" sz="quarter" idx="12"/>
          </p:nvPr>
        </p:nvSpPr>
        <p:spPr/>
        <p:txBody>
          <a:bodyPr/>
          <a:lstStyle>
            <a:lvl1pPr>
              <a:defRPr>
                <a:solidFill>
                  <a:schemeClr val="accent1">
                    <a:lumMod val="75000"/>
                    <a:lumOff val="25000"/>
                  </a:schemeClr>
                </a:solidFill>
              </a:defRPr>
            </a:lvl1p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61259353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81193" y="4693389"/>
            <a:ext cx="11029616" cy="566738"/>
          </a:xfrm>
        </p:spPr>
        <p:txBody>
          <a:bodyPr anchor="b">
            <a:normAutofit/>
          </a:bodyPr>
          <a:lstStyle>
            <a:lvl1pPr algn="l">
              <a:defRPr sz="2400" b="0">
                <a:solidFill>
                  <a:schemeClr val="accent1"/>
                </a:solidFill>
              </a:defRPr>
            </a:lvl1pPr>
          </a:lstStyle>
          <a:p>
            <a:r>
              <a:rPr lang="en-US"/>
              <a:t>Click to edit Master title style</a:t>
            </a:r>
            <a:endParaRPr lang="en-US" dirty="0"/>
          </a:p>
        </p:txBody>
      </p:sp>
      <p:sp>
        <p:nvSpPr>
          <p:cNvPr id="3" name="Picture Placeholder 2"/>
          <p:cNvSpPr>
            <a:spLocks noGrp="1" noChangeAspect="1"/>
          </p:cNvSpPr>
          <p:nvPr>
            <p:ph type="pic" idx="1"/>
          </p:nvPr>
        </p:nvSpPr>
        <p:spPr>
          <a:xfrm>
            <a:off x="447817" y="599725"/>
            <a:ext cx="11290859" cy="3557252"/>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581192" y="5260127"/>
            <a:ext cx="11029617" cy="598671"/>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smtClean="0"/>
              <a:pPr/>
              <a:t>1/29/2021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48787944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5">
            <a:lumMod val="20000"/>
            <a:lumOff val="80000"/>
          </a:scheme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81192" y="705124"/>
            <a:ext cx="11029616" cy="1189554"/>
          </a:xfrm>
          <a:prstGeom prst="rect">
            <a:avLst/>
          </a:prstGeom>
        </p:spPr>
        <p:txBody>
          <a:bodyPr vert="horz" lIns="91440" tIns="45720" rIns="91440" bIns="45720" rtlCol="0" anchor="b">
            <a:normAutofit/>
          </a:bodyPr>
          <a:lstStyle/>
          <a:p>
            <a:r>
              <a:rPr lang="en-US"/>
              <a:t>Click to edit Master title style</a:t>
            </a:r>
            <a:endParaRPr lang="en-US" dirty="0"/>
          </a:p>
        </p:txBody>
      </p:sp>
      <p:sp>
        <p:nvSpPr>
          <p:cNvPr id="3" name="Text Placeholder 2"/>
          <p:cNvSpPr>
            <a:spLocks noGrp="1"/>
          </p:cNvSpPr>
          <p:nvPr>
            <p:ph type="body" idx="1"/>
          </p:nvPr>
        </p:nvSpPr>
        <p:spPr>
          <a:xfrm>
            <a:off x="581192" y="2336003"/>
            <a:ext cx="11029616" cy="3522794"/>
          </a:xfrm>
          <a:prstGeom prst="rect">
            <a:avLst/>
          </a:prstGeom>
        </p:spPr>
        <p:txBody>
          <a:bodyPr vert="horz" lIns="91440" tIns="45720" rIns="91440" bIns="45720" rtlCol="0" anchor="ct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605951" y="5956137"/>
            <a:ext cx="2844799" cy="365125"/>
          </a:xfrm>
          <a:prstGeom prst="rect">
            <a:avLst/>
          </a:prstGeom>
        </p:spPr>
        <p:txBody>
          <a:bodyPr vert="horz" lIns="91440" tIns="45720" rIns="91440" bIns="45720" rtlCol="0" anchor="ctr"/>
          <a:lstStyle>
            <a:lvl1pPr algn="r">
              <a:defRPr sz="900">
                <a:solidFill>
                  <a:schemeClr val="accent2"/>
                </a:solidFill>
              </a:defRPr>
            </a:lvl1pPr>
          </a:lstStyle>
          <a:p>
            <a:fld id="{B61BEF0D-F0BB-DE4B-95CE-6DB70DBA9567}" type="datetimeFigureOut">
              <a:rPr lang="en-US" smtClean="0"/>
              <a:pPr/>
              <a:t>1/29/2021</a:t>
            </a:fld>
            <a:endParaRPr lang="en-US" dirty="0"/>
          </a:p>
        </p:txBody>
      </p:sp>
      <p:sp>
        <p:nvSpPr>
          <p:cNvPr id="5" name="Footer Placeholder 4"/>
          <p:cNvSpPr>
            <a:spLocks noGrp="1"/>
          </p:cNvSpPr>
          <p:nvPr>
            <p:ph type="ftr" sz="quarter" idx="3"/>
          </p:nvPr>
        </p:nvSpPr>
        <p:spPr>
          <a:xfrm>
            <a:off x="581192" y="5951811"/>
            <a:ext cx="6917210" cy="365125"/>
          </a:xfrm>
          <a:prstGeom prst="rect">
            <a:avLst/>
          </a:prstGeom>
        </p:spPr>
        <p:txBody>
          <a:bodyPr vert="horz" lIns="91440" tIns="45720" rIns="91440" bIns="45720" rtlCol="0" anchor="ctr"/>
          <a:lstStyle>
            <a:lvl1pPr algn="l">
              <a:defRPr sz="900" cap="all">
                <a:solidFill>
                  <a:schemeClr val="accent2"/>
                </a:solidFill>
              </a:defRPr>
            </a:lvl1pPr>
          </a:lstStyle>
          <a:p>
            <a:endParaRPr lang="en-US" dirty="0"/>
          </a:p>
        </p:txBody>
      </p:sp>
      <p:sp>
        <p:nvSpPr>
          <p:cNvPr id="6" name="Slide Number Placeholder 5"/>
          <p:cNvSpPr>
            <a:spLocks noGrp="1"/>
          </p:cNvSpPr>
          <p:nvPr>
            <p:ph type="sldNum" sz="quarter" idx="4"/>
          </p:nvPr>
        </p:nvSpPr>
        <p:spPr>
          <a:xfrm>
            <a:off x="10558300" y="5956137"/>
            <a:ext cx="1052510" cy="365125"/>
          </a:xfrm>
          <a:prstGeom prst="rect">
            <a:avLst/>
          </a:prstGeom>
        </p:spPr>
        <p:txBody>
          <a:bodyPr vert="horz" lIns="91440" tIns="45720" rIns="91440" bIns="45720" rtlCol="0" anchor="ctr"/>
          <a:lstStyle>
            <a:lvl1pPr algn="r">
              <a:defRPr sz="900">
                <a:solidFill>
                  <a:schemeClr val="accent2"/>
                </a:solidFill>
              </a:defRPr>
            </a:lvl1pPr>
          </a:lstStyle>
          <a:p>
            <a:fld id="{D57F1E4F-1CFF-5643-939E-217C01CDF565}" type="slidenum">
              <a:rPr lang="en-US" smtClean="0"/>
              <a:pPr/>
              <a:t>‹#›</a:t>
            </a:fld>
            <a:endParaRPr lang="en-US" dirty="0"/>
          </a:p>
        </p:txBody>
      </p:sp>
      <p:sp>
        <p:nvSpPr>
          <p:cNvPr id="9" name="Rectangle 8"/>
          <p:cNvSpPr/>
          <p:nvPr/>
        </p:nvSpPr>
        <p:spPr>
          <a:xfrm>
            <a:off x="446534" y="457200"/>
            <a:ext cx="3703320" cy="9499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10" name="Rectangle 9"/>
          <p:cNvSpPr/>
          <p:nvPr/>
        </p:nvSpPr>
        <p:spPr>
          <a:xfrm>
            <a:off x="8042147" y="453643"/>
            <a:ext cx="3703320" cy="98554"/>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sp>
      <p:sp>
        <p:nvSpPr>
          <p:cNvPr id="11" name="Rectangle 10"/>
          <p:cNvSpPr/>
          <p:nvPr/>
        </p:nvSpPr>
        <p:spPr>
          <a:xfrm>
            <a:off x="4241830" y="457200"/>
            <a:ext cx="3703320" cy="9144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sp>
    </p:spTree>
    <p:extLst>
      <p:ext uri="{BB962C8B-B14F-4D97-AF65-F5344CB8AC3E}">
        <p14:creationId xmlns:p14="http://schemas.microsoft.com/office/powerpoint/2010/main" val="2051416094"/>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457200" rtl="0" eaLnBrk="1" latinLnBrk="0" hangingPunct="1">
        <a:spcBef>
          <a:spcPct val="0"/>
        </a:spcBef>
        <a:buNone/>
        <a:defRPr sz="2800" b="0" kern="1200" cap="all">
          <a:solidFill>
            <a:schemeClr val="bg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06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800" kern="1200">
          <a:solidFill>
            <a:schemeClr val="tx2"/>
          </a:solidFill>
          <a:latin typeface="+mn-lt"/>
          <a:ea typeface="+mn-ea"/>
          <a:cs typeface="+mn-cs"/>
        </a:defRPr>
      </a:lvl1pPr>
      <a:lvl2pPr marL="630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600" kern="1200">
          <a:solidFill>
            <a:schemeClr val="tx2"/>
          </a:solidFill>
          <a:latin typeface="+mn-lt"/>
          <a:ea typeface="+mn-ea"/>
          <a:cs typeface="+mn-cs"/>
        </a:defRPr>
      </a:lvl2pPr>
      <a:lvl3pPr marL="900000" indent="-270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400" kern="1200">
          <a:solidFill>
            <a:schemeClr val="tx2"/>
          </a:solidFill>
          <a:latin typeface="+mn-lt"/>
          <a:ea typeface="+mn-ea"/>
          <a:cs typeface="+mn-cs"/>
        </a:defRPr>
      </a:lvl3pPr>
      <a:lvl4pPr marL="124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4pPr>
      <a:lvl5pPr marL="160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5pPr>
      <a:lvl6pPr marL="19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6pPr>
      <a:lvl7pPr marL="22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7pPr>
      <a:lvl8pPr marL="25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8pPr>
      <a:lvl9pPr marL="28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hyperlink" Target="https://www.prayerspacesinschools.com/prayer-spaces-at-home/?ps=12" TargetMode="External"/><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image" Target="../media/image12.jpeg"/></Relationships>
</file>

<file path=ppt/slides/_rels/slide1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xml"/><Relationship Id="rId1" Type="http://schemas.openxmlformats.org/officeDocument/2006/relationships/slideLayout" Target="../slideLayouts/slideLayout7.xml"/><Relationship Id="rId5" Type="http://schemas.openxmlformats.org/officeDocument/2006/relationships/comments" Target="../comments/comment1.xml"/><Relationship Id="rId4" Type="http://schemas.openxmlformats.org/officeDocument/2006/relationships/image" Target="../media/image12.jpeg"/></Relationships>
</file>

<file path=ppt/slides/_rels/slide16.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3" Type="http://schemas.openxmlformats.org/officeDocument/2006/relationships/hyperlink" Target="https://www.youtube.com/watch?v=boNIL1owRAI" TargetMode="External"/><Relationship Id="rId2" Type="http://schemas.openxmlformats.org/officeDocument/2006/relationships/notesSlide" Target="../notesSlides/notesSlide3.xml"/><Relationship Id="rId1" Type="http://schemas.openxmlformats.org/officeDocument/2006/relationships/slideLayout" Target="../slideLayouts/slideLayout6.xml"/><Relationship Id="rId4" Type="http://schemas.openxmlformats.org/officeDocument/2006/relationships/image" Target="../media/image15.PNG"/></Relationships>
</file>

<file path=ppt/slides/_rels/slide1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6.xml"/><Relationship Id="rId1" Type="http://schemas.openxmlformats.org/officeDocument/2006/relationships/slideLayout" Target="../slideLayouts/slideLayout7.xml"/><Relationship Id="rId4" Type="http://schemas.openxmlformats.org/officeDocument/2006/relationships/image" Target="../media/image17.jpeg"/></Relationships>
</file>

<file path=ppt/slides/_rels/slide2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7.xml"/><Relationship Id="rId1" Type="http://schemas.openxmlformats.org/officeDocument/2006/relationships/slideLayout" Target="../slideLayouts/slideLayout7.xml"/><Relationship Id="rId4" Type="http://schemas.openxmlformats.org/officeDocument/2006/relationships/image" Target="../media/image17.jpeg"/></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hyperlink" Target="https://www.youtube.com/watch?v=PT-HBl2TVtI" TargetMode="External"/><Relationship Id="rId1" Type="http://schemas.openxmlformats.org/officeDocument/2006/relationships/slideLayout" Target="../slideLayouts/slideLayout6.xml"/><Relationship Id="rId4" Type="http://schemas.openxmlformats.org/officeDocument/2006/relationships/image" Target="../media/image17.jpeg"/></Relationships>
</file>

<file path=ppt/slides/_rels/slide2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1.xml"/><Relationship Id="rId1" Type="http://schemas.openxmlformats.org/officeDocument/2006/relationships/slideLayout" Target="../slideLayouts/slideLayout6.xml"/><Relationship Id="rId4" Type="http://schemas.openxmlformats.org/officeDocument/2006/relationships/image" Target="../media/image17.jpeg"/></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2.xml"/><Relationship Id="rId1" Type="http://schemas.openxmlformats.org/officeDocument/2006/relationships/slideLayout" Target="../slideLayouts/slideLayout6.xml"/><Relationship Id="rId5" Type="http://schemas.openxmlformats.org/officeDocument/2006/relationships/image" Target="../media/image19.jpeg"/><Relationship Id="rId4" Type="http://schemas.openxmlformats.org/officeDocument/2006/relationships/image" Target="../media/image17.jpeg"/></Relationships>
</file>

<file path=ppt/slides/_rels/slide31.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hyperlink" Target="http://www.ldbe.co.uk/about/guidance-%20resources/worship-and-meditation/" TargetMode="Externa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hyperlink" Target="https://www.youtube.com/watch?v=-MmRGSEG2LM" TargetMode="External"/><Relationship Id="rId7" Type="http://schemas.openxmlformats.org/officeDocument/2006/relationships/hyperlink" Target="https://www.youtube.com/watch?v=p8xHr8krAII" TargetMode="External"/><Relationship Id="rId2" Type="http://schemas.openxmlformats.org/officeDocument/2006/relationships/image" Target="../media/image5.jpeg"/><Relationship Id="rId1" Type="http://schemas.openxmlformats.org/officeDocument/2006/relationships/slideLayout" Target="../slideLayouts/slideLayout2.xml"/><Relationship Id="rId6" Type="http://schemas.openxmlformats.org/officeDocument/2006/relationships/hyperlink" Target="https://www.youtube.com/watch?v=PnWKehsOXu8" TargetMode="External"/><Relationship Id="rId5" Type="http://schemas.openxmlformats.org/officeDocument/2006/relationships/hyperlink" Target="https://www.youtube.com/watch?v=Of5IcFWiEpg" TargetMode="External"/><Relationship Id="rId4" Type="http://schemas.openxmlformats.org/officeDocument/2006/relationships/hyperlink" Target="https://www.youtube.com/watch?v=DXDGE_lRI0E" TargetMode="External"/></Relationships>
</file>

<file path=ppt/slides/_rels/slide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useBgFill="1">
        <p:nvSpPr>
          <p:cNvPr id="24" name="Rectangle 19">
            <a:extLst>
              <a:ext uri="{FF2B5EF4-FFF2-40B4-BE49-F238E27FC236}">
                <a16:creationId xmlns:a16="http://schemas.microsoft.com/office/drawing/2014/main" id="{99D7C13F-A74A-458C-BD0A-E94D29F59A8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38175"/>
            <a:ext cx="12191999" cy="621982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ectangle 21">
            <a:extLst>
              <a:ext uri="{FF2B5EF4-FFF2-40B4-BE49-F238E27FC236}">
                <a16:creationId xmlns:a16="http://schemas.microsoft.com/office/drawing/2014/main" id="{4EA0D2BB-E66C-43E1-9553-F0782C70938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736079" y="723899"/>
            <a:ext cx="5009388" cy="5666666"/>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2" name="Title 1">
            <a:extLst>
              <a:ext uri="{FF2B5EF4-FFF2-40B4-BE49-F238E27FC236}">
                <a16:creationId xmlns:a16="http://schemas.microsoft.com/office/drawing/2014/main" id="{A6E2A6ED-D597-429E-A2B5-6ABED52E1BB5}"/>
              </a:ext>
            </a:extLst>
          </p:cNvPr>
          <p:cNvSpPr>
            <a:spLocks noGrp="1"/>
          </p:cNvSpPr>
          <p:nvPr>
            <p:ph type="ctrTitle"/>
          </p:nvPr>
        </p:nvSpPr>
        <p:spPr>
          <a:xfrm>
            <a:off x="7182814" y="2130425"/>
            <a:ext cx="4115917" cy="2085869"/>
          </a:xfrm>
        </p:spPr>
        <p:txBody>
          <a:bodyPr>
            <a:normAutofit/>
          </a:bodyPr>
          <a:lstStyle/>
          <a:p>
            <a:r>
              <a:rPr lang="en-GB" b="1" dirty="0">
                <a:solidFill>
                  <a:srgbClr val="FFFFFF"/>
                </a:solidFill>
                <a:latin typeface="Century Gothic" panose="020B0502020202020204" pitchFamily="34" charset="0"/>
              </a:rPr>
              <a:t>Class Worship and Reflections</a:t>
            </a:r>
          </a:p>
        </p:txBody>
      </p:sp>
      <p:pic>
        <p:nvPicPr>
          <p:cNvPr id="3" name="Picture 2">
            <a:extLst>
              <a:ext uri="{FF2B5EF4-FFF2-40B4-BE49-F238E27FC236}">
                <a16:creationId xmlns:a16="http://schemas.microsoft.com/office/drawing/2014/main" id="{D7ECC352-F3A9-46C5-8644-CE5AC3D552D0}"/>
              </a:ext>
            </a:extLst>
          </p:cNvPr>
          <p:cNvPicPr>
            <a:picLocks noChangeAspect="1"/>
          </p:cNvPicPr>
          <p:nvPr/>
        </p:nvPicPr>
        <p:blipFill>
          <a:blip r:embed="rId2"/>
          <a:stretch>
            <a:fillRect/>
          </a:stretch>
        </p:blipFill>
        <p:spPr>
          <a:xfrm>
            <a:off x="8482135" y="5208256"/>
            <a:ext cx="2816596" cy="829128"/>
          </a:xfrm>
          <a:prstGeom prst="rect">
            <a:avLst/>
          </a:prstGeom>
        </p:spPr>
      </p:pic>
      <p:pic>
        <p:nvPicPr>
          <p:cNvPr id="1026" name="Picture 2" descr="Easter - It's Meaning, History &amp; Holiday Symbols Explained">
            <a:extLst>
              <a:ext uri="{FF2B5EF4-FFF2-40B4-BE49-F238E27FC236}">
                <a16:creationId xmlns:a16="http://schemas.microsoft.com/office/drawing/2014/main" id="{4E301989-653B-4D36-AF30-EC9531B05C2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0314" y="3384937"/>
            <a:ext cx="5752397" cy="3005628"/>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a:extLst>
              <a:ext uri="{FF2B5EF4-FFF2-40B4-BE49-F238E27FC236}">
                <a16:creationId xmlns:a16="http://schemas.microsoft.com/office/drawing/2014/main" id="{D959B45E-9E82-487D-9A33-4B3176016126}"/>
              </a:ext>
            </a:extLst>
          </p:cNvPr>
          <p:cNvSpPr txBox="1"/>
          <p:nvPr/>
        </p:nvSpPr>
        <p:spPr>
          <a:xfrm>
            <a:off x="1086611" y="1421296"/>
            <a:ext cx="5009388" cy="1015663"/>
          </a:xfrm>
          <a:prstGeom prst="rect">
            <a:avLst/>
          </a:prstGeom>
          <a:solidFill>
            <a:schemeClr val="tx2">
              <a:lumMod val="20000"/>
              <a:lumOff val="80000"/>
            </a:schemeClr>
          </a:solidFill>
        </p:spPr>
        <p:txBody>
          <a:bodyPr wrap="square" rtlCol="0">
            <a:spAutoFit/>
          </a:bodyPr>
          <a:lstStyle/>
          <a:p>
            <a:pPr algn="ctr"/>
            <a:r>
              <a:rPr lang="en-GB" sz="6000" b="1" dirty="0">
                <a:solidFill>
                  <a:srgbClr val="002060"/>
                </a:solidFill>
                <a:latin typeface="Century Gothic" panose="020B0502020202020204" pitchFamily="34" charset="0"/>
              </a:rPr>
              <a:t>Holy Week</a:t>
            </a:r>
          </a:p>
        </p:txBody>
      </p:sp>
    </p:spTree>
    <p:extLst>
      <p:ext uri="{BB962C8B-B14F-4D97-AF65-F5344CB8AC3E}">
        <p14:creationId xmlns:p14="http://schemas.microsoft.com/office/powerpoint/2010/main" val="357339430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7" name="Rectangle 96">
            <a:extLst>
              <a:ext uri="{FF2B5EF4-FFF2-40B4-BE49-F238E27FC236}">
                <a16:creationId xmlns:a16="http://schemas.microsoft.com/office/drawing/2014/main" id="{28D511D2-9CF1-40DE-BB88-A5A48A0E8A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a:extLst>
              <a:ext uri="{FF2B5EF4-FFF2-40B4-BE49-F238E27FC236}">
                <a16:creationId xmlns:a16="http://schemas.microsoft.com/office/drawing/2014/main" id="{055ABB33-6034-483E-88CE-4BAB41420C41}"/>
              </a:ext>
            </a:extLst>
          </p:cNvPr>
          <p:cNvPicPr>
            <a:picLocks noChangeAspect="1"/>
          </p:cNvPicPr>
          <p:nvPr/>
        </p:nvPicPr>
        <p:blipFill rotWithShape="1">
          <a:blip r:embed="rId2"/>
          <a:srcRect t="14298" b="10703"/>
          <a:stretch/>
        </p:blipFill>
        <p:spPr>
          <a:xfrm>
            <a:off x="20" y="10"/>
            <a:ext cx="12191980" cy="6857990"/>
          </a:xfrm>
          <a:prstGeom prst="rect">
            <a:avLst/>
          </a:prstGeom>
        </p:spPr>
      </p:pic>
      <p:grpSp>
        <p:nvGrpSpPr>
          <p:cNvPr id="99" name="Group 98">
            <a:extLst>
              <a:ext uri="{FF2B5EF4-FFF2-40B4-BE49-F238E27FC236}">
                <a16:creationId xmlns:a16="http://schemas.microsoft.com/office/drawing/2014/main" id="{40ADCA80-A0B1-4379-94EC-0A1A73BE1E7C}"/>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438068" y="457200"/>
            <a:ext cx="3703320" cy="5935132"/>
            <a:chOff x="438068" y="457200"/>
            <a:chExt cx="3703320" cy="5935132"/>
          </a:xfrm>
        </p:grpSpPr>
        <p:sp>
          <p:nvSpPr>
            <p:cNvPr id="100" name="Rectangle 99">
              <a:extLst>
                <a:ext uri="{FF2B5EF4-FFF2-40B4-BE49-F238E27FC236}">
                  <a16:creationId xmlns:a16="http://schemas.microsoft.com/office/drawing/2014/main" id="{1EB4D79C-3A0E-4CB5-9A3D-BB816FD52C7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438068" y="618067"/>
              <a:ext cx="3702134" cy="5774265"/>
            </a:xfrm>
            <a:prstGeom prst="rect">
              <a:avLst/>
            </a:prstGeom>
            <a:solidFill>
              <a:schemeClr val="accent1">
                <a:alpha val="97000"/>
              </a:schemeClr>
            </a:solidFill>
            <a:ln w="6350" cmpd="sng">
              <a:noFill/>
            </a:ln>
            <a:effectLst/>
          </p:spPr>
          <p:style>
            <a:lnRef idx="1">
              <a:schemeClr val="accent1"/>
            </a:lnRef>
            <a:fillRef idx="3">
              <a:schemeClr val="accent1"/>
            </a:fillRef>
            <a:effectRef idx="2">
              <a:schemeClr val="accent1"/>
            </a:effectRef>
            <a:fontRef idx="minor">
              <a:schemeClr val="lt1"/>
            </a:fontRef>
          </p:style>
        </p:sp>
        <p:sp>
          <p:nvSpPr>
            <p:cNvPr id="101" name="Rectangle 100">
              <a:extLst>
                <a:ext uri="{FF2B5EF4-FFF2-40B4-BE49-F238E27FC236}">
                  <a16:creationId xmlns:a16="http://schemas.microsoft.com/office/drawing/2014/main" id="{3839C3D0-536E-4C48-A1C1-D9B718A8436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438068" y="457200"/>
              <a:ext cx="3703320" cy="9499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a:extLst>
              <a:ext uri="{FF2B5EF4-FFF2-40B4-BE49-F238E27FC236}">
                <a16:creationId xmlns:a16="http://schemas.microsoft.com/office/drawing/2014/main" id="{CE12F48A-0055-4DF2-852E-6230BD32A103}"/>
              </a:ext>
            </a:extLst>
          </p:cNvPr>
          <p:cNvSpPr>
            <a:spLocks noGrp="1"/>
          </p:cNvSpPr>
          <p:nvPr>
            <p:ph type="ctrTitle"/>
          </p:nvPr>
        </p:nvSpPr>
        <p:spPr>
          <a:xfrm>
            <a:off x="584200" y="2142067"/>
            <a:ext cx="3412067" cy="2971801"/>
          </a:xfrm>
        </p:spPr>
        <p:txBody>
          <a:bodyPr>
            <a:normAutofit/>
          </a:bodyPr>
          <a:lstStyle/>
          <a:p>
            <a:r>
              <a:rPr lang="en-GB" b="1">
                <a:solidFill>
                  <a:schemeClr val="bg1"/>
                </a:solidFill>
                <a:latin typeface="Century Gothic" panose="020B0502020202020204" pitchFamily="34" charset="0"/>
              </a:rPr>
              <a:t>Jesus clears the temple</a:t>
            </a:r>
          </a:p>
        </p:txBody>
      </p:sp>
    </p:spTree>
    <p:extLst>
      <p:ext uri="{BB962C8B-B14F-4D97-AF65-F5344CB8AC3E}">
        <p14:creationId xmlns:p14="http://schemas.microsoft.com/office/powerpoint/2010/main" val="140423985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01" name="Rectangle 75">
            <a:extLst>
              <a:ext uri="{FF2B5EF4-FFF2-40B4-BE49-F238E27FC236}">
                <a16:creationId xmlns:a16="http://schemas.microsoft.com/office/drawing/2014/main" id="{EE15E636-2C9E-42CB-B482-436AA81BF93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02" name="Group 77">
            <a:extLst>
              <a:ext uri="{FF2B5EF4-FFF2-40B4-BE49-F238E27FC236}">
                <a16:creationId xmlns:a16="http://schemas.microsoft.com/office/drawing/2014/main" id="{01D4AEDF-0CF9-4271-ABB7-3D3489BB42D0}"/>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438068" y="457200"/>
            <a:ext cx="3703320" cy="5935132"/>
            <a:chOff x="438068" y="457200"/>
            <a:chExt cx="3703320" cy="5935132"/>
          </a:xfrm>
        </p:grpSpPr>
        <p:sp>
          <p:nvSpPr>
            <p:cNvPr id="79" name="Rectangle 78">
              <a:extLst>
                <a:ext uri="{FF2B5EF4-FFF2-40B4-BE49-F238E27FC236}">
                  <a16:creationId xmlns:a16="http://schemas.microsoft.com/office/drawing/2014/main" id="{55CA534D-375A-405E-B686-06B63E6630B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438068" y="618067"/>
              <a:ext cx="3702134" cy="5774265"/>
            </a:xfrm>
            <a:prstGeom prst="rect">
              <a:avLst/>
            </a:prstGeom>
            <a:solidFill>
              <a:schemeClr val="accent1">
                <a:alpha val="97000"/>
              </a:schemeClr>
            </a:solidFill>
            <a:ln w="6350" cmpd="sng">
              <a:noFill/>
            </a:ln>
            <a:effectLst/>
          </p:spPr>
          <p:style>
            <a:lnRef idx="1">
              <a:schemeClr val="accent1"/>
            </a:lnRef>
            <a:fillRef idx="3">
              <a:schemeClr val="accent1"/>
            </a:fillRef>
            <a:effectRef idx="2">
              <a:schemeClr val="accent1"/>
            </a:effectRef>
            <a:fontRef idx="minor">
              <a:schemeClr val="lt1"/>
            </a:fontRef>
          </p:style>
        </p:sp>
        <p:sp>
          <p:nvSpPr>
            <p:cNvPr id="203" name="Rectangle 79">
              <a:extLst>
                <a:ext uri="{FF2B5EF4-FFF2-40B4-BE49-F238E27FC236}">
                  <a16:creationId xmlns:a16="http://schemas.microsoft.com/office/drawing/2014/main" id="{AA2342F7-EF54-4210-9029-E977C9D576C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438068" y="457200"/>
              <a:ext cx="3703320" cy="9499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grpSp>
      <p:sp>
        <p:nvSpPr>
          <p:cNvPr id="3" name="Title 2">
            <a:extLst>
              <a:ext uri="{FF2B5EF4-FFF2-40B4-BE49-F238E27FC236}">
                <a16:creationId xmlns:a16="http://schemas.microsoft.com/office/drawing/2014/main" id="{111A6107-DEFE-418D-8E10-2BA94ADDE35A}"/>
              </a:ext>
            </a:extLst>
          </p:cNvPr>
          <p:cNvSpPr>
            <a:spLocks noGrp="1"/>
          </p:cNvSpPr>
          <p:nvPr>
            <p:ph type="title"/>
          </p:nvPr>
        </p:nvSpPr>
        <p:spPr>
          <a:xfrm>
            <a:off x="584200" y="1585951"/>
            <a:ext cx="3412067" cy="1372177"/>
          </a:xfrm>
        </p:spPr>
        <p:txBody>
          <a:bodyPr vert="horz" lIns="91440" tIns="45720" rIns="91440" bIns="45720" rtlCol="0" anchor="ctr">
            <a:normAutofit fontScale="90000"/>
          </a:bodyPr>
          <a:lstStyle/>
          <a:p>
            <a:pPr>
              <a:lnSpc>
                <a:spcPct val="90000"/>
              </a:lnSpc>
            </a:pPr>
            <a:r>
              <a:rPr lang="en-US" sz="2700" b="1" dirty="0">
                <a:latin typeface="Century Gothic" panose="020B0502020202020204" pitchFamily="34" charset="0"/>
              </a:rPr>
              <a:t>Classroom Worship </a:t>
            </a:r>
            <a:br>
              <a:rPr lang="en-US" sz="2700" b="1" dirty="0">
                <a:latin typeface="Century Gothic" panose="020B0502020202020204" pitchFamily="34" charset="0"/>
              </a:rPr>
            </a:br>
            <a:br>
              <a:rPr lang="en-US" sz="2700" b="1" dirty="0">
                <a:latin typeface="Century Gothic" panose="020B0502020202020204" pitchFamily="34" charset="0"/>
              </a:rPr>
            </a:br>
            <a:r>
              <a:rPr lang="en-US" sz="2700" b="1" dirty="0">
                <a:latin typeface="Century Gothic" panose="020B0502020202020204" pitchFamily="34" charset="0"/>
              </a:rPr>
              <a:t>Reflection Space</a:t>
            </a:r>
            <a:br>
              <a:rPr lang="en-US" sz="2700" dirty="0">
                <a:latin typeface="Century Gothic" panose="020B0502020202020204" pitchFamily="34" charset="0"/>
              </a:rPr>
            </a:br>
            <a:br>
              <a:rPr lang="en-US" sz="2700" dirty="0">
                <a:latin typeface="Century Gothic" panose="020B0502020202020204" pitchFamily="34" charset="0"/>
              </a:rPr>
            </a:br>
            <a:br>
              <a:rPr lang="en-US" sz="900" dirty="0"/>
            </a:br>
            <a:br>
              <a:rPr lang="en-US" sz="900" dirty="0"/>
            </a:br>
            <a:br>
              <a:rPr lang="en-US" sz="900" dirty="0"/>
            </a:br>
            <a:br>
              <a:rPr lang="en-US" sz="900" dirty="0"/>
            </a:br>
            <a:endParaRPr lang="en-US" sz="900" dirty="0"/>
          </a:p>
        </p:txBody>
      </p:sp>
      <p:sp>
        <p:nvSpPr>
          <p:cNvPr id="5" name="Content Placeholder 4">
            <a:extLst>
              <a:ext uri="{FF2B5EF4-FFF2-40B4-BE49-F238E27FC236}">
                <a16:creationId xmlns:a16="http://schemas.microsoft.com/office/drawing/2014/main" id="{E7A6BE65-F111-4901-953B-3CBC056F1FAA}"/>
              </a:ext>
            </a:extLst>
          </p:cNvPr>
          <p:cNvSpPr>
            <a:spLocks noGrp="1"/>
          </p:cNvSpPr>
          <p:nvPr>
            <p:ph idx="1"/>
          </p:nvPr>
        </p:nvSpPr>
        <p:spPr>
          <a:xfrm>
            <a:off x="581193" y="2438399"/>
            <a:ext cx="3415074" cy="3564467"/>
          </a:xfrm>
        </p:spPr>
        <p:txBody>
          <a:bodyPr vert="horz" lIns="91440" tIns="45720" rIns="91440" bIns="45720" rtlCol="0">
            <a:normAutofit/>
          </a:bodyPr>
          <a:lstStyle/>
          <a:p>
            <a:pPr marL="0" indent="0">
              <a:buNone/>
            </a:pPr>
            <a:r>
              <a:rPr lang="en-US" b="1" cap="all" dirty="0">
                <a:solidFill>
                  <a:schemeClr val="bg1"/>
                </a:solidFill>
              </a:rPr>
              <a:t>. </a:t>
            </a:r>
          </a:p>
        </p:txBody>
      </p:sp>
      <p:pic>
        <p:nvPicPr>
          <p:cNvPr id="4" name="Picture 3">
            <a:extLst>
              <a:ext uri="{FF2B5EF4-FFF2-40B4-BE49-F238E27FC236}">
                <a16:creationId xmlns:a16="http://schemas.microsoft.com/office/drawing/2014/main" id="{A2CC160F-D1EF-4C47-A01D-85900821EC11}"/>
              </a:ext>
            </a:extLst>
          </p:cNvPr>
          <p:cNvPicPr>
            <a:picLocks noChangeAspect="1"/>
          </p:cNvPicPr>
          <p:nvPr/>
        </p:nvPicPr>
        <p:blipFill>
          <a:blip r:embed="rId2"/>
          <a:stretch>
            <a:fillRect/>
          </a:stretch>
        </p:blipFill>
        <p:spPr>
          <a:xfrm>
            <a:off x="5286905" y="223526"/>
            <a:ext cx="5546232" cy="5557346"/>
          </a:xfrm>
          <a:prstGeom prst="rect">
            <a:avLst/>
          </a:prstGeom>
        </p:spPr>
      </p:pic>
      <p:sp>
        <p:nvSpPr>
          <p:cNvPr id="6" name="Rectangle 5">
            <a:extLst>
              <a:ext uri="{FF2B5EF4-FFF2-40B4-BE49-F238E27FC236}">
                <a16:creationId xmlns:a16="http://schemas.microsoft.com/office/drawing/2014/main" id="{6C0EDDA0-5B77-42CC-9946-420B9CB0DCCF}"/>
              </a:ext>
            </a:extLst>
          </p:cNvPr>
          <p:cNvSpPr/>
          <p:nvPr/>
        </p:nvSpPr>
        <p:spPr>
          <a:xfrm>
            <a:off x="3623733" y="6275004"/>
            <a:ext cx="8771467" cy="485311"/>
          </a:xfrm>
          <a:prstGeom prst="rect">
            <a:avLst/>
          </a:prstGeom>
        </p:spPr>
        <p:txBody>
          <a:bodyPr wrap="square">
            <a:spAutoFit/>
          </a:bodyPr>
          <a:lstStyle/>
          <a:p>
            <a:endParaRPr lang="en-GB" dirty="0">
              <a:latin typeface="Century Gothic" panose="020B0502020202020204" pitchFamily="34" charset="0"/>
            </a:endParaRPr>
          </a:p>
        </p:txBody>
      </p:sp>
      <p:sp>
        <p:nvSpPr>
          <p:cNvPr id="7" name="Rectangle 6">
            <a:extLst>
              <a:ext uri="{FF2B5EF4-FFF2-40B4-BE49-F238E27FC236}">
                <a16:creationId xmlns:a16="http://schemas.microsoft.com/office/drawing/2014/main" id="{4FE96FDF-0BC6-4E26-8FB8-038F50ED1FC5}"/>
              </a:ext>
            </a:extLst>
          </p:cNvPr>
          <p:cNvSpPr/>
          <p:nvPr/>
        </p:nvSpPr>
        <p:spPr>
          <a:xfrm>
            <a:off x="3261475" y="6363722"/>
            <a:ext cx="8637616" cy="646331"/>
          </a:xfrm>
          <a:prstGeom prst="rect">
            <a:avLst/>
          </a:prstGeom>
        </p:spPr>
        <p:txBody>
          <a:bodyPr wrap="square">
            <a:spAutoFit/>
          </a:bodyPr>
          <a:lstStyle/>
          <a:p>
            <a:r>
              <a:rPr lang="en-GB" dirty="0">
                <a:solidFill>
                  <a:srgbClr val="002060"/>
                </a:solidFill>
                <a:latin typeface="Century Gothic" panose="020B0502020202020204" pitchFamily="34" charset="0"/>
                <a:hlinkClick r:id="rId3"/>
              </a:rPr>
              <a:t>https://www.prayerspacesinschools.com/prayer-spaces-at-home/?ps=12</a:t>
            </a:r>
            <a:endParaRPr lang="en-GB" dirty="0">
              <a:solidFill>
                <a:srgbClr val="002060"/>
              </a:solidFill>
              <a:latin typeface="Century Gothic" panose="020B0502020202020204" pitchFamily="34" charset="0"/>
            </a:endParaRPr>
          </a:p>
          <a:p>
            <a:endParaRPr lang="en-GB" dirty="0">
              <a:solidFill>
                <a:srgbClr val="002060"/>
              </a:solidFill>
              <a:latin typeface="Century Gothic" panose="020B0502020202020204" pitchFamily="34" charset="0"/>
            </a:endParaRPr>
          </a:p>
        </p:txBody>
      </p:sp>
    </p:spTree>
    <p:extLst>
      <p:ext uri="{BB962C8B-B14F-4D97-AF65-F5344CB8AC3E}">
        <p14:creationId xmlns:p14="http://schemas.microsoft.com/office/powerpoint/2010/main" val="71541721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B373F125-DEF3-41D6-9918-AB21A2ACC37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71E9F226-EB6E-48C9-ADDA-636DE4BF4EB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90581" y="485678"/>
            <a:ext cx="4174743" cy="588877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2">
            <a:extLst>
              <a:ext uri="{FF2B5EF4-FFF2-40B4-BE49-F238E27FC236}">
                <a16:creationId xmlns:a16="http://schemas.microsoft.com/office/drawing/2014/main" id="{111A6107-DEFE-418D-8E10-2BA94ADDE35A}"/>
              </a:ext>
            </a:extLst>
          </p:cNvPr>
          <p:cNvSpPr>
            <a:spLocks noGrp="1"/>
          </p:cNvSpPr>
          <p:nvPr>
            <p:ph type="title"/>
          </p:nvPr>
        </p:nvSpPr>
        <p:spPr>
          <a:xfrm>
            <a:off x="943077" y="1923389"/>
            <a:ext cx="3269749" cy="4624327"/>
          </a:xfrm>
        </p:spPr>
        <p:txBody>
          <a:bodyPr anchor="ctr">
            <a:normAutofit/>
          </a:bodyPr>
          <a:lstStyle/>
          <a:p>
            <a:r>
              <a:rPr lang="en-GB" sz="3200" b="1" dirty="0">
                <a:solidFill>
                  <a:srgbClr val="FFFFFF"/>
                </a:solidFill>
                <a:latin typeface="Century Gothic" panose="020B0502020202020204" pitchFamily="34" charset="0"/>
              </a:rPr>
              <a:t>Classroom Worship </a:t>
            </a:r>
            <a:br>
              <a:rPr lang="en-GB" sz="3200" b="1" dirty="0">
                <a:solidFill>
                  <a:srgbClr val="FFFFFF"/>
                </a:solidFill>
                <a:latin typeface="Century Gothic" panose="020B0502020202020204" pitchFamily="34" charset="0"/>
              </a:rPr>
            </a:br>
            <a:br>
              <a:rPr lang="en-GB" sz="3200" b="1" dirty="0">
                <a:solidFill>
                  <a:srgbClr val="FFFFFF"/>
                </a:solidFill>
                <a:latin typeface="Century Gothic" panose="020B0502020202020204" pitchFamily="34" charset="0"/>
              </a:rPr>
            </a:br>
            <a:r>
              <a:rPr lang="en-GB" sz="3200" b="1" dirty="0">
                <a:solidFill>
                  <a:srgbClr val="FFFFFF"/>
                </a:solidFill>
                <a:latin typeface="Century Gothic" panose="020B0502020202020204" pitchFamily="34" charset="0"/>
              </a:rPr>
              <a:t>Reflection Space</a:t>
            </a:r>
            <a:br>
              <a:rPr lang="en-GB" sz="3200" b="1" dirty="0">
                <a:solidFill>
                  <a:srgbClr val="FFFFFF"/>
                </a:solidFill>
                <a:latin typeface="Century Gothic" panose="020B0502020202020204" pitchFamily="34" charset="0"/>
              </a:rPr>
            </a:br>
            <a:br>
              <a:rPr lang="en-GB" sz="3200" dirty="0">
                <a:solidFill>
                  <a:srgbClr val="FFFFFF"/>
                </a:solidFill>
              </a:rPr>
            </a:br>
            <a:br>
              <a:rPr lang="en-GB" sz="3200" dirty="0">
                <a:solidFill>
                  <a:srgbClr val="FFFFFF"/>
                </a:solidFill>
              </a:rPr>
            </a:br>
            <a:br>
              <a:rPr lang="en-GB" sz="3200" dirty="0">
                <a:solidFill>
                  <a:srgbClr val="FFFFFF"/>
                </a:solidFill>
              </a:rPr>
            </a:br>
            <a:endParaRPr lang="en-GB" sz="3200" dirty="0">
              <a:solidFill>
                <a:srgbClr val="FFFFFF"/>
              </a:solidFill>
            </a:endParaRPr>
          </a:p>
        </p:txBody>
      </p:sp>
      <p:sp>
        <p:nvSpPr>
          <p:cNvPr id="11" name="Rectangle: Rounded Corners 10">
            <a:extLst>
              <a:ext uri="{FF2B5EF4-FFF2-40B4-BE49-F238E27FC236}">
                <a16:creationId xmlns:a16="http://schemas.microsoft.com/office/drawing/2014/main" id="{F590CE4F-D385-4B49-ACED-AC3255EA560B}"/>
              </a:ext>
            </a:extLst>
          </p:cNvPr>
          <p:cNvSpPr/>
          <p:nvPr/>
        </p:nvSpPr>
        <p:spPr>
          <a:xfrm>
            <a:off x="5027209" y="409904"/>
            <a:ext cx="6373678" cy="6081592"/>
          </a:xfrm>
          <a:prstGeom prst="roundRect">
            <a:avLst/>
          </a:prstGeom>
          <a:solidFill>
            <a:schemeClr val="bg2">
              <a:lumMod val="90000"/>
            </a:schemeClr>
          </a:solidFill>
          <a:ln w="76200">
            <a:solidFill>
              <a:schemeClr val="accent1">
                <a:lumMod val="40000"/>
                <a:lumOff val="60000"/>
              </a:schemeClr>
            </a:solidFill>
          </a:ln>
        </p:spPr>
        <p:style>
          <a:lnRef idx="1">
            <a:schemeClr val="accent2"/>
          </a:lnRef>
          <a:fillRef idx="2">
            <a:schemeClr val="accent2"/>
          </a:fillRef>
          <a:effectRef idx="1">
            <a:schemeClr val="accent2"/>
          </a:effectRef>
          <a:fontRef idx="minor">
            <a:schemeClr val="dk1"/>
          </a:fontRef>
        </p:style>
        <p:txBody>
          <a:bodyPr rtlCol="0" anchor="ctr"/>
          <a:lstStyle/>
          <a:p>
            <a:pPr algn="ctr">
              <a:spcAft>
                <a:spcPts val="600"/>
              </a:spcAft>
            </a:pPr>
            <a:endParaRPr lang="en-GB" sz="2800" b="1" dirty="0"/>
          </a:p>
          <a:p>
            <a:pPr algn="ctr">
              <a:spcAft>
                <a:spcPts val="600"/>
              </a:spcAft>
            </a:pPr>
            <a:r>
              <a:rPr lang="en-GB" sz="2000" b="1" dirty="0">
                <a:latin typeface="Century Gothic" panose="020B0502020202020204" pitchFamily="34" charset="0"/>
              </a:rPr>
              <a:t>Equipment </a:t>
            </a:r>
          </a:p>
          <a:p>
            <a:pPr algn="ctr">
              <a:spcAft>
                <a:spcPts val="600"/>
              </a:spcAft>
            </a:pPr>
            <a:r>
              <a:rPr lang="en-GB" sz="2000" dirty="0">
                <a:latin typeface="Century Gothic" panose="020B0502020202020204" pitchFamily="34" charset="0"/>
              </a:rPr>
              <a:t>Candle, matches </a:t>
            </a:r>
          </a:p>
          <a:p>
            <a:pPr algn="ctr">
              <a:spcAft>
                <a:spcPts val="600"/>
              </a:spcAft>
            </a:pPr>
            <a:r>
              <a:rPr lang="en-GB" sz="2000" b="1" dirty="0">
                <a:latin typeface="Century Gothic" panose="020B0502020202020204" pitchFamily="34" charset="0"/>
              </a:rPr>
              <a:t>Set up </a:t>
            </a:r>
          </a:p>
          <a:p>
            <a:pPr algn="ctr">
              <a:spcAft>
                <a:spcPts val="600"/>
              </a:spcAft>
            </a:pPr>
            <a:r>
              <a:rPr lang="en-GB" sz="2000" dirty="0">
                <a:latin typeface="Century Gothic" panose="020B0502020202020204" pitchFamily="34" charset="0"/>
              </a:rPr>
              <a:t>Put the candle in the middle of a table or on a windowsill (please ensure an adult is present) </a:t>
            </a:r>
          </a:p>
          <a:p>
            <a:pPr algn="ctr">
              <a:spcAft>
                <a:spcPts val="600"/>
              </a:spcAft>
            </a:pPr>
            <a:r>
              <a:rPr lang="en-GB" sz="2000" b="1" dirty="0">
                <a:latin typeface="Century Gothic" panose="020B0502020202020204" pitchFamily="34" charset="0"/>
              </a:rPr>
              <a:t>Instructions</a:t>
            </a:r>
            <a:r>
              <a:rPr lang="en-GB" sz="2000" dirty="0">
                <a:latin typeface="Century Gothic" panose="020B0502020202020204" pitchFamily="34" charset="0"/>
              </a:rPr>
              <a:t> </a:t>
            </a:r>
          </a:p>
          <a:p>
            <a:pPr algn="ctr">
              <a:spcAft>
                <a:spcPts val="600"/>
              </a:spcAft>
            </a:pPr>
            <a:r>
              <a:rPr lang="en-GB" sz="2000" dirty="0">
                <a:latin typeface="Century Gothic" panose="020B0502020202020204" pitchFamily="34" charset="0"/>
              </a:rPr>
              <a:t>When life is difficult we often need someone to encourage and help us – to light up our darkness. Who do you know that needs encouragement or help today? Who needs light in their darkness? Ask an adult to light the candle. Say a prayer for this person. Perhaps you could ‘be the light’ by sending them a message today.</a:t>
            </a:r>
            <a:r>
              <a:rPr lang="en-GB" dirty="0">
                <a:solidFill>
                  <a:srgbClr val="002060"/>
                </a:solidFill>
                <a:latin typeface="Century Gothic" panose="020B0502020202020204" pitchFamily="34" charset="0"/>
              </a:rPr>
              <a:t>.</a:t>
            </a:r>
          </a:p>
          <a:p>
            <a:pPr algn="ctr">
              <a:spcAft>
                <a:spcPts val="600"/>
              </a:spcAft>
            </a:pPr>
            <a:endParaRPr lang="en-GB" sz="3200" i="1" dirty="0">
              <a:solidFill>
                <a:srgbClr val="002060"/>
              </a:solidFill>
              <a:latin typeface="Century Gothic" panose="020B0502020202020204" pitchFamily="34" charset="0"/>
            </a:endParaRPr>
          </a:p>
          <a:p>
            <a:pPr algn="ctr">
              <a:spcAft>
                <a:spcPts val="600"/>
              </a:spcAft>
            </a:pPr>
            <a:r>
              <a:rPr lang="en-GB" sz="2400" b="1" dirty="0">
                <a:latin typeface="Century Gothic" panose="020B0502020202020204" pitchFamily="34" charset="0"/>
              </a:rPr>
              <a:t> </a:t>
            </a:r>
            <a:endParaRPr lang="en-GB" sz="2400" b="1" dirty="0"/>
          </a:p>
        </p:txBody>
      </p:sp>
    </p:spTree>
    <p:extLst>
      <p:ext uri="{BB962C8B-B14F-4D97-AF65-F5344CB8AC3E}">
        <p14:creationId xmlns:p14="http://schemas.microsoft.com/office/powerpoint/2010/main" val="227259049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48E96387-12F1-45E4-9322-ABBF2EE040E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46534" y="457200"/>
            <a:ext cx="3703320" cy="9499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15" name="Rectangle 14">
            <a:extLst>
              <a:ext uri="{FF2B5EF4-FFF2-40B4-BE49-F238E27FC236}">
                <a16:creationId xmlns:a16="http://schemas.microsoft.com/office/drawing/2014/main" id="{A9F421DD-DE4E-4547-A904-3F80E25E3F3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042147" y="453643"/>
            <a:ext cx="3703320" cy="98554"/>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sp>
      <p:sp>
        <p:nvSpPr>
          <p:cNvPr id="17" name="Rectangle 16">
            <a:extLst>
              <a:ext uri="{FF2B5EF4-FFF2-40B4-BE49-F238E27FC236}">
                <a16:creationId xmlns:a16="http://schemas.microsoft.com/office/drawing/2014/main" id="{09985DEC-1215-4209-9708-B45CC977402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241830" y="457200"/>
            <a:ext cx="3703320" cy="9144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sp>
      <p:sp>
        <p:nvSpPr>
          <p:cNvPr id="19" name="Rectangle 18">
            <a:extLst>
              <a:ext uri="{FF2B5EF4-FFF2-40B4-BE49-F238E27FC236}">
                <a16:creationId xmlns:a16="http://schemas.microsoft.com/office/drawing/2014/main" id="{90EB7086-616E-4D44-94BE-D0F76356178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46534" y="3085765"/>
            <a:ext cx="11262866" cy="33048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useBgFill="1">
        <p:nvSpPr>
          <p:cNvPr id="21" name="Rectangle 20">
            <a:extLst>
              <a:ext uri="{FF2B5EF4-FFF2-40B4-BE49-F238E27FC236}">
                <a16:creationId xmlns:a16="http://schemas.microsoft.com/office/drawing/2014/main" id="{F115DB35-53D7-4EDC-A965-A434929617C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38175"/>
            <a:ext cx="12191999" cy="621982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descr="A picture containing window, clock&#10;&#10;Description automatically generated">
            <a:extLst>
              <a:ext uri="{FF2B5EF4-FFF2-40B4-BE49-F238E27FC236}">
                <a16:creationId xmlns:a16="http://schemas.microsoft.com/office/drawing/2014/main" id="{6496E400-8232-44C6-AD56-AADF8770A836}"/>
              </a:ext>
            </a:extLst>
          </p:cNvPr>
          <p:cNvPicPr>
            <a:picLocks noChangeAspect="1"/>
          </p:cNvPicPr>
          <p:nvPr/>
        </p:nvPicPr>
        <p:blipFill>
          <a:blip r:embed="rId2"/>
          <a:stretch>
            <a:fillRect/>
          </a:stretch>
        </p:blipFill>
        <p:spPr>
          <a:xfrm>
            <a:off x="1675637" y="1208531"/>
            <a:ext cx="5029858" cy="4735069"/>
          </a:xfrm>
          <a:prstGeom prst="rect">
            <a:avLst/>
          </a:prstGeom>
        </p:spPr>
      </p:pic>
      <p:sp>
        <p:nvSpPr>
          <p:cNvPr id="23" name="Rectangle 22">
            <a:extLst>
              <a:ext uri="{FF2B5EF4-FFF2-40B4-BE49-F238E27FC236}">
                <a16:creationId xmlns:a16="http://schemas.microsoft.com/office/drawing/2014/main" id="{4B610F9C-62FE-46FC-8607-C35030B6321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042147" y="723899"/>
            <a:ext cx="3703320" cy="5666666"/>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5" name="Title 4">
            <a:extLst>
              <a:ext uri="{FF2B5EF4-FFF2-40B4-BE49-F238E27FC236}">
                <a16:creationId xmlns:a16="http://schemas.microsoft.com/office/drawing/2014/main" id="{06292B92-688D-4C76-8234-08FB7D253C3A}"/>
              </a:ext>
            </a:extLst>
          </p:cNvPr>
          <p:cNvSpPr>
            <a:spLocks noGrp="1"/>
          </p:cNvSpPr>
          <p:nvPr>
            <p:ph type="title"/>
          </p:nvPr>
        </p:nvSpPr>
        <p:spPr>
          <a:xfrm>
            <a:off x="8296275" y="1419225"/>
            <a:ext cx="3081576" cy="2085869"/>
          </a:xfrm>
        </p:spPr>
        <p:txBody>
          <a:bodyPr vert="horz" lIns="91440" tIns="45720" rIns="91440" bIns="45720" rtlCol="0" anchor="b">
            <a:normAutofit/>
          </a:bodyPr>
          <a:lstStyle/>
          <a:p>
            <a:r>
              <a:rPr lang="en-US" sz="3600" b="1" dirty="0">
                <a:solidFill>
                  <a:srgbClr val="FFFFFF"/>
                </a:solidFill>
                <a:latin typeface="Century Gothic" panose="020B0502020202020204" pitchFamily="34" charset="0"/>
              </a:rPr>
              <a:t>Monday</a:t>
            </a:r>
          </a:p>
        </p:txBody>
      </p:sp>
    </p:spTree>
    <p:extLst>
      <p:ext uri="{BB962C8B-B14F-4D97-AF65-F5344CB8AC3E}">
        <p14:creationId xmlns:p14="http://schemas.microsoft.com/office/powerpoint/2010/main" val="151786690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74663768-3CE7-4276-B210-EB7E417702BA}"/>
              </a:ext>
            </a:extLst>
          </p:cNvPr>
          <p:cNvPicPr>
            <a:picLocks noChangeAspect="1"/>
          </p:cNvPicPr>
          <p:nvPr/>
        </p:nvPicPr>
        <p:blipFill>
          <a:blip r:embed="rId3"/>
          <a:stretch>
            <a:fillRect/>
          </a:stretch>
        </p:blipFill>
        <p:spPr>
          <a:xfrm>
            <a:off x="10925766" y="5248781"/>
            <a:ext cx="993734" cy="1249788"/>
          </a:xfrm>
          <a:prstGeom prst="rect">
            <a:avLst/>
          </a:prstGeom>
        </p:spPr>
      </p:pic>
      <p:pic>
        <p:nvPicPr>
          <p:cNvPr id="1026" name="Picture 2" descr="Business Photo Pile Of Old Coins Collection ancient coins stock pictures, royalty-free photos &amp; images">
            <a:extLst>
              <a:ext uri="{FF2B5EF4-FFF2-40B4-BE49-F238E27FC236}">
                <a16:creationId xmlns:a16="http://schemas.microsoft.com/office/drawing/2014/main" id="{D9BDF92F-0239-47E0-B300-88E775E54F9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967147" y="1176415"/>
            <a:ext cx="8015010" cy="4505169"/>
          </a:xfrm>
          <a:prstGeom prst="ellipse">
            <a:avLst/>
          </a:prstGeom>
          <a:ln>
            <a:noFill/>
          </a:ln>
          <a:effectLst>
            <a:softEdge rad="1125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1956702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Rounded Corners 1">
            <a:extLst>
              <a:ext uri="{FF2B5EF4-FFF2-40B4-BE49-F238E27FC236}">
                <a16:creationId xmlns:a16="http://schemas.microsoft.com/office/drawing/2014/main" id="{5424E717-F3D1-4318-B517-549319F5FA22}"/>
              </a:ext>
            </a:extLst>
          </p:cNvPr>
          <p:cNvSpPr/>
          <p:nvPr/>
        </p:nvSpPr>
        <p:spPr>
          <a:xfrm>
            <a:off x="6303057" y="643467"/>
            <a:ext cx="4743450" cy="2785533"/>
          </a:xfrm>
          <a:prstGeom prst="roundRect">
            <a:avLst/>
          </a:prstGeom>
          <a:ln w="57150">
            <a:solidFill>
              <a:schemeClr val="accent1">
                <a:lumMod val="40000"/>
                <a:lumOff val="60000"/>
              </a:schemeClr>
            </a:solidFill>
          </a:ln>
        </p:spPr>
        <p:style>
          <a:lnRef idx="1">
            <a:schemeClr val="accent4"/>
          </a:lnRef>
          <a:fillRef idx="2">
            <a:schemeClr val="accent4"/>
          </a:fillRef>
          <a:effectRef idx="1">
            <a:schemeClr val="accent4"/>
          </a:effectRef>
          <a:fontRef idx="minor">
            <a:schemeClr val="dk1"/>
          </a:fontRef>
        </p:style>
        <p:txBody>
          <a:bodyPr rtlCol="0" anchor="ctr"/>
          <a:lstStyle/>
          <a:p>
            <a:pPr algn="ctr"/>
            <a:endParaRPr lang="en-GB" dirty="0"/>
          </a:p>
        </p:txBody>
      </p:sp>
      <p:sp>
        <p:nvSpPr>
          <p:cNvPr id="9" name="TextBox 8">
            <a:extLst>
              <a:ext uri="{FF2B5EF4-FFF2-40B4-BE49-F238E27FC236}">
                <a16:creationId xmlns:a16="http://schemas.microsoft.com/office/drawing/2014/main" id="{6F0058EC-6A97-46A2-9502-DEFBE4F8A053}"/>
              </a:ext>
            </a:extLst>
          </p:cNvPr>
          <p:cNvSpPr txBox="1"/>
          <p:nvPr/>
        </p:nvSpPr>
        <p:spPr>
          <a:xfrm>
            <a:off x="6591942" y="882071"/>
            <a:ext cx="4048125" cy="2308324"/>
          </a:xfrm>
          <a:prstGeom prst="rect">
            <a:avLst/>
          </a:prstGeom>
          <a:noFill/>
        </p:spPr>
        <p:txBody>
          <a:bodyPr wrap="square" rtlCol="0">
            <a:spAutoFit/>
          </a:bodyPr>
          <a:lstStyle/>
          <a:p>
            <a:pPr algn="ctr"/>
            <a:r>
              <a:rPr lang="en-GB" sz="4800" b="1" dirty="0">
                <a:latin typeface="Century Gothic" panose="020B0502020202020204" pitchFamily="34" charset="0"/>
              </a:rPr>
              <a:t>What do you see in the picture?</a:t>
            </a:r>
          </a:p>
        </p:txBody>
      </p:sp>
      <p:pic>
        <p:nvPicPr>
          <p:cNvPr id="19" name="Picture 18">
            <a:extLst>
              <a:ext uri="{FF2B5EF4-FFF2-40B4-BE49-F238E27FC236}">
                <a16:creationId xmlns:a16="http://schemas.microsoft.com/office/drawing/2014/main" id="{793FA870-8832-4438-9014-F35598B7382F}"/>
              </a:ext>
            </a:extLst>
          </p:cNvPr>
          <p:cNvPicPr>
            <a:picLocks noChangeAspect="1"/>
          </p:cNvPicPr>
          <p:nvPr/>
        </p:nvPicPr>
        <p:blipFill>
          <a:blip r:embed="rId3"/>
          <a:stretch>
            <a:fillRect/>
          </a:stretch>
        </p:blipFill>
        <p:spPr>
          <a:xfrm>
            <a:off x="11204362" y="5417942"/>
            <a:ext cx="987638" cy="1249788"/>
          </a:xfrm>
          <a:prstGeom prst="rect">
            <a:avLst/>
          </a:prstGeom>
        </p:spPr>
      </p:pic>
      <p:sp>
        <p:nvSpPr>
          <p:cNvPr id="13" name="Rectangle: Rounded Corners 12">
            <a:extLst>
              <a:ext uri="{FF2B5EF4-FFF2-40B4-BE49-F238E27FC236}">
                <a16:creationId xmlns:a16="http://schemas.microsoft.com/office/drawing/2014/main" id="{FC5527CC-54EE-43AC-9420-952365576B1D}"/>
              </a:ext>
            </a:extLst>
          </p:cNvPr>
          <p:cNvSpPr/>
          <p:nvPr/>
        </p:nvSpPr>
        <p:spPr>
          <a:xfrm>
            <a:off x="713962" y="3667604"/>
            <a:ext cx="4743450" cy="2785533"/>
          </a:xfrm>
          <a:prstGeom prst="roundRect">
            <a:avLst/>
          </a:prstGeom>
          <a:ln w="57150">
            <a:solidFill>
              <a:schemeClr val="accent1">
                <a:lumMod val="40000"/>
                <a:lumOff val="60000"/>
              </a:schemeClr>
            </a:solidFill>
          </a:ln>
        </p:spPr>
        <p:style>
          <a:lnRef idx="1">
            <a:schemeClr val="accent4"/>
          </a:lnRef>
          <a:fillRef idx="2">
            <a:schemeClr val="accent4"/>
          </a:fillRef>
          <a:effectRef idx="1">
            <a:schemeClr val="accent4"/>
          </a:effectRef>
          <a:fontRef idx="minor">
            <a:schemeClr val="dk1"/>
          </a:fontRef>
        </p:style>
        <p:txBody>
          <a:bodyPr rtlCol="0" anchor="ctr"/>
          <a:lstStyle/>
          <a:p>
            <a:pPr algn="ctr"/>
            <a:r>
              <a:rPr lang="en-GB" sz="3200" b="1" dirty="0">
                <a:latin typeface="Century Gothic" panose="020B0502020202020204" pitchFamily="34" charset="0"/>
              </a:rPr>
              <a:t>Can you make a prediction about what we are going to talk about today?</a:t>
            </a:r>
          </a:p>
          <a:p>
            <a:pPr algn="ctr"/>
            <a:endParaRPr lang="en-GB" dirty="0"/>
          </a:p>
        </p:txBody>
      </p:sp>
      <p:sp>
        <p:nvSpPr>
          <p:cNvPr id="14" name="Rectangle: Rounded Corners 13">
            <a:extLst>
              <a:ext uri="{FF2B5EF4-FFF2-40B4-BE49-F238E27FC236}">
                <a16:creationId xmlns:a16="http://schemas.microsoft.com/office/drawing/2014/main" id="{25584953-1ADF-4EB2-B636-BD4C68A796B0}"/>
              </a:ext>
            </a:extLst>
          </p:cNvPr>
          <p:cNvSpPr/>
          <p:nvPr/>
        </p:nvSpPr>
        <p:spPr>
          <a:xfrm>
            <a:off x="6373953" y="3667604"/>
            <a:ext cx="4743450" cy="2785533"/>
          </a:xfrm>
          <a:prstGeom prst="roundRect">
            <a:avLst/>
          </a:prstGeom>
          <a:ln w="57150">
            <a:solidFill>
              <a:schemeClr val="accent1">
                <a:lumMod val="40000"/>
                <a:lumOff val="60000"/>
              </a:schemeClr>
            </a:solidFill>
          </a:ln>
        </p:spPr>
        <p:style>
          <a:lnRef idx="1">
            <a:schemeClr val="accent4"/>
          </a:lnRef>
          <a:fillRef idx="2">
            <a:schemeClr val="accent4"/>
          </a:fillRef>
          <a:effectRef idx="1">
            <a:schemeClr val="accent4"/>
          </a:effectRef>
          <a:fontRef idx="minor">
            <a:schemeClr val="dk1"/>
          </a:fontRef>
        </p:style>
        <p:txBody>
          <a:bodyPr rtlCol="0" anchor="ctr"/>
          <a:lstStyle/>
          <a:p>
            <a:pPr algn="ctr"/>
            <a:r>
              <a:rPr lang="en-GB" sz="2800" b="1" dirty="0">
                <a:latin typeface="Century Gothic" panose="020B0502020202020204" pitchFamily="34" charset="0"/>
              </a:rPr>
              <a:t>What questions do you have about this picture?</a:t>
            </a:r>
          </a:p>
          <a:p>
            <a:pPr algn="ctr"/>
            <a:endParaRPr lang="en-GB" sz="2800" b="1" dirty="0">
              <a:latin typeface="Century Gothic" panose="020B0502020202020204" pitchFamily="34" charset="0"/>
            </a:endParaRPr>
          </a:p>
          <a:p>
            <a:pPr algn="ctr"/>
            <a:r>
              <a:rPr lang="en-GB" sz="2800" dirty="0">
                <a:latin typeface="Century Gothic" panose="020B0502020202020204" pitchFamily="34" charset="0"/>
                <a:cs typeface="Segoe UI" panose="020B0502040204020203" pitchFamily="34" charset="0"/>
              </a:rPr>
              <a:t>Come up with three questions.</a:t>
            </a:r>
          </a:p>
          <a:p>
            <a:pPr algn="ctr"/>
            <a:endParaRPr lang="en-GB" dirty="0"/>
          </a:p>
        </p:txBody>
      </p:sp>
      <p:pic>
        <p:nvPicPr>
          <p:cNvPr id="2050" name="Picture 2" descr="Business Photo Pile Of Old Coins Collection ancient coins stock pictures, royalty-free photos &amp; images">
            <a:extLst>
              <a:ext uri="{FF2B5EF4-FFF2-40B4-BE49-F238E27FC236}">
                <a16:creationId xmlns:a16="http://schemas.microsoft.com/office/drawing/2014/main" id="{7633E406-6499-4DE4-B7F5-64A7ED26CBF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81474" y="818960"/>
            <a:ext cx="4743450" cy="2666253"/>
          </a:xfrm>
          <a:prstGeom prst="ellipse">
            <a:avLst/>
          </a:prstGeom>
          <a:ln>
            <a:noFill/>
          </a:ln>
          <a:effectLst>
            <a:softEdge rad="1125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743953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7EEE21-5E26-44F5-9255-D52213621DA0}"/>
              </a:ext>
            </a:extLst>
          </p:cNvPr>
          <p:cNvSpPr>
            <a:spLocks noGrp="1"/>
          </p:cNvSpPr>
          <p:nvPr>
            <p:ph type="title"/>
          </p:nvPr>
        </p:nvSpPr>
        <p:spPr/>
        <p:txBody>
          <a:bodyPr/>
          <a:lstStyle/>
          <a:p>
            <a:r>
              <a:rPr lang="en-GB" b="1" dirty="0">
                <a:latin typeface="Century Gothic" panose="020B0502020202020204" pitchFamily="34" charset="0"/>
              </a:rPr>
              <a:t>Reflection questions</a:t>
            </a:r>
          </a:p>
        </p:txBody>
      </p:sp>
      <p:pic>
        <p:nvPicPr>
          <p:cNvPr id="5" name="Picture 4">
            <a:extLst>
              <a:ext uri="{FF2B5EF4-FFF2-40B4-BE49-F238E27FC236}">
                <a16:creationId xmlns:a16="http://schemas.microsoft.com/office/drawing/2014/main" id="{59190619-E9E9-482D-94C7-5723784121FE}"/>
              </a:ext>
            </a:extLst>
          </p:cNvPr>
          <p:cNvPicPr>
            <a:picLocks noChangeAspect="1"/>
          </p:cNvPicPr>
          <p:nvPr/>
        </p:nvPicPr>
        <p:blipFill>
          <a:blip r:embed="rId2"/>
          <a:stretch>
            <a:fillRect/>
          </a:stretch>
        </p:blipFill>
        <p:spPr>
          <a:xfrm>
            <a:off x="140376" y="5069895"/>
            <a:ext cx="1280271" cy="1652159"/>
          </a:xfrm>
          <a:prstGeom prst="rect">
            <a:avLst/>
          </a:prstGeom>
        </p:spPr>
      </p:pic>
      <p:sp>
        <p:nvSpPr>
          <p:cNvPr id="7" name="Thought Bubble: Cloud 6">
            <a:extLst>
              <a:ext uri="{FF2B5EF4-FFF2-40B4-BE49-F238E27FC236}">
                <a16:creationId xmlns:a16="http://schemas.microsoft.com/office/drawing/2014/main" id="{A9A98FB6-9AFC-481B-AA9E-E100AD6253F3}"/>
              </a:ext>
            </a:extLst>
          </p:cNvPr>
          <p:cNvSpPr/>
          <p:nvPr/>
        </p:nvSpPr>
        <p:spPr>
          <a:xfrm>
            <a:off x="6347510" y="2232153"/>
            <a:ext cx="5704114" cy="3494090"/>
          </a:xfrm>
          <a:prstGeom prst="cloudCallout">
            <a:avLst>
              <a:gd name="adj1" fmla="val -36635"/>
              <a:gd name="adj2" fmla="val 7346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3600" b="1" dirty="0">
                <a:solidFill>
                  <a:schemeClr val="bg1"/>
                </a:solidFill>
                <a:latin typeface="Century Gothic" panose="020B0502020202020204" pitchFamily="34" charset="0"/>
              </a:rPr>
              <a:t>I wonder how important money is to you?</a:t>
            </a:r>
          </a:p>
        </p:txBody>
      </p:sp>
      <p:sp>
        <p:nvSpPr>
          <p:cNvPr id="8" name="Thought Bubble: Cloud 7">
            <a:extLst>
              <a:ext uri="{FF2B5EF4-FFF2-40B4-BE49-F238E27FC236}">
                <a16:creationId xmlns:a16="http://schemas.microsoft.com/office/drawing/2014/main" id="{AB62774C-8567-4AE6-B892-8B68EFD49A12}"/>
              </a:ext>
            </a:extLst>
          </p:cNvPr>
          <p:cNvSpPr/>
          <p:nvPr/>
        </p:nvSpPr>
        <p:spPr>
          <a:xfrm>
            <a:off x="314817" y="1998920"/>
            <a:ext cx="5890040" cy="3335079"/>
          </a:xfrm>
          <a:prstGeom prst="cloudCallout">
            <a:avLst>
              <a:gd name="adj1" fmla="val 45057"/>
              <a:gd name="adj2" fmla="val 60076"/>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3600" b="1" dirty="0">
              <a:solidFill>
                <a:schemeClr val="accent1">
                  <a:lumMod val="75000"/>
                </a:schemeClr>
              </a:solidFill>
              <a:latin typeface="Century Gothic" panose="020B0502020202020204" pitchFamily="34" charset="0"/>
            </a:endParaRPr>
          </a:p>
          <a:p>
            <a:pPr algn="ctr"/>
            <a:r>
              <a:rPr lang="en-GB" sz="3600" b="1" dirty="0">
                <a:solidFill>
                  <a:schemeClr val="accent1">
                    <a:lumMod val="75000"/>
                  </a:schemeClr>
                </a:solidFill>
                <a:latin typeface="Century Gothic" panose="020B0502020202020204" pitchFamily="34" charset="0"/>
              </a:rPr>
              <a:t>I wonder what the most important thing in your life is?</a:t>
            </a:r>
          </a:p>
          <a:p>
            <a:pPr algn="ctr"/>
            <a:endParaRPr lang="en-GB" sz="3600" b="1" dirty="0">
              <a:solidFill>
                <a:schemeClr val="bg1"/>
              </a:solidFill>
              <a:latin typeface="Century Gothic" panose="020B0502020202020204" pitchFamily="34" charset="0"/>
            </a:endParaRPr>
          </a:p>
        </p:txBody>
      </p:sp>
    </p:spTree>
    <p:extLst>
      <p:ext uri="{BB962C8B-B14F-4D97-AF65-F5344CB8AC3E}">
        <p14:creationId xmlns:p14="http://schemas.microsoft.com/office/powerpoint/2010/main" val="410150511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7EEE21-5E26-44F5-9255-D52213621DA0}"/>
              </a:ext>
            </a:extLst>
          </p:cNvPr>
          <p:cNvSpPr>
            <a:spLocks noGrp="1"/>
          </p:cNvSpPr>
          <p:nvPr>
            <p:ph type="title"/>
          </p:nvPr>
        </p:nvSpPr>
        <p:spPr>
          <a:xfrm>
            <a:off x="575894" y="729658"/>
            <a:ext cx="11029616" cy="1708742"/>
          </a:xfrm>
        </p:spPr>
        <p:txBody>
          <a:bodyPr>
            <a:normAutofit fontScale="90000"/>
          </a:bodyPr>
          <a:lstStyle/>
          <a:p>
            <a:br>
              <a:rPr lang="en-GB" b="1" dirty="0">
                <a:latin typeface="Century Gothic" panose="020B0502020202020204" pitchFamily="34" charset="0"/>
              </a:rPr>
            </a:br>
            <a:br>
              <a:rPr lang="en-GB" b="1" dirty="0">
                <a:latin typeface="Century Gothic" panose="020B0502020202020204" pitchFamily="34" charset="0"/>
              </a:rPr>
            </a:br>
            <a:br>
              <a:rPr lang="en-GB" b="1" dirty="0">
                <a:latin typeface="Century Gothic" panose="020B0502020202020204" pitchFamily="34" charset="0"/>
              </a:rPr>
            </a:br>
            <a:br>
              <a:rPr lang="en-GB" b="1" dirty="0">
                <a:latin typeface="Century Gothic" panose="020B0502020202020204" pitchFamily="34" charset="0"/>
              </a:rPr>
            </a:br>
            <a:br>
              <a:rPr lang="en-GB" b="1" dirty="0">
                <a:latin typeface="Century Gothic" panose="020B0502020202020204" pitchFamily="34" charset="0"/>
              </a:rPr>
            </a:br>
            <a:r>
              <a:rPr lang="en-GB" b="1" dirty="0">
                <a:latin typeface="Century Gothic" panose="020B0502020202020204" pitchFamily="34" charset="0"/>
              </a:rPr>
              <a:t>BIBLE STORY </a:t>
            </a:r>
            <a:r>
              <a:rPr lang="en-GB" sz="1800" b="1" dirty="0">
                <a:latin typeface="Century Gothic" panose="020B0502020202020204" pitchFamily="34" charset="0"/>
              </a:rPr>
              <a:t>JOHN 2: 12-16</a:t>
            </a:r>
            <a:br>
              <a:rPr lang="en-GB" sz="1800" b="1" dirty="0">
                <a:latin typeface="Century Gothic" panose="020B0502020202020204" pitchFamily="34" charset="0"/>
              </a:rPr>
            </a:br>
            <a:br>
              <a:rPr lang="en-GB" sz="1800" b="1" dirty="0">
                <a:latin typeface="Century Gothic" panose="020B0502020202020204" pitchFamily="34" charset="0"/>
              </a:rPr>
            </a:br>
            <a:r>
              <a:rPr lang="en-GB" sz="1800" b="1" cap="none" dirty="0">
                <a:latin typeface="Century Gothic" panose="020B0502020202020204" pitchFamily="34" charset="0"/>
                <a:hlinkClick r:id="rId3"/>
              </a:rPr>
              <a:t>https://www.youtube.com/watch?v=boNIL1owRAI</a:t>
            </a:r>
            <a:br>
              <a:rPr lang="en-GB" sz="1800" b="1" cap="none" dirty="0">
                <a:latin typeface="Century Gothic" panose="020B0502020202020204" pitchFamily="34" charset="0"/>
              </a:rPr>
            </a:br>
            <a:br>
              <a:rPr lang="en-GB" sz="1800" b="1" cap="none" dirty="0">
                <a:latin typeface="Century Gothic" panose="020B0502020202020204" pitchFamily="34" charset="0"/>
              </a:rPr>
            </a:br>
            <a:br>
              <a:rPr lang="en-GB" sz="1800" b="1" dirty="0">
                <a:latin typeface="Century Gothic" panose="020B0502020202020204" pitchFamily="34" charset="0"/>
              </a:rPr>
            </a:br>
            <a:endParaRPr lang="en-GB" b="1" dirty="0"/>
          </a:p>
        </p:txBody>
      </p:sp>
      <p:sp>
        <p:nvSpPr>
          <p:cNvPr id="3" name="Rectangle: Rounded Corners 2">
            <a:extLst>
              <a:ext uri="{FF2B5EF4-FFF2-40B4-BE49-F238E27FC236}">
                <a16:creationId xmlns:a16="http://schemas.microsoft.com/office/drawing/2014/main" id="{AC42CE92-A390-42C0-8EBC-1C84777A5504}"/>
              </a:ext>
            </a:extLst>
          </p:cNvPr>
          <p:cNvSpPr/>
          <p:nvPr/>
        </p:nvSpPr>
        <p:spPr>
          <a:xfrm>
            <a:off x="780512" y="1905000"/>
            <a:ext cx="10620375" cy="4851499"/>
          </a:xfrm>
          <a:prstGeom prst="roundRect">
            <a:avLst/>
          </a:prstGeom>
          <a:solidFill>
            <a:schemeClr val="bg2">
              <a:lumMod val="90000"/>
            </a:schemeClr>
          </a:solidFill>
          <a:ln w="76200">
            <a:solidFill>
              <a:schemeClr val="accent1">
                <a:lumMod val="40000"/>
                <a:lumOff val="60000"/>
              </a:schemeClr>
            </a:solidFill>
          </a:ln>
        </p:spPr>
        <p:style>
          <a:lnRef idx="1">
            <a:schemeClr val="accent2"/>
          </a:lnRef>
          <a:fillRef idx="2">
            <a:schemeClr val="accent2"/>
          </a:fillRef>
          <a:effectRef idx="1">
            <a:schemeClr val="accent2"/>
          </a:effectRef>
          <a:fontRef idx="minor">
            <a:schemeClr val="dk1"/>
          </a:fontRef>
        </p:style>
        <p:txBody>
          <a:bodyPr rtlCol="0" anchor="ctr"/>
          <a:lstStyle/>
          <a:p>
            <a:pPr algn="ctr"/>
            <a:r>
              <a:rPr lang="en-GB" sz="2400" b="1" dirty="0">
                <a:latin typeface="Century Gothic" panose="020B0502020202020204" pitchFamily="34" charset="0"/>
              </a:rPr>
              <a:t>Jesus in the Temple</a:t>
            </a:r>
          </a:p>
          <a:p>
            <a:pPr algn="ctr"/>
            <a:r>
              <a:rPr lang="en-GB" sz="2400" baseline="30000" dirty="0">
                <a:latin typeface="Century Gothic" panose="020B0502020202020204" pitchFamily="34" charset="0"/>
              </a:rPr>
              <a:t>12</a:t>
            </a:r>
            <a:r>
              <a:rPr lang="en-GB" sz="2400" dirty="0">
                <a:latin typeface="Century Gothic" panose="020B0502020202020204" pitchFamily="34" charset="0"/>
              </a:rPr>
              <a:t> Then Jesus went to the town of Capernaum with his mother, brothers and his followers. They all stayed in Capernaum for a few days. </a:t>
            </a:r>
            <a:r>
              <a:rPr lang="en-GB" sz="2400" baseline="30000" dirty="0">
                <a:latin typeface="Century Gothic" panose="020B0502020202020204" pitchFamily="34" charset="0"/>
              </a:rPr>
              <a:t>13 </a:t>
            </a:r>
            <a:r>
              <a:rPr lang="en-GB" sz="2400" dirty="0">
                <a:latin typeface="Century Gothic" panose="020B0502020202020204" pitchFamily="34" charset="0"/>
              </a:rPr>
              <a:t>But it was almost time for the Jewish Passover Feast. So Jesus went to Jerusalem. </a:t>
            </a:r>
            <a:r>
              <a:rPr lang="en-GB" sz="2400" baseline="30000" dirty="0">
                <a:latin typeface="Century Gothic" panose="020B0502020202020204" pitchFamily="34" charset="0"/>
              </a:rPr>
              <a:t>14</a:t>
            </a:r>
            <a:r>
              <a:rPr lang="en-GB" sz="2400" dirty="0">
                <a:latin typeface="Century Gothic" panose="020B0502020202020204" pitchFamily="34" charset="0"/>
              </a:rPr>
              <a:t> In the Temple he found men selling cattle, sheep, and doves. He saw others sitting at tables, exchanging money. </a:t>
            </a:r>
            <a:r>
              <a:rPr lang="en-GB" sz="2400" baseline="30000" dirty="0">
                <a:latin typeface="Century Gothic" panose="020B0502020202020204" pitchFamily="34" charset="0"/>
              </a:rPr>
              <a:t>15</a:t>
            </a:r>
            <a:r>
              <a:rPr lang="en-GB" sz="2400" dirty="0">
                <a:latin typeface="Century Gothic" panose="020B0502020202020204" pitchFamily="34" charset="0"/>
              </a:rPr>
              <a:t> Jesus made a whip out of cords. Then he forced all these men, with the sheep and cattle, to leave the Temple. He turned over the tables and scattered the money of the men who were exchanging it. </a:t>
            </a:r>
            <a:r>
              <a:rPr lang="en-GB" sz="2400" baseline="30000" dirty="0">
                <a:latin typeface="Century Gothic" panose="020B0502020202020204" pitchFamily="34" charset="0"/>
              </a:rPr>
              <a:t>16</a:t>
            </a:r>
            <a:r>
              <a:rPr lang="en-GB" sz="2400" dirty="0">
                <a:latin typeface="Century Gothic" panose="020B0502020202020204" pitchFamily="34" charset="0"/>
              </a:rPr>
              <a:t> Then he said to those who were selling pigeons, “Take these things out of here! Don’t make my Father’s house a place for buying and selling!”</a:t>
            </a:r>
          </a:p>
          <a:p>
            <a:pPr algn="ctr"/>
            <a:endParaRPr lang="en-GB" sz="2800" b="1" dirty="0">
              <a:latin typeface="Century Gothic" panose="020B0502020202020204" pitchFamily="34" charset="0"/>
            </a:endParaRPr>
          </a:p>
        </p:txBody>
      </p:sp>
      <p:pic>
        <p:nvPicPr>
          <p:cNvPr id="6" name="Picture 5" descr="A drawing of a face&#10;&#10;Description automatically generated">
            <a:extLst>
              <a:ext uri="{FF2B5EF4-FFF2-40B4-BE49-F238E27FC236}">
                <a16:creationId xmlns:a16="http://schemas.microsoft.com/office/drawing/2014/main" id="{B9AC6DAA-89E4-4FFD-82EA-D6A9B90C3EAC}"/>
              </a:ext>
            </a:extLst>
          </p:cNvPr>
          <p:cNvPicPr>
            <a:picLocks noChangeAspect="1"/>
          </p:cNvPicPr>
          <p:nvPr/>
        </p:nvPicPr>
        <p:blipFill>
          <a:blip r:embed="rId4"/>
          <a:stretch>
            <a:fillRect/>
          </a:stretch>
        </p:blipFill>
        <p:spPr>
          <a:xfrm>
            <a:off x="141169" y="5671456"/>
            <a:ext cx="839212" cy="1085043"/>
          </a:xfrm>
          <a:prstGeom prst="rect">
            <a:avLst/>
          </a:prstGeom>
        </p:spPr>
      </p:pic>
    </p:spTree>
    <p:extLst>
      <p:ext uri="{BB962C8B-B14F-4D97-AF65-F5344CB8AC3E}">
        <p14:creationId xmlns:p14="http://schemas.microsoft.com/office/powerpoint/2010/main" val="293453706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7EEE21-5E26-44F5-9255-D52213621DA0}"/>
              </a:ext>
            </a:extLst>
          </p:cNvPr>
          <p:cNvSpPr>
            <a:spLocks noGrp="1"/>
          </p:cNvSpPr>
          <p:nvPr>
            <p:ph type="title"/>
          </p:nvPr>
        </p:nvSpPr>
        <p:spPr/>
        <p:txBody>
          <a:bodyPr/>
          <a:lstStyle/>
          <a:p>
            <a:r>
              <a:rPr lang="en-GB" b="1" dirty="0">
                <a:latin typeface="Century Gothic" panose="020B0502020202020204" pitchFamily="34" charset="0"/>
              </a:rPr>
              <a:t>Reflection questions</a:t>
            </a:r>
          </a:p>
        </p:txBody>
      </p:sp>
      <p:pic>
        <p:nvPicPr>
          <p:cNvPr id="5" name="Picture 4">
            <a:extLst>
              <a:ext uri="{FF2B5EF4-FFF2-40B4-BE49-F238E27FC236}">
                <a16:creationId xmlns:a16="http://schemas.microsoft.com/office/drawing/2014/main" id="{59190619-E9E9-482D-94C7-5723784121FE}"/>
              </a:ext>
            </a:extLst>
          </p:cNvPr>
          <p:cNvPicPr>
            <a:picLocks noChangeAspect="1"/>
          </p:cNvPicPr>
          <p:nvPr/>
        </p:nvPicPr>
        <p:blipFill>
          <a:blip r:embed="rId3"/>
          <a:stretch>
            <a:fillRect/>
          </a:stretch>
        </p:blipFill>
        <p:spPr>
          <a:xfrm>
            <a:off x="140376" y="5069895"/>
            <a:ext cx="1280271" cy="1652159"/>
          </a:xfrm>
          <a:prstGeom prst="rect">
            <a:avLst/>
          </a:prstGeom>
        </p:spPr>
      </p:pic>
      <p:sp>
        <p:nvSpPr>
          <p:cNvPr id="3" name="Speech Bubble: Oval 2">
            <a:extLst>
              <a:ext uri="{FF2B5EF4-FFF2-40B4-BE49-F238E27FC236}">
                <a16:creationId xmlns:a16="http://schemas.microsoft.com/office/drawing/2014/main" id="{6EEFECBE-B25A-44F5-B99A-CDD92DE17183}"/>
              </a:ext>
            </a:extLst>
          </p:cNvPr>
          <p:cNvSpPr/>
          <p:nvPr/>
        </p:nvSpPr>
        <p:spPr>
          <a:xfrm>
            <a:off x="140376" y="2046514"/>
            <a:ext cx="5509311" cy="2525485"/>
          </a:xfrm>
          <a:prstGeom prst="wedgeEllipseCallout">
            <a:avLst>
              <a:gd name="adj1" fmla="val 42958"/>
              <a:gd name="adj2" fmla="val 70044"/>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dirty="0">
                <a:solidFill>
                  <a:schemeClr val="bg1"/>
                </a:solidFill>
                <a:latin typeface="Century Gothic" panose="020B0502020202020204" pitchFamily="34" charset="0"/>
              </a:rPr>
              <a:t>How do you think Jesus felt when he went into the temple?</a:t>
            </a:r>
          </a:p>
        </p:txBody>
      </p:sp>
      <p:sp>
        <p:nvSpPr>
          <p:cNvPr id="4" name="Speech Bubble: Oval 3">
            <a:extLst>
              <a:ext uri="{FF2B5EF4-FFF2-40B4-BE49-F238E27FC236}">
                <a16:creationId xmlns:a16="http://schemas.microsoft.com/office/drawing/2014/main" id="{39E79DBB-9665-4228-BEEF-F06352E5265B}"/>
              </a:ext>
            </a:extLst>
          </p:cNvPr>
          <p:cNvSpPr/>
          <p:nvPr/>
        </p:nvSpPr>
        <p:spPr>
          <a:xfrm>
            <a:off x="2144485" y="4684764"/>
            <a:ext cx="3537857" cy="1338943"/>
          </a:xfrm>
          <a:prstGeom prst="wedgeEllipseCallout">
            <a:avLst>
              <a:gd name="adj1" fmla="val -53756"/>
              <a:gd name="adj2" fmla="val 73069"/>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 dirty="0">
                <a:solidFill>
                  <a:schemeClr val="bg1"/>
                </a:solidFill>
                <a:latin typeface="Century Gothic" panose="020B0502020202020204" pitchFamily="34" charset="0"/>
              </a:rPr>
              <a:t>Explain why you think he felt that way.</a:t>
            </a:r>
          </a:p>
        </p:txBody>
      </p:sp>
      <p:sp>
        <p:nvSpPr>
          <p:cNvPr id="9" name="Speech Bubble: Rectangle with Corners Rounded 8">
            <a:extLst>
              <a:ext uri="{FF2B5EF4-FFF2-40B4-BE49-F238E27FC236}">
                <a16:creationId xmlns:a16="http://schemas.microsoft.com/office/drawing/2014/main" id="{C307B681-0811-4041-857F-5603EDD1FE33}"/>
              </a:ext>
            </a:extLst>
          </p:cNvPr>
          <p:cNvSpPr/>
          <p:nvPr/>
        </p:nvSpPr>
        <p:spPr>
          <a:xfrm>
            <a:off x="6542314" y="2460171"/>
            <a:ext cx="4876800" cy="2609724"/>
          </a:xfrm>
          <a:prstGeom prst="wedgeRoundRectCallout">
            <a:avLst>
              <a:gd name="adj1" fmla="val 46276"/>
              <a:gd name="adj2" fmla="val 72287"/>
              <a:gd name="adj3" fmla="val 16667"/>
            </a:avLst>
          </a:prstGeom>
          <a:solidFill>
            <a:schemeClr val="accent3">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3600" dirty="0">
                <a:solidFill>
                  <a:srgbClr val="002060"/>
                </a:solidFill>
                <a:latin typeface="Century Gothic" panose="020B0502020202020204" pitchFamily="34" charset="0"/>
              </a:rPr>
              <a:t>Did the story make you ask any questions?</a:t>
            </a:r>
          </a:p>
        </p:txBody>
      </p:sp>
    </p:spTree>
    <p:extLst>
      <p:ext uri="{BB962C8B-B14F-4D97-AF65-F5344CB8AC3E}">
        <p14:creationId xmlns:p14="http://schemas.microsoft.com/office/powerpoint/2010/main" val="269219207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7EEE21-5E26-44F5-9255-D52213621DA0}"/>
              </a:ext>
            </a:extLst>
          </p:cNvPr>
          <p:cNvSpPr>
            <a:spLocks noGrp="1"/>
          </p:cNvSpPr>
          <p:nvPr>
            <p:ph type="title"/>
          </p:nvPr>
        </p:nvSpPr>
        <p:spPr/>
        <p:txBody>
          <a:bodyPr/>
          <a:lstStyle/>
          <a:p>
            <a:r>
              <a:rPr lang="en-GB" b="1" dirty="0">
                <a:latin typeface="Century Gothic" panose="020B0502020202020204" pitchFamily="34" charset="0"/>
              </a:rPr>
              <a:t>Reflection questions</a:t>
            </a:r>
          </a:p>
        </p:txBody>
      </p:sp>
      <p:pic>
        <p:nvPicPr>
          <p:cNvPr id="5" name="Picture 4">
            <a:extLst>
              <a:ext uri="{FF2B5EF4-FFF2-40B4-BE49-F238E27FC236}">
                <a16:creationId xmlns:a16="http://schemas.microsoft.com/office/drawing/2014/main" id="{59190619-E9E9-482D-94C7-5723784121FE}"/>
              </a:ext>
            </a:extLst>
          </p:cNvPr>
          <p:cNvPicPr>
            <a:picLocks noChangeAspect="1"/>
          </p:cNvPicPr>
          <p:nvPr/>
        </p:nvPicPr>
        <p:blipFill>
          <a:blip r:embed="rId3"/>
          <a:stretch>
            <a:fillRect/>
          </a:stretch>
        </p:blipFill>
        <p:spPr>
          <a:xfrm>
            <a:off x="140376" y="5069895"/>
            <a:ext cx="1280271" cy="1652159"/>
          </a:xfrm>
          <a:prstGeom prst="rect">
            <a:avLst/>
          </a:prstGeom>
        </p:spPr>
      </p:pic>
      <p:sp>
        <p:nvSpPr>
          <p:cNvPr id="7" name="Speech Bubble: Rectangle with Corners Rounded 6">
            <a:extLst>
              <a:ext uri="{FF2B5EF4-FFF2-40B4-BE49-F238E27FC236}">
                <a16:creationId xmlns:a16="http://schemas.microsoft.com/office/drawing/2014/main" id="{637D20E7-C9B2-425A-B415-DFC795DDD892}"/>
              </a:ext>
            </a:extLst>
          </p:cNvPr>
          <p:cNvSpPr/>
          <p:nvPr/>
        </p:nvSpPr>
        <p:spPr>
          <a:xfrm>
            <a:off x="4240048" y="2686818"/>
            <a:ext cx="5339381" cy="2941096"/>
          </a:xfrm>
          <a:prstGeom prst="wedgeRoundRectCallout">
            <a:avLst>
              <a:gd name="adj1" fmla="val 46276"/>
              <a:gd name="adj2" fmla="val 72287"/>
              <a:gd name="adj3" fmla="val 16667"/>
            </a:avLst>
          </a:prstGeom>
          <a:solidFill>
            <a:schemeClr val="accent3">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4400" dirty="0">
                <a:solidFill>
                  <a:srgbClr val="002060"/>
                </a:solidFill>
                <a:latin typeface="Century Gothic" panose="020B0502020202020204" pitchFamily="34" charset="0"/>
              </a:rPr>
              <a:t>Is it ever right to be angry?</a:t>
            </a:r>
          </a:p>
        </p:txBody>
      </p:sp>
    </p:spTree>
    <p:extLst>
      <p:ext uri="{BB962C8B-B14F-4D97-AF65-F5344CB8AC3E}">
        <p14:creationId xmlns:p14="http://schemas.microsoft.com/office/powerpoint/2010/main" val="222631254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8E96387-12F1-45E4-9322-ABBF2EE040E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46534" y="457200"/>
            <a:ext cx="3703320" cy="9499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11" name="Rectangle 10">
            <a:extLst>
              <a:ext uri="{FF2B5EF4-FFF2-40B4-BE49-F238E27FC236}">
                <a16:creationId xmlns:a16="http://schemas.microsoft.com/office/drawing/2014/main" id="{A9F421DD-DE4E-4547-A904-3F80E25E3F3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042147" y="453643"/>
            <a:ext cx="3703320" cy="98554"/>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sp>
      <p:sp>
        <p:nvSpPr>
          <p:cNvPr id="13" name="Rectangle 12">
            <a:extLst>
              <a:ext uri="{FF2B5EF4-FFF2-40B4-BE49-F238E27FC236}">
                <a16:creationId xmlns:a16="http://schemas.microsoft.com/office/drawing/2014/main" id="{09985DEC-1215-4209-9708-B45CC977402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241830" y="457200"/>
            <a:ext cx="3703320" cy="9144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sp>
      <p:sp>
        <p:nvSpPr>
          <p:cNvPr id="15" name="Rectangle 14">
            <a:extLst>
              <a:ext uri="{FF2B5EF4-FFF2-40B4-BE49-F238E27FC236}">
                <a16:creationId xmlns:a16="http://schemas.microsoft.com/office/drawing/2014/main" id="{90EB7086-616E-4D44-94BE-D0F76356178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46534" y="3085765"/>
            <a:ext cx="11262866" cy="33048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useBgFill="1">
        <p:nvSpPr>
          <p:cNvPr id="17" name="Rectangle 16">
            <a:extLst>
              <a:ext uri="{FF2B5EF4-FFF2-40B4-BE49-F238E27FC236}">
                <a16:creationId xmlns:a16="http://schemas.microsoft.com/office/drawing/2014/main" id="{F115DB35-53D7-4EDC-A965-A434929617C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38175"/>
            <a:ext cx="12191999" cy="621982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Content Placeholder 3">
            <a:extLst>
              <a:ext uri="{FF2B5EF4-FFF2-40B4-BE49-F238E27FC236}">
                <a16:creationId xmlns:a16="http://schemas.microsoft.com/office/drawing/2014/main" id="{E2A35C00-F635-409C-8112-62A47921677C}"/>
              </a:ext>
            </a:extLst>
          </p:cNvPr>
          <p:cNvPicPr>
            <a:picLocks noGrp="1" noChangeAspect="1"/>
          </p:cNvPicPr>
          <p:nvPr>
            <p:ph idx="1"/>
          </p:nvPr>
        </p:nvPicPr>
        <p:blipFill>
          <a:blip r:embed="rId2"/>
          <a:stretch>
            <a:fillRect/>
          </a:stretch>
        </p:blipFill>
        <p:spPr>
          <a:xfrm>
            <a:off x="931166" y="1392438"/>
            <a:ext cx="6518800" cy="4367254"/>
          </a:xfrm>
          <a:prstGeom prst="rect">
            <a:avLst/>
          </a:prstGeom>
        </p:spPr>
      </p:pic>
      <p:sp>
        <p:nvSpPr>
          <p:cNvPr id="19" name="Rectangle 18">
            <a:extLst>
              <a:ext uri="{FF2B5EF4-FFF2-40B4-BE49-F238E27FC236}">
                <a16:creationId xmlns:a16="http://schemas.microsoft.com/office/drawing/2014/main" id="{4B610F9C-62FE-46FC-8607-C35030B6321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042147" y="723899"/>
            <a:ext cx="3703320" cy="5666666"/>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3" name="Title 2">
            <a:extLst>
              <a:ext uri="{FF2B5EF4-FFF2-40B4-BE49-F238E27FC236}">
                <a16:creationId xmlns:a16="http://schemas.microsoft.com/office/drawing/2014/main" id="{111A6107-DEFE-418D-8E10-2BA94ADDE35A}"/>
              </a:ext>
            </a:extLst>
          </p:cNvPr>
          <p:cNvSpPr>
            <a:spLocks noGrp="1"/>
          </p:cNvSpPr>
          <p:nvPr>
            <p:ph type="title"/>
          </p:nvPr>
        </p:nvSpPr>
        <p:spPr>
          <a:xfrm>
            <a:off x="8381132" y="2930816"/>
            <a:ext cx="3081576" cy="2085869"/>
          </a:xfrm>
        </p:spPr>
        <p:txBody>
          <a:bodyPr vert="horz" lIns="91440" tIns="45720" rIns="91440" bIns="45720" rtlCol="0" anchor="b">
            <a:normAutofit fontScale="90000"/>
          </a:bodyPr>
          <a:lstStyle/>
          <a:p>
            <a:pPr>
              <a:lnSpc>
                <a:spcPct val="90000"/>
              </a:lnSpc>
            </a:pPr>
            <a:br>
              <a:rPr lang="en-US" sz="1200" dirty="0">
                <a:solidFill>
                  <a:srgbClr val="FFFFFF"/>
                </a:solidFill>
              </a:rPr>
            </a:br>
            <a:br>
              <a:rPr lang="en-US" sz="1200" dirty="0">
                <a:solidFill>
                  <a:srgbClr val="FFFFFF"/>
                </a:solidFill>
              </a:rPr>
            </a:br>
            <a:br>
              <a:rPr lang="en-US" sz="1200" dirty="0">
                <a:solidFill>
                  <a:srgbClr val="FFFFFF"/>
                </a:solidFill>
              </a:rPr>
            </a:br>
            <a:br>
              <a:rPr lang="en-US" sz="1200" dirty="0">
                <a:solidFill>
                  <a:srgbClr val="FFFFFF"/>
                </a:solidFill>
              </a:rPr>
            </a:br>
            <a:br>
              <a:rPr lang="en-US" sz="3600" dirty="0">
                <a:solidFill>
                  <a:srgbClr val="FFFFFF"/>
                </a:solidFill>
                <a:latin typeface="Arial Rounded MT Bold" panose="020F0704030504030204" pitchFamily="34" charset="0"/>
              </a:rPr>
            </a:br>
            <a:r>
              <a:rPr lang="en-US" sz="3600" b="1" dirty="0">
                <a:solidFill>
                  <a:srgbClr val="FFFFFF"/>
                </a:solidFill>
                <a:latin typeface="Century Gothic" panose="020B0502020202020204" pitchFamily="34" charset="0"/>
              </a:rPr>
              <a:t>Church of England Colours for Worship </a:t>
            </a:r>
            <a:br>
              <a:rPr lang="en-US" sz="1200" dirty="0">
                <a:solidFill>
                  <a:srgbClr val="FFFFFF"/>
                </a:solidFill>
              </a:rPr>
            </a:br>
            <a:br>
              <a:rPr lang="en-US" sz="1200" dirty="0">
                <a:solidFill>
                  <a:srgbClr val="FFFFFF"/>
                </a:solidFill>
              </a:rPr>
            </a:br>
            <a:br>
              <a:rPr lang="en-US" sz="1200" dirty="0">
                <a:solidFill>
                  <a:srgbClr val="FFFFFF"/>
                </a:solidFill>
              </a:rPr>
            </a:br>
            <a:br>
              <a:rPr lang="en-US" sz="1200" dirty="0">
                <a:solidFill>
                  <a:srgbClr val="FFFFFF"/>
                </a:solidFill>
              </a:rPr>
            </a:br>
            <a:br>
              <a:rPr lang="en-US" sz="1200" dirty="0">
                <a:solidFill>
                  <a:srgbClr val="FFFFFF"/>
                </a:solidFill>
              </a:rPr>
            </a:br>
            <a:endParaRPr lang="en-US" sz="1200" dirty="0">
              <a:solidFill>
                <a:srgbClr val="FFFFFF"/>
              </a:solidFill>
            </a:endParaRPr>
          </a:p>
        </p:txBody>
      </p:sp>
      <p:pic>
        <p:nvPicPr>
          <p:cNvPr id="2" name="Picture 1">
            <a:extLst>
              <a:ext uri="{FF2B5EF4-FFF2-40B4-BE49-F238E27FC236}">
                <a16:creationId xmlns:a16="http://schemas.microsoft.com/office/drawing/2014/main" id="{7D39AFB3-5DC8-44D9-87A3-9258BAF4562E}"/>
              </a:ext>
            </a:extLst>
          </p:cNvPr>
          <p:cNvPicPr>
            <a:picLocks noChangeAspect="1"/>
          </p:cNvPicPr>
          <p:nvPr/>
        </p:nvPicPr>
        <p:blipFill>
          <a:blip r:embed="rId3"/>
          <a:stretch>
            <a:fillRect/>
          </a:stretch>
        </p:blipFill>
        <p:spPr>
          <a:xfrm>
            <a:off x="8513622" y="5016685"/>
            <a:ext cx="2816596" cy="829128"/>
          </a:xfrm>
          <a:prstGeom prst="rect">
            <a:avLst/>
          </a:prstGeom>
        </p:spPr>
      </p:pic>
    </p:spTree>
    <p:extLst>
      <p:ext uri="{BB962C8B-B14F-4D97-AF65-F5344CB8AC3E}">
        <p14:creationId xmlns:p14="http://schemas.microsoft.com/office/powerpoint/2010/main" val="145166846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7EEE21-5E26-44F5-9255-D52213621DA0}"/>
              </a:ext>
            </a:extLst>
          </p:cNvPr>
          <p:cNvSpPr>
            <a:spLocks noGrp="1"/>
          </p:cNvSpPr>
          <p:nvPr>
            <p:ph type="title"/>
          </p:nvPr>
        </p:nvSpPr>
        <p:spPr/>
        <p:txBody>
          <a:bodyPr/>
          <a:lstStyle/>
          <a:p>
            <a:r>
              <a:rPr lang="en-GB" b="1" dirty="0">
                <a:latin typeface="Century Gothic" panose="020B0502020202020204" pitchFamily="34" charset="0"/>
              </a:rPr>
              <a:t>Prayer</a:t>
            </a:r>
          </a:p>
        </p:txBody>
      </p:sp>
      <p:sp>
        <p:nvSpPr>
          <p:cNvPr id="7" name="Rectangle: Rounded Corners 6">
            <a:extLst>
              <a:ext uri="{FF2B5EF4-FFF2-40B4-BE49-F238E27FC236}">
                <a16:creationId xmlns:a16="http://schemas.microsoft.com/office/drawing/2014/main" id="{0A2E508A-8117-4645-ABD8-B53493E69158}"/>
              </a:ext>
            </a:extLst>
          </p:cNvPr>
          <p:cNvSpPr/>
          <p:nvPr/>
        </p:nvSpPr>
        <p:spPr>
          <a:xfrm>
            <a:off x="780512" y="2253349"/>
            <a:ext cx="10921631" cy="4352925"/>
          </a:xfrm>
          <a:prstGeom prst="roundRect">
            <a:avLst/>
          </a:prstGeom>
          <a:solidFill>
            <a:schemeClr val="bg2">
              <a:lumMod val="90000"/>
            </a:schemeClr>
          </a:solidFill>
          <a:ln w="76200">
            <a:solidFill>
              <a:schemeClr val="accent1">
                <a:lumMod val="40000"/>
                <a:lumOff val="60000"/>
              </a:schemeClr>
            </a:solidFill>
          </a:ln>
        </p:spPr>
        <p:style>
          <a:lnRef idx="2">
            <a:schemeClr val="accent6"/>
          </a:lnRef>
          <a:fillRef idx="1">
            <a:schemeClr val="lt1"/>
          </a:fillRef>
          <a:effectRef idx="0">
            <a:schemeClr val="accent6"/>
          </a:effectRef>
          <a:fontRef idx="minor">
            <a:schemeClr val="dk1"/>
          </a:fontRef>
        </p:style>
        <p:txBody>
          <a:bodyPr rtlCol="0" anchor="ctr"/>
          <a:lstStyle/>
          <a:p>
            <a:r>
              <a:rPr lang="en-GB" sz="2000" dirty="0">
                <a:latin typeface="Century Gothic" panose="020B0502020202020204" pitchFamily="34" charset="0"/>
                <a:cs typeface="Segoe UI" panose="020B0502040204020203" pitchFamily="34" charset="0"/>
              </a:rPr>
              <a:t>Encourage the pupils to respond with their own prayers first, through the prayer space or with the prayer below:</a:t>
            </a:r>
          </a:p>
          <a:p>
            <a:r>
              <a:rPr lang="en-GB" sz="2000" dirty="0">
                <a:latin typeface="Century Gothic" panose="020B0502020202020204" pitchFamily="34" charset="0"/>
                <a:cs typeface="Segoe UI" panose="020B0502040204020203" pitchFamily="34" charset="0"/>
              </a:rPr>
              <a:t>	</a:t>
            </a:r>
            <a:r>
              <a:rPr lang="en-GB" sz="2400" b="1" dirty="0">
                <a:latin typeface="Century Gothic" panose="020B0502020202020204" pitchFamily="34" charset="0"/>
                <a:cs typeface="Segoe UI" panose="020B0502040204020203" pitchFamily="34" charset="0"/>
              </a:rPr>
              <a:t>Thank you God for sending Jesus to be our teacher and friend. </a:t>
            </a:r>
          </a:p>
          <a:p>
            <a:r>
              <a:rPr lang="en-GB" sz="2400" b="1" dirty="0">
                <a:latin typeface="Century Gothic" panose="020B0502020202020204" pitchFamily="34" charset="0"/>
                <a:cs typeface="Segoe UI" panose="020B0502040204020203" pitchFamily="34" charset="0"/>
              </a:rPr>
              <a:t>	Thank you for helping us see which things in life are important. </a:t>
            </a:r>
          </a:p>
          <a:p>
            <a:r>
              <a:rPr lang="en-GB" sz="2400" b="1" dirty="0">
                <a:latin typeface="Century Gothic" panose="020B0502020202020204" pitchFamily="34" charset="0"/>
                <a:cs typeface="Segoe UI" panose="020B0502040204020203" pitchFamily="34" charset="0"/>
              </a:rPr>
              <a:t>	And help us to notice the things that are not </a:t>
            </a:r>
          </a:p>
          <a:p>
            <a:r>
              <a:rPr lang="en-GB" sz="2400" b="1" dirty="0">
                <a:latin typeface="Century Gothic" panose="020B0502020202020204" pitchFamily="34" charset="0"/>
                <a:cs typeface="Segoe UI" panose="020B0502040204020203" pitchFamily="34" charset="0"/>
              </a:rPr>
              <a:t>	Teach us to value our families and friends more than the ‘things’ 	we own.</a:t>
            </a:r>
          </a:p>
          <a:p>
            <a:r>
              <a:rPr lang="en-GB" sz="2400" b="1" dirty="0">
                <a:latin typeface="Century Gothic" panose="020B0502020202020204" pitchFamily="34" charset="0"/>
                <a:cs typeface="Segoe UI" panose="020B0502040204020203" pitchFamily="34" charset="0"/>
              </a:rPr>
              <a:t>	Amen</a:t>
            </a:r>
          </a:p>
        </p:txBody>
      </p:sp>
      <p:pic>
        <p:nvPicPr>
          <p:cNvPr id="6" name="Picture 5" descr="A drawing of a face&#10;&#10;Description automatically generated">
            <a:extLst>
              <a:ext uri="{FF2B5EF4-FFF2-40B4-BE49-F238E27FC236}">
                <a16:creationId xmlns:a16="http://schemas.microsoft.com/office/drawing/2014/main" id="{B9AC6DAA-89E4-4FFD-82EA-D6A9B90C3EAC}"/>
              </a:ext>
            </a:extLst>
          </p:cNvPr>
          <p:cNvPicPr>
            <a:picLocks noChangeAspect="1"/>
          </p:cNvPicPr>
          <p:nvPr/>
        </p:nvPicPr>
        <p:blipFill>
          <a:blip r:embed="rId2"/>
          <a:stretch>
            <a:fillRect/>
          </a:stretch>
        </p:blipFill>
        <p:spPr>
          <a:xfrm>
            <a:off x="141169" y="5103248"/>
            <a:ext cx="1278686" cy="1653252"/>
          </a:xfrm>
          <a:prstGeom prst="rect">
            <a:avLst/>
          </a:prstGeom>
        </p:spPr>
      </p:pic>
    </p:spTree>
    <p:extLst>
      <p:ext uri="{BB962C8B-B14F-4D97-AF65-F5344CB8AC3E}">
        <p14:creationId xmlns:p14="http://schemas.microsoft.com/office/powerpoint/2010/main" val="358888983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48E96387-12F1-45E4-9322-ABBF2EE040E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46534" y="457200"/>
            <a:ext cx="3703320" cy="9499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12" name="Rectangle 11">
            <a:extLst>
              <a:ext uri="{FF2B5EF4-FFF2-40B4-BE49-F238E27FC236}">
                <a16:creationId xmlns:a16="http://schemas.microsoft.com/office/drawing/2014/main" id="{A9F421DD-DE4E-4547-A904-3F80E25E3F3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042147" y="453643"/>
            <a:ext cx="3703320" cy="98554"/>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sp>
      <p:sp>
        <p:nvSpPr>
          <p:cNvPr id="14" name="Rectangle 13">
            <a:extLst>
              <a:ext uri="{FF2B5EF4-FFF2-40B4-BE49-F238E27FC236}">
                <a16:creationId xmlns:a16="http://schemas.microsoft.com/office/drawing/2014/main" id="{09985DEC-1215-4209-9708-B45CC977402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241830" y="457200"/>
            <a:ext cx="3703320" cy="9144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sp>
      <p:sp>
        <p:nvSpPr>
          <p:cNvPr id="16" name="Rectangle 15">
            <a:extLst>
              <a:ext uri="{FF2B5EF4-FFF2-40B4-BE49-F238E27FC236}">
                <a16:creationId xmlns:a16="http://schemas.microsoft.com/office/drawing/2014/main" id="{90EB7086-616E-4D44-94BE-D0F76356178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46534" y="3085765"/>
            <a:ext cx="11262866" cy="33048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useBgFill="1">
        <p:nvSpPr>
          <p:cNvPr id="18" name="Rectangle 17">
            <a:extLst>
              <a:ext uri="{FF2B5EF4-FFF2-40B4-BE49-F238E27FC236}">
                <a16:creationId xmlns:a16="http://schemas.microsoft.com/office/drawing/2014/main" id="{F115DB35-53D7-4EDC-A965-A434929617C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38175"/>
            <a:ext cx="12191999" cy="621982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descr="A picture containing indoor, monitor, photo, sitting&#10;&#10;Description automatically generated">
            <a:extLst>
              <a:ext uri="{FF2B5EF4-FFF2-40B4-BE49-F238E27FC236}">
                <a16:creationId xmlns:a16="http://schemas.microsoft.com/office/drawing/2014/main" id="{BA311D33-1474-47AA-98BC-F6A16AC14352}"/>
              </a:ext>
            </a:extLst>
          </p:cNvPr>
          <p:cNvPicPr>
            <a:picLocks noChangeAspect="1"/>
          </p:cNvPicPr>
          <p:nvPr/>
        </p:nvPicPr>
        <p:blipFill>
          <a:blip r:embed="rId2"/>
          <a:stretch>
            <a:fillRect/>
          </a:stretch>
        </p:blipFill>
        <p:spPr>
          <a:xfrm>
            <a:off x="2129321" y="1208531"/>
            <a:ext cx="4122490" cy="4735069"/>
          </a:xfrm>
          <a:prstGeom prst="rect">
            <a:avLst/>
          </a:prstGeom>
        </p:spPr>
      </p:pic>
      <p:sp>
        <p:nvSpPr>
          <p:cNvPr id="20" name="Rectangle 19">
            <a:extLst>
              <a:ext uri="{FF2B5EF4-FFF2-40B4-BE49-F238E27FC236}">
                <a16:creationId xmlns:a16="http://schemas.microsoft.com/office/drawing/2014/main" id="{4B610F9C-62FE-46FC-8607-C35030B6321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042147" y="723899"/>
            <a:ext cx="3703320" cy="5666666"/>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5" name="Title 4">
            <a:extLst>
              <a:ext uri="{FF2B5EF4-FFF2-40B4-BE49-F238E27FC236}">
                <a16:creationId xmlns:a16="http://schemas.microsoft.com/office/drawing/2014/main" id="{06292B92-688D-4C76-8234-08FB7D253C3A}"/>
              </a:ext>
            </a:extLst>
          </p:cNvPr>
          <p:cNvSpPr>
            <a:spLocks noGrp="1"/>
          </p:cNvSpPr>
          <p:nvPr>
            <p:ph type="title"/>
          </p:nvPr>
        </p:nvSpPr>
        <p:spPr>
          <a:xfrm>
            <a:off x="8296275" y="1419225"/>
            <a:ext cx="3081576" cy="2085869"/>
          </a:xfrm>
        </p:spPr>
        <p:txBody>
          <a:bodyPr vert="horz" lIns="91440" tIns="45720" rIns="91440" bIns="45720" rtlCol="0" anchor="b">
            <a:normAutofit/>
          </a:bodyPr>
          <a:lstStyle/>
          <a:p>
            <a:r>
              <a:rPr lang="en-US" sz="3600" b="1" dirty="0">
                <a:solidFill>
                  <a:srgbClr val="FFFFFF"/>
                </a:solidFill>
                <a:latin typeface="Century Gothic" panose="020B0502020202020204" pitchFamily="34" charset="0"/>
              </a:rPr>
              <a:t>Tuesday</a:t>
            </a:r>
          </a:p>
        </p:txBody>
      </p:sp>
    </p:spTree>
    <p:extLst>
      <p:ext uri="{BB962C8B-B14F-4D97-AF65-F5344CB8AC3E}">
        <p14:creationId xmlns:p14="http://schemas.microsoft.com/office/powerpoint/2010/main" val="1311668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accent5">
            <a:lumMod val="20000"/>
            <a:lumOff val="80000"/>
          </a:schemeClr>
        </a:solidFill>
        <a:effectLst/>
      </p:bgPr>
    </p:bg>
    <p:spTree>
      <p:nvGrpSpPr>
        <p:cNvPr id="1" name=""/>
        <p:cNvGrpSpPr/>
        <p:nvPr/>
      </p:nvGrpSpPr>
      <p:grpSpPr>
        <a:xfrm>
          <a:off x="0" y="0"/>
          <a:ext cx="0" cy="0"/>
          <a:chOff x="0" y="0"/>
          <a:chExt cx="0" cy="0"/>
        </a:xfrm>
      </p:grpSpPr>
      <p:sp useBgFill="1">
        <p:nvSpPr>
          <p:cNvPr id="15" name="Rectangle 9">
            <a:extLst>
              <a:ext uri="{FF2B5EF4-FFF2-40B4-BE49-F238E27FC236}">
                <a16:creationId xmlns:a16="http://schemas.microsoft.com/office/drawing/2014/main" id="{8C266B9D-DC87-430A-8D3A-2E83639A176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1">
            <a:extLst>
              <a:ext uri="{FF2B5EF4-FFF2-40B4-BE49-F238E27FC236}">
                <a16:creationId xmlns:a16="http://schemas.microsoft.com/office/drawing/2014/main" id="{69282F36-261B-49B3-8CA9-FB857C475A0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46534" y="455422"/>
            <a:ext cx="3703320" cy="9499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14" name="Rectangle 13">
            <a:extLst>
              <a:ext uri="{FF2B5EF4-FFF2-40B4-BE49-F238E27FC236}">
                <a16:creationId xmlns:a16="http://schemas.microsoft.com/office/drawing/2014/main" id="{B87215C3-3B83-4BE7-9213-26E084BD615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244341" y="457200"/>
            <a:ext cx="3703320" cy="9144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sp>
      <p:sp>
        <p:nvSpPr>
          <p:cNvPr id="16" name="Rectangle 15">
            <a:extLst>
              <a:ext uri="{FF2B5EF4-FFF2-40B4-BE49-F238E27FC236}">
                <a16:creationId xmlns:a16="http://schemas.microsoft.com/office/drawing/2014/main" id="{13A105D4-2907-419E-8223-4C266BA1E5F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042147" y="453643"/>
            <a:ext cx="3703320" cy="98554"/>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sp>
      <p:sp>
        <p:nvSpPr>
          <p:cNvPr id="18" name="Rectangle 17">
            <a:extLst>
              <a:ext uri="{FF2B5EF4-FFF2-40B4-BE49-F238E27FC236}">
                <a16:creationId xmlns:a16="http://schemas.microsoft.com/office/drawing/2014/main" id="{1EEE7F17-8E08-4C69-8E22-661908E6DF7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46533" y="5873675"/>
            <a:ext cx="11296733" cy="51689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pic>
        <p:nvPicPr>
          <p:cNvPr id="6" name="Picture 5">
            <a:extLst>
              <a:ext uri="{FF2B5EF4-FFF2-40B4-BE49-F238E27FC236}">
                <a16:creationId xmlns:a16="http://schemas.microsoft.com/office/drawing/2014/main" id="{74663768-3CE7-4276-B210-EB7E417702BA}"/>
              </a:ext>
            </a:extLst>
          </p:cNvPr>
          <p:cNvPicPr>
            <a:picLocks noChangeAspect="1"/>
          </p:cNvPicPr>
          <p:nvPr/>
        </p:nvPicPr>
        <p:blipFill>
          <a:blip r:embed="rId3"/>
          <a:stretch>
            <a:fillRect/>
          </a:stretch>
        </p:blipFill>
        <p:spPr>
          <a:xfrm>
            <a:off x="10925766" y="5248781"/>
            <a:ext cx="993734" cy="1249788"/>
          </a:xfrm>
          <a:prstGeom prst="rect">
            <a:avLst/>
          </a:prstGeom>
        </p:spPr>
      </p:pic>
      <p:pic>
        <p:nvPicPr>
          <p:cNvPr id="1028" name="Picture 4" descr="They could not arrest Jesus as He had the support of the crowds who listened attentively to everything He said. – Slide 15">
            <a:extLst>
              <a:ext uri="{FF2B5EF4-FFF2-40B4-BE49-F238E27FC236}">
                <a16:creationId xmlns:a16="http://schemas.microsoft.com/office/drawing/2014/main" id="{5D390B14-5ABA-4B43-8C8F-C04F700E196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449689" y="694267"/>
            <a:ext cx="6829778" cy="5122333"/>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721758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Rounded Corners 1">
            <a:extLst>
              <a:ext uri="{FF2B5EF4-FFF2-40B4-BE49-F238E27FC236}">
                <a16:creationId xmlns:a16="http://schemas.microsoft.com/office/drawing/2014/main" id="{5424E717-F3D1-4318-B517-549319F5FA22}"/>
              </a:ext>
            </a:extLst>
          </p:cNvPr>
          <p:cNvSpPr/>
          <p:nvPr/>
        </p:nvSpPr>
        <p:spPr>
          <a:xfrm>
            <a:off x="6303057" y="643467"/>
            <a:ext cx="4743450" cy="2785533"/>
          </a:xfrm>
          <a:prstGeom prst="roundRect">
            <a:avLst/>
          </a:prstGeom>
          <a:ln w="57150">
            <a:solidFill>
              <a:schemeClr val="accent1">
                <a:lumMod val="40000"/>
                <a:lumOff val="60000"/>
              </a:schemeClr>
            </a:solidFill>
          </a:ln>
        </p:spPr>
        <p:style>
          <a:lnRef idx="1">
            <a:schemeClr val="accent4"/>
          </a:lnRef>
          <a:fillRef idx="2">
            <a:schemeClr val="accent4"/>
          </a:fillRef>
          <a:effectRef idx="1">
            <a:schemeClr val="accent4"/>
          </a:effectRef>
          <a:fontRef idx="minor">
            <a:schemeClr val="dk1"/>
          </a:fontRef>
        </p:style>
        <p:txBody>
          <a:bodyPr rtlCol="0" anchor="ctr"/>
          <a:lstStyle/>
          <a:p>
            <a:pPr algn="ctr"/>
            <a:endParaRPr lang="en-GB" dirty="0"/>
          </a:p>
        </p:txBody>
      </p:sp>
      <p:sp>
        <p:nvSpPr>
          <p:cNvPr id="9" name="TextBox 8">
            <a:extLst>
              <a:ext uri="{FF2B5EF4-FFF2-40B4-BE49-F238E27FC236}">
                <a16:creationId xmlns:a16="http://schemas.microsoft.com/office/drawing/2014/main" id="{6F0058EC-6A97-46A2-9502-DEFBE4F8A053}"/>
              </a:ext>
            </a:extLst>
          </p:cNvPr>
          <p:cNvSpPr txBox="1"/>
          <p:nvPr/>
        </p:nvSpPr>
        <p:spPr>
          <a:xfrm>
            <a:off x="6591942" y="882071"/>
            <a:ext cx="4048125" cy="2308324"/>
          </a:xfrm>
          <a:prstGeom prst="rect">
            <a:avLst/>
          </a:prstGeom>
          <a:noFill/>
        </p:spPr>
        <p:txBody>
          <a:bodyPr wrap="square" rtlCol="0">
            <a:spAutoFit/>
          </a:bodyPr>
          <a:lstStyle/>
          <a:p>
            <a:pPr algn="ctr"/>
            <a:r>
              <a:rPr lang="en-GB" sz="4800" b="1" dirty="0">
                <a:latin typeface="Century Gothic" panose="020B0502020202020204" pitchFamily="34" charset="0"/>
              </a:rPr>
              <a:t>What do you see in the picture?</a:t>
            </a:r>
          </a:p>
        </p:txBody>
      </p:sp>
      <p:pic>
        <p:nvPicPr>
          <p:cNvPr id="19" name="Picture 18">
            <a:extLst>
              <a:ext uri="{FF2B5EF4-FFF2-40B4-BE49-F238E27FC236}">
                <a16:creationId xmlns:a16="http://schemas.microsoft.com/office/drawing/2014/main" id="{793FA870-8832-4438-9014-F35598B7382F}"/>
              </a:ext>
            </a:extLst>
          </p:cNvPr>
          <p:cNvPicPr>
            <a:picLocks noChangeAspect="1"/>
          </p:cNvPicPr>
          <p:nvPr/>
        </p:nvPicPr>
        <p:blipFill>
          <a:blip r:embed="rId3"/>
          <a:stretch>
            <a:fillRect/>
          </a:stretch>
        </p:blipFill>
        <p:spPr>
          <a:xfrm>
            <a:off x="11204362" y="5417942"/>
            <a:ext cx="987638" cy="1249788"/>
          </a:xfrm>
          <a:prstGeom prst="rect">
            <a:avLst/>
          </a:prstGeom>
        </p:spPr>
      </p:pic>
      <p:sp>
        <p:nvSpPr>
          <p:cNvPr id="13" name="Rectangle: Rounded Corners 12">
            <a:extLst>
              <a:ext uri="{FF2B5EF4-FFF2-40B4-BE49-F238E27FC236}">
                <a16:creationId xmlns:a16="http://schemas.microsoft.com/office/drawing/2014/main" id="{FC5527CC-54EE-43AC-9420-952365576B1D}"/>
              </a:ext>
            </a:extLst>
          </p:cNvPr>
          <p:cNvSpPr/>
          <p:nvPr/>
        </p:nvSpPr>
        <p:spPr>
          <a:xfrm>
            <a:off x="713962" y="3667604"/>
            <a:ext cx="4743450" cy="2785533"/>
          </a:xfrm>
          <a:prstGeom prst="roundRect">
            <a:avLst/>
          </a:prstGeom>
          <a:ln w="57150">
            <a:solidFill>
              <a:schemeClr val="accent1">
                <a:lumMod val="40000"/>
                <a:lumOff val="60000"/>
              </a:schemeClr>
            </a:solidFill>
          </a:ln>
        </p:spPr>
        <p:style>
          <a:lnRef idx="1">
            <a:schemeClr val="accent4"/>
          </a:lnRef>
          <a:fillRef idx="2">
            <a:schemeClr val="accent4"/>
          </a:fillRef>
          <a:effectRef idx="1">
            <a:schemeClr val="accent4"/>
          </a:effectRef>
          <a:fontRef idx="minor">
            <a:schemeClr val="dk1"/>
          </a:fontRef>
        </p:style>
        <p:txBody>
          <a:bodyPr rtlCol="0" anchor="ctr"/>
          <a:lstStyle/>
          <a:p>
            <a:pPr algn="ctr"/>
            <a:r>
              <a:rPr lang="en-GB" sz="3200" b="1" dirty="0">
                <a:latin typeface="Century Gothic" panose="020B0502020202020204" pitchFamily="34" charset="0"/>
              </a:rPr>
              <a:t>Can you make a prediction about what we are going to talk about today?</a:t>
            </a:r>
          </a:p>
          <a:p>
            <a:pPr algn="ctr"/>
            <a:endParaRPr lang="en-GB" dirty="0"/>
          </a:p>
        </p:txBody>
      </p:sp>
      <p:sp>
        <p:nvSpPr>
          <p:cNvPr id="14" name="Rectangle: Rounded Corners 13">
            <a:extLst>
              <a:ext uri="{FF2B5EF4-FFF2-40B4-BE49-F238E27FC236}">
                <a16:creationId xmlns:a16="http://schemas.microsoft.com/office/drawing/2014/main" id="{25584953-1ADF-4EB2-B636-BD4C68A796B0}"/>
              </a:ext>
            </a:extLst>
          </p:cNvPr>
          <p:cNvSpPr/>
          <p:nvPr/>
        </p:nvSpPr>
        <p:spPr>
          <a:xfrm>
            <a:off x="6373953" y="3667604"/>
            <a:ext cx="4743450" cy="2785533"/>
          </a:xfrm>
          <a:prstGeom prst="roundRect">
            <a:avLst/>
          </a:prstGeom>
          <a:ln w="57150">
            <a:solidFill>
              <a:schemeClr val="accent1">
                <a:lumMod val="40000"/>
                <a:lumOff val="60000"/>
              </a:schemeClr>
            </a:solidFill>
          </a:ln>
        </p:spPr>
        <p:style>
          <a:lnRef idx="1">
            <a:schemeClr val="accent4"/>
          </a:lnRef>
          <a:fillRef idx="2">
            <a:schemeClr val="accent4"/>
          </a:fillRef>
          <a:effectRef idx="1">
            <a:schemeClr val="accent4"/>
          </a:effectRef>
          <a:fontRef idx="minor">
            <a:schemeClr val="dk1"/>
          </a:fontRef>
        </p:style>
        <p:txBody>
          <a:bodyPr rtlCol="0" anchor="ctr"/>
          <a:lstStyle/>
          <a:p>
            <a:pPr algn="ctr"/>
            <a:r>
              <a:rPr lang="en-GB" sz="2800" b="1" dirty="0">
                <a:latin typeface="Century Gothic" panose="020B0502020202020204" pitchFamily="34" charset="0"/>
              </a:rPr>
              <a:t>What questions do you have about this picture?</a:t>
            </a:r>
          </a:p>
          <a:p>
            <a:pPr algn="ctr"/>
            <a:endParaRPr lang="en-GB" sz="2800" b="1" dirty="0">
              <a:latin typeface="Century Gothic" panose="020B0502020202020204" pitchFamily="34" charset="0"/>
            </a:endParaRPr>
          </a:p>
          <a:p>
            <a:pPr algn="ctr"/>
            <a:r>
              <a:rPr lang="en-GB" sz="2800" dirty="0">
                <a:latin typeface="Century Gothic" panose="020B0502020202020204" pitchFamily="34" charset="0"/>
                <a:cs typeface="Segoe UI" panose="020B0502040204020203" pitchFamily="34" charset="0"/>
              </a:rPr>
              <a:t>Come up with three questions.</a:t>
            </a:r>
          </a:p>
          <a:p>
            <a:pPr algn="ctr"/>
            <a:endParaRPr lang="en-GB" dirty="0"/>
          </a:p>
        </p:txBody>
      </p:sp>
      <p:pic>
        <p:nvPicPr>
          <p:cNvPr id="11" name="Picture 4" descr="They could not arrest Jesus as He had the support of the crowds who listened attentively to everything He said. – Slide 15">
            <a:extLst>
              <a:ext uri="{FF2B5EF4-FFF2-40B4-BE49-F238E27FC236}">
                <a16:creationId xmlns:a16="http://schemas.microsoft.com/office/drawing/2014/main" id="{9686040F-0E3A-456D-B2DD-D75B9DBDDFC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10026" y="502609"/>
            <a:ext cx="3901855" cy="2926391"/>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235061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7EEE21-5E26-44F5-9255-D52213621DA0}"/>
              </a:ext>
            </a:extLst>
          </p:cNvPr>
          <p:cNvSpPr>
            <a:spLocks noGrp="1"/>
          </p:cNvSpPr>
          <p:nvPr>
            <p:ph type="title"/>
          </p:nvPr>
        </p:nvSpPr>
        <p:spPr/>
        <p:txBody>
          <a:bodyPr/>
          <a:lstStyle/>
          <a:p>
            <a:r>
              <a:rPr lang="en-GB" b="1" dirty="0">
                <a:latin typeface="Century Gothic" panose="020B0502020202020204" pitchFamily="34" charset="0"/>
              </a:rPr>
              <a:t>Bible Passage </a:t>
            </a:r>
            <a:r>
              <a:rPr lang="en-GB" sz="1800" b="1" dirty="0">
                <a:latin typeface="Century Gothic" panose="020B0502020202020204" pitchFamily="34" charset="0"/>
                <a:cs typeface="Segoe UI" panose="020B0502040204020203" pitchFamily="34" charset="0"/>
              </a:rPr>
              <a:t>(based on mark 11:15 - 17</a:t>
            </a:r>
            <a:r>
              <a:rPr lang="en-GB" sz="1800" dirty="0">
                <a:latin typeface="Century Gothic" panose="020B0502020202020204" pitchFamily="34" charset="0"/>
                <a:cs typeface="Segoe UI" panose="020B0502040204020203" pitchFamily="34" charset="0"/>
              </a:rPr>
              <a:t>)</a:t>
            </a:r>
          </a:p>
        </p:txBody>
      </p:sp>
      <p:sp>
        <p:nvSpPr>
          <p:cNvPr id="4" name="Rectangle 3">
            <a:extLst>
              <a:ext uri="{FF2B5EF4-FFF2-40B4-BE49-F238E27FC236}">
                <a16:creationId xmlns:a16="http://schemas.microsoft.com/office/drawing/2014/main" id="{76862E91-B6B9-452E-A55A-09B8B3F3FF12}"/>
              </a:ext>
            </a:extLst>
          </p:cNvPr>
          <p:cNvSpPr/>
          <p:nvPr/>
        </p:nvSpPr>
        <p:spPr>
          <a:xfrm>
            <a:off x="575894" y="2025908"/>
            <a:ext cx="11299372" cy="4832092"/>
          </a:xfrm>
          <a:prstGeom prst="rect">
            <a:avLst/>
          </a:prstGeom>
        </p:spPr>
        <p:txBody>
          <a:bodyPr wrap="square">
            <a:spAutoFit/>
          </a:bodyPr>
          <a:lstStyle/>
          <a:p>
            <a:r>
              <a:rPr lang="en-GB" sz="2800" b="1" dirty="0">
                <a:latin typeface="Century Gothic" panose="020B0502020202020204" pitchFamily="34" charset="0"/>
              </a:rPr>
              <a:t>Jesus Goes to the Temple</a:t>
            </a:r>
          </a:p>
          <a:p>
            <a:r>
              <a:rPr lang="en-GB" sz="2800" b="1" baseline="30000" dirty="0">
                <a:latin typeface="Century Gothic" panose="020B0502020202020204" pitchFamily="34" charset="0"/>
              </a:rPr>
              <a:t>15 </a:t>
            </a:r>
            <a:r>
              <a:rPr lang="en-GB" sz="2800" dirty="0">
                <a:latin typeface="Century Gothic" panose="020B0502020202020204" pitchFamily="34" charset="0"/>
              </a:rPr>
              <a:t>Jesus returned to Jerusalem and went into the Temple. He began to throw out those who were buying and selling things there. He overturned the tables that belonged to the men who were exchanging different kinds of money. And he turned over the benches of the men who were selling doves. </a:t>
            </a:r>
            <a:r>
              <a:rPr lang="en-GB" sz="2800" b="1" baseline="30000" dirty="0">
                <a:latin typeface="Century Gothic" panose="020B0502020202020204" pitchFamily="34" charset="0"/>
              </a:rPr>
              <a:t>16 </a:t>
            </a:r>
            <a:r>
              <a:rPr lang="en-GB" sz="2800" dirty="0">
                <a:latin typeface="Century Gothic" panose="020B0502020202020204" pitchFamily="34" charset="0"/>
              </a:rPr>
              <a:t>Jesus refused to allow anyone to carry goods through the Temple courts. </a:t>
            </a:r>
            <a:r>
              <a:rPr lang="en-GB" sz="2800" b="1" baseline="30000" dirty="0">
                <a:latin typeface="Century Gothic" panose="020B0502020202020204" pitchFamily="34" charset="0"/>
              </a:rPr>
              <a:t>17 </a:t>
            </a:r>
            <a:r>
              <a:rPr lang="en-GB" sz="2800" dirty="0">
                <a:latin typeface="Century Gothic" panose="020B0502020202020204" pitchFamily="34" charset="0"/>
              </a:rPr>
              <a:t>Then Jesus taught the people. He said, “It is written in the Scriptures, ‘My Temple will be a house where people from all nations will pray.’ But you are changing God’s house into a ‘hideout for robbers.’”</a:t>
            </a:r>
          </a:p>
        </p:txBody>
      </p:sp>
    </p:spTree>
    <p:extLst>
      <p:ext uri="{BB962C8B-B14F-4D97-AF65-F5344CB8AC3E}">
        <p14:creationId xmlns:p14="http://schemas.microsoft.com/office/powerpoint/2010/main" val="351262499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7EEE21-5E26-44F5-9255-D52213621DA0}"/>
              </a:ext>
            </a:extLst>
          </p:cNvPr>
          <p:cNvSpPr>
            <a:spLocks noGrp="1"/>
          </p:cNvSpPr>
          <p:nvPr>
            <p:ph type="title"/>
          </p:nvPr>
        </p:nvSpPr>
        <p:spPr/>
        <p:txBody>
          <a:bodyPr/>
          <a:lstStyle/>
          <a:p>
            <a:r>
              <a:rPr lang="en-GB" b="1" dirty="0">
                <a:latin typeface="Century Gothic" panose="020B0502020202020204" pitchFamily="34" charset="0"/>
              </a:rPr>
              <a:t>Responding</a:t>
            </a:r>
            <a:r>
              <a:rPr lang="en-GB" b="1" dirty="0"/>
              <a:t> </a:t>
            </a:r>
          </a:p>
        </p:txBody>
      </p:sp>
      <p:sp>
        <p:nvSpPr>
          <p:cNvPr id="3" name="Rectangle: Rounded Corners 2">
            <a:extLst>
              <a:ext uri="{FF2B5EF4-FFF2-40B4-BE49-F238E27FC236}">
                <a16:creationId xmlns:a16="http://schemas.microsoft.com/office/drawing/2014/main" id="{AC42CE92-A390-42C0-8EBC-1C84777A5504}"/>
              </a:ext>
            </a:extLst>
          </p:cNvPr>
          <p:cNvSpPr/>
          <p:nvPr/>
        </p:nvSpPr>
        <p:spPr>
          <a:xfrm>
            <a:off x="780512" y="2138570"/>
            <a:ext cx="10620375" cy="4352925"/>
          </a:xfrm>
          <a:prstGeom prst="roundRect">
            <a:avLst/>
          </a:prstGeom>
          <a:solidFill>
            <a:schemeClr val="bg2">
              <a:lumMod val="90000"/>
            </a:schemeClr>
          </a:solidFill>
          <a:ln w="76200">
            <a:solidFill>
              <a:schemeClr val="accent1">
                <a:lumMod val="40000"/>
                <a:lumOff val="60000"/>
              </a:schemeClr>
            </a:solidFill>
          </a:ln>
        </p:spPr>
        <p:style>
          <a:lnRef idx="1">
            <a:schemeClr val="accent2"/>
          </a:lnRef>
          <a:fillRef idx="2">
            <a:schemeClr val="accent2"/>
          </a:fillRef>
          <a:effectRef idx="1">
            <a:schemeClr val="accent2"/>
          </a:effectRef>
          <a:fontRef idx="minor">
            <a:schemeClr val="dk1"/>
          </a:fontRef>
        </p:style>
        <p:txBody>
          <a:bodyPr rtlCol="0" anchor="ctr"/>
          <a:lstStyle/>
          <a:p>
            <a:pPr algn="ctr"/>
            <a:endParaRPr lang="en-GB" dirty="0"/>
          </a:p>
        </p:txBody>
      </p:sp>
      <p:sp>
        <p:nvSpPr>
          <p:cNvPr id="5" name="TextBox 4">
            <a:extLst>
              <a:ext uri="{FF2B5EF4-FFF2-40B4-BE49-F238E27FC236}">
                <a16:creationId xmlns:a16="http://schemas.microsoft.com/office/drawing/2014/main" id="{67118D01-90CC-4AE8-8871-0E41A97E204C}"/>
              </a:ext>
            </a:extLst>
          </p:cNvPr>
          <p:cNvSpPr txBox="1"/>
          <p:nvPr/>
        </p:nvSpPr>
        <p:spPr>
          <a:xfrm>
            <a:off x="1171038" y="2914650"/>
            <a:ext cx="9839325" cy="3477875"/>
          </a:xfrm>
          <a:prstGeom prst="rect">
            <a:avLst/>
          </a:prstGeom>
          <a:noFill/>
        </p:spPr>
        <p:txBody>
          <a:bodyPr wrap="square" rtlCol="0">
            <a:spAutoFit/>
          </a:bodyPr>
          <a:lstStyle/>
          <a:p>
            <a:pPr algn="ctr"/>
            <a:r>
              <a:rPr lang="en-GB" sz="4400" b="1" dirty="0">
                <a:latin typeface="Century Gothic" panose="020B0502020202020204" pitchFamily="34" charset="0"/>
              </a:rPr>
              <a:t>What more can we learn from this story?</a:t>
            </a:r>
          </a:p>
          <a:p>
            <a:pPr algn="ctr"/>
            <a:endParaRPr lang="en-GB" sz="4400" b="1" dirty="0">
              <a:latin typeface="Century Gothic" panose="020B0502020202020204" pitchFamily="34" charset="0"/>
            </a:endParaRPr>
          </a:p>
          <a:p>
            <a:pPr algn="ctr"/>
            <a:r>
              <a:rPr lang="en-GB" sz="4400" b="1" dirty="0">
                <a:latin typeface="Century Gothic" panose="020B0502020202020204" pitchFamily="34" charset="0"/>
              </a:rPr>
              <a:t>What do you find encouraging?</a:t>
            </a:r>
          </a:p>
          <a:p>
            <a:pPr algn="ctr"/>
            <a:r>
              <a:rPr lang="en-GB" sz="4400" b="1" dirty="0">
                <a:latin typeface="Century Gothic" panose="020B0502020202020204" pitchFamily="34" charset="0"/>
              </a:rPr>
              <a:t>What do you find challenging? </a:t>
            </a:r>
          </a:p>
        </p:txBody>
      </p:sp>
      <p:pic>
        <p:nvPicPr>
          <p:cNvPr id="6" name="Picture 5" descr="A drawing of a face&#10;&#10;Description automatically generated">
            <a:extLst>
              <a:ext uri="{FF2B5EF4-FFF2-40B4-BE49-F238E27FC236}">
                <a16:creationId xmlns:a16="http://schemas.microsoft.com/office/drawing/2014/main" id="{B9AC6DAA-89E4-4FFD-82EA-D6A9B90C3EAC}"/>
              </a:ext>
            </a:extLst>
          </p:cNvPr>
          <p:cNvPicPr>
            <a:picLocks noChangeAspect="1"/>
          </p:cNvPicPr>
          <p:nvPr/>
        </p:nvPicPr>
        <p:blipFill>
          <a:blip r:embed="rId3"/>
          <a:stretch>
            <a:fillRect/>
          </a:stretch>
        </p:blipFill>
        <p:spPr>
          <a:xfrm>
            <a:off x="141169" y="5103248"/>
            <a:ext cx="1278686" cy="1653252"/>
          </a:xfrm>
          <a:prstGeom prst="rect">
            <a:avLst/>
          </a:prstGeom>
        </p:spPr>
      </p:pic>
    </p:spTree>
    <p:extLst>
      <p:ext uri="{BB962C8B-B14F-4D97-AF65-F5344CB8AC3E}">
        <p14:creationId xmlns:p14="http://schemas.microsoft.com/office/powerpoint/2010/main" val="148087988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7EEE21-5E26-44F5-9255-D52213621DA0}"/>
              </a:ext>
            </a:extLst>
          </p:cNvPr>
          <p:cNvSpPr>
            <a:spLocks noGrp="1"/>
          </p:cNvSpPr>
          <p:nvPr>
            <p:ph type="title"/>
          </p:nvPr>
        </p:nvSpPr>
        <p:spPr/>
        <p:txBody>
          <a:bodyPr/>
          <a:lstStyle/>
          <a:p>
            <a:r>
              <a:rPr lang="en-GB" b="1" dirty="0">
                <a:latin typeface="Century Gothic" panose="020B0502020202020204" pitchFamily="34" charset="0"/>
              </a:rPr>
              <a:t>Prayer</a:t>
            </a:r>
          </a:p>
        </p:txBody>
      </p:sp>
      <p:sp>
        <p:nvSpPr>
          <p:cNvPr id="3" name="Rectangle: Rounded Corners 2">
            <a:extLst>
              <a:ext uri="{FF2B5EF4-FFF2-40B4-BE49-F238E27FC236}">
                <a16:creationId xmlns:a16="http://schemas.microsoft.com/office/drawing/2014/main" id="{AC42CE92-A390-42C0-8EBC-1C84777A5504}"/>
              </a:ext>
            </a:extLst>
          </p:cNvPr>
          <p:cNvSpPr/>
          <p:nvPr/>
        </p:nvSpPr>
        <p:spPr>
          <a:xfrm>
            <a:off x="780512" y="2138570"/>
            <a:ext cx="10620375" cy="4352925"/>
          </a:xfrm>
          <a:prstGeom prst="roundRect">
            <a:avLst/>
          </a:prstGeom>
          <a:solidFill>
            <a:schemeClr val="bg2">
              <a:lumMod val="90000"/>
            </a:schemeClr>
          </a:solidFill>
          <a:ln w="76200">
            <a:solidFill>
              <a:schemeClr val="accent1">
                <a:lumMod val="40000"/>
                <a:lumOff val="60000"/>
              </a:schemeClr>
            </a:solidFill>
          </a:ln>
        </p:spPr>
        <p:style>
          <a:lnRef idx="1">
            <a:schemeClr val="accent2"/>
          </a:lnRef>
          <a:fillRef idx="2">
            <a:schemeClr val="accent2"/>
          </a:fillRef>
          <a:effectRef idx="1">
            <a:schemeClr val="accent2"/>
          </a:effectRef>
          <a:fontRef idx="minor">
            <a:schemeClr val="dk1"/>
          </a:fontRef>
        </p:style>
        <p:txBody>
          <a:bodyPr rtlCol="0" anchor="ctr"/>
          <a:lstStyle/>
          <a:p>
            <a:r>
              <a:rPr lang="en-GB" sz="2200" dirty="0">
                <a:latin typeface="Century Gothic" panose="020B0502020202020204" pitchFamily="34" charset="0"/>
                <a:cs typeface="Segoe UI" panose="020B0502040204020203" pitchFamily="34" charset="0"/>
              </a:rPr>
              <a:t>Encourage the pupils to respond with their own prayers first or through the prayer space or use the prayer below:</a:t>
            </a:r>
          </a:p>
          <a:p>
            <a:r>
              <a:rPr lang="en-GB" sz="2200" b="1" dirty="0">
                <a:latin typeface="Century Gothic" panose="020B0502020202020204" pitchFamily="34" charset="0"/>
                <a:cs typeface="Segoe UI" panose="020B0502040204020203" pitchFamily="34" charset="0"/>
              </a:rPr>
              <a:t>Dear God, </a:t>
            </a:r>
          </a:p>
          <a:p>
            <a:r>
              <a:rPr lang="en-GB" sz="2200" b="1" dirty="0">
                <a:latin typeface="Century Gothic" panose="020B0502020202020204" pitchFamily="34" charset="0"/>
                <a:cs typeface="Segoe UI" panose="020B0502040204020203" pitchFamily="34" charset="0"/>
              </a:rPr>
              <a:t>Thank you for showing us how important it is to include everyone.</a:t>
            </a:r>
          </a:p>
          <a:p>
            <a:r>
              <a:rPr lang="en-GB" sz="2200" b="1" dirty="0">
                <a:latin typeface="Century Gothic" panose="020B0502020202020204" pitchFamily="34" charset="0"/>
                <a:cs typeface="Segoe UI" panose="020B0502040204020203" pitchFamily="34" charset="0"/>
              </a:rPr>
              <a:t>Help us to include others in our work and play</a:t>
            </a:r>
          </a:p>
          <a:p>
            <a:r>
              <a:rPr lang="en-GB" sz="2200" b="1" dirty="0">
                <a:latin typeface="Century Gothic" panose="020B0502020202020204" pitchFamily="34" charset="0"/>
                <a:cs typeface="Segoe UI" panose="020B0502040204020203" pitchFamily="34" charset="0"/>
              </a:rPr>
              <a:t>And help us to share your good news and hope with everyone.</a:t>
            </a:r>
          </a:p>
          <a:p>
            <a:r>
              <a:rPr lang="en-GB" sz="2200" b="1" dirty="0">
                <a:latin typeface="Century Gothic" panose="020B0502020202020204" pitchFamily="34" charset="0"/>
                <a:cs typeface="Segoe UI" panose="020B0502040204020203" pitchFamily="34" charset="0"/>
              </a:rPr>
              <a:t>In Jesus name we pray,</a:t>
            </a:r>
          </a:p>
          <a:p>
            <a:r>
              <a:rPr lang="en-GB" sz="2200" b="1" dirty="0">
                <a:latin typeface="Century Gothic" panose="020B0502020202020204" pitchFamily="34" charset="0"/>
                <a:cs typeface="Segoe UI" panose="020B0502040204020203" pitchFamily="34" charset="0"/>
              </a:rPr>
              <a:t>Amen</a:t>
            </a:r>
          </a:p>
        </p:txBody>
      </p:sp>
      <p:pic>
        <p:nvPicPr>
          <p:cNvPr id="6" name="Picture 5" descr="A drawing of a face&#10;&#10;Description automatically generated">
            <a:extLst>
              <a:ext uri="{FF2B5EF4-FFF2-40B4-BE49-F238E27FC236}">
                <a16:creationId xmlns:a16="http://schemas.microsoft.com/office/drawing/2014/main" id="{B9AC6DAA-89E4-4FFD-82EA-D6A9B90C3EAC}"/>
              </a:ext>
            </a:extLst>
          </p:cNvPr>
          <p:cNvPicPr>
            <a:picLocks noChangeAspect="1"/>
          </p:cNvPicPr>
          <p:nvPr/>
        </p:nvPicPr>
        <p:blipFill>
          <a:blip r:embed="rId3"/>
          <a:stretch>
            <a:fillRect/>
          </a:stretch>
        </p:blipFill>
        <p:spPr>
          <a:xfrm>
            <a:off x="106623" y="5521607"/>
            <a:ext cx="938542" cy="1213469"/>
          </a:xfrm>
          <a:prstGeom prst="rect">
            <a:avLst/>
          </a:prstGeom>
        </p:spPr>
      </p:pic>
    </p:spTree>
    <p:extLst>
      <p:ext uri="{BB962C8B-B14F-4D97-AF65-F5344CB8AC3E}">
        <p14:creationId xmlns:p14="http://schemas.microsoft.com/office/powerpoint/2010/main" val="78064113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48E96387-12F1-45E4-9322-ABBF2EE040E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46534" y="457200"/>
            <a:ext cx="3703320" cy="9499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12" name="Rectangle 11">
            <a:extLst>
              <a:ext uri="{FF2B5EF4-FFF2-40B4-BE49-F238E27FC236}">
                <a16:creationId xmlns:a16="http://schemas.microsoft.com/office/drawing/2014/main" id="{A9F421DD-DE4E-4547-A904-3F80E25E3F3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042147" y="453643"/>
            <a:ext cx="3703320" cy="98554"/>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sp>
      <p:sp>
        <p:nvSpPr>
          <p:cNvPr id="14" name="Rectangle 13">
            <a:extLst>
              <a:ext uri="{FF2B5EF4-FFF2-40B4-BE49-F238E27FC236}">
                <a16:creationId xmlns:a16="http://schemas.microsoft.com/office/drawing/2014/main" id="{09985DEC-1215-4209-9708-B45CC977402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241830" y="457200"/>
            <a:ext cx="3703320" cy="9144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sp>
      <p:sp>
        <p:nvSpPr>
          <p:cNvPr id="16" name="Rectangle 15">
            <a:extLst>
              <a:ext uri="{FF2B5EF4-FFF2-40B4-BE49-F238E27FC236}">
                <a16:creationId xmlns:a16="http://schemas.microsoft.com/office/drawing/2014/main" id="{90EB7086-616E-4D44-94BE-D0F76356178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46534" y="3085765"/>
            <a:ext cx="11262866" cy="33048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useBgFill="1">
        <p:nvSpPr>
          <p:cNvPr id="18" name="Rectangle 17">
            <a:extLst>
              <a:ext uri="{FF2B5EF4-FFF2-40B4-BE49-F238E27FC236}">
                <a16:creationId xmlns:a16="http://schemas.microsoft.com/office/drawing/2014/main" id="{F115DB35-53D7-4EDC-A965-A434929617C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38175"/>
            <a:ext cx="12191999" cy="621982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descr="A picture containing sitting, computer&#10;&#10;Description automatically generated">
            <a:extLst>
              <a:ext uri="{FF2B5EF4-FFF2-40B4-BE49-F238E27FC236}">
                <a16:creationId xmlns:a16="http://schemas.microsoft.com/office/drawing/2014/main" id="{7A348043-2C3F-4802-AABD-E3E86DD5F5F3}"/>
              </a:ext>
            </a:extLst>
          </p:cNvPr>
          <p:cNvPicPr>
            <a:picLocks noChangeAspect="1"/>
          </p:cNvPicPr>
          <p:nvPr/>
        </p:nvPicPr>
        <p:blipFill>
          <a:blip r:embed="rId2"/>
          <a:stretch>
            <a:fillRect/>
          </a:stretch>
        </p:blipFill>
        <p:spPr>
          <a:xfrm>
            <a:off x="2461780" y="1208531"/>
            <a:ext cx="3457572" cy="4735069"/>
          </a:xfrm>
          <a:prstGeom prst="rect">
            <a:avLst/>
          </a:prstGeom>
        </p:spPr>
      </p:pic>
      <p:sp>
        <p:nvSpPr>
          <p:cNvPr id="20" name="Rectangle 19">
            <a:extLst>
              <a:ext uri="{FF2B5EF4-FFF2-40B4-BE49-F238E27FC236}">
                <a16:creationId xmlns:a16="http://schemas.microsoft.com/office/drawing/2014/main" id="{4B610F9C-62FE-46FC-8607-C35030B6321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042147" y="723899"/>
            <a:ext cx="3703320" cy="5666666"/>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5" name="Title 4">
            <a:extLst>
              <a:ext uri="{FF2B5EF4-FFF2-40B4-BE49-F238E27FC236}">
                <a16:creationId xmlns:a16="http://schemas.microsoft.com/office/drawing/2014/main" id="{06292B92-688D-4C76-8234-08FB7D253C3A}"/>
              </a:ext>
            </a:extLst>
          </p:cNvPr>
          <p:cNvSpPr>
            <a:spLocks noGrp="1"/>
          </p:cNvSpPr>
          <p:nvPr>
            <p:ph type="title"/>
          </p:nvPr>
        </p:nvSpPr>
        <p:spPr>
          <a:xfrm>
            <a:off x="8296274" y="1419225"/>
            <a:ext cx="3225165" cy="2085869"/>
          </a:xfrm>
        </p:spPr>
        <p:txBody>
          <a:bodyPr vert="horz" lIns="91440" tIns="45720" rIns="91440" bIns="45720" rtlCol="0" anchor="b">
            <a:normAutofit/>
          </a:bodyPr>
          <a:lstStyle/>
          <a:p>
            <a:r>
              <a:rPr lang="en-US" sz="3600" b="1" dirty="0">
                <a:solidFill>
                  <a:srgbClr val="FFFFFF"/>
                </a:solidFill>
                <a:latin typeface="Century Gothic" panose="020B0502020202020204" pitchFamily="34" charset="0"/>
              </a:rPr>
              <a:t>Wednesday</a:t>
            </a:r>
          </a:p>
        </p:txBody>
      </p:sp>
    </p:spTree>
    <p:extLst>
      <p:ext uri="{BB962C8B-B14F-4D97-AF65-F5344CB8AC3E}">
        <p14:creationId xmlns:p14="http://schemas.microsoft.com/office/powerpoint/2010/main" val="353611087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7EEE21-5E26-44F5-9255-D52213621DA0}"/>
              </a:ext>
            </a:extLst>
          </p:cNvPr>
          <p:cNvSpPr>
            <a:spLocks noGrp="1"/>
          </p:cNvSpPr>
          <p:nvPr>
            <p:ph type="title"/>
          </p:nvPr>
        </p:nvSpPr>
        <p:spPr>
          <a:xfrm>
            <a:off x="581192" y="702156"/>
            <a:ext cx="11029616" cy="1013800"/>
          </a:xfrm>
        </p:spPr>
        <p:txBody>
          <a:bodyPr vert="horz" lIns="91440" tIns="45720" rIns="91440" bIns="45720" rtlCol="0" anchor="b">
            <a:normAutofit/>
          </a:bodyPr>
          <a:lstStyle/>
          <a:p>
            <a:r>
              <a:rPr lang="en-US" dirty="0"/>
              <a:t>Prompted to action - challenge</a:t>
            </a:r>
          </a:p>
        </p:txBody>
      </p:sp>
      <p:sp>
        <p:nvSpPr>
          <p:cNvPr id="6" name="TextBox 5">
            <a:extLst>
              <a:ext uri="{FF2B5EF4-FFF2-40B4-BE49-F238E27FC236}">
                <a16:creationId xmlns:a16="http://schemas.microsoft.com/office/drawing/2014/main" id="{4B77AA67-70BB-4B78-9DBC-E9C60B15A2F9}"/>
              </a:ext>
            </a:extLst>
          </p:cNvPr>
          <p:cNvSpPr txBox="1"/>
          <p:nvPr/>
        </p:nvSpPr>
        <p:spPr>
          <a:xfrm>
            <a:off x="4700336" y="3175796"/>
            <a:ext cx="5514806" cy="4428162"/>
          </a:xfrm>
          <a:prstGeom prst="rect">
            <a:avLst/>
          </a:prstGeom>
        </p:spPr>
        <p:txBody>
          <a:bodyPr vert="horz" lIns="91440" tIns="45720" rIns="91440" bIns="45720" rtlCol="0" anchor="ctr">
            <a:normAutofit/>
          </a:bodyPr>
          <a:lstStyle/>
          <a:p>
            <a:pPr>
              <a:lnSpc>
                <a:spcPct val="90000"/>
              </a:lnSpc>
              <a:spcBef>
                <a:spcPct val="20000"/>
              </a:spcBef>
              <a:spcAft>
                <a:spcPts val="600"/>
              </a:spcAft>
              <a:buClr>
                <a:schemeClr val="accent2"/>
              </a:buClr>
              <a:buSzPct val="92000"/>
              <a:buFont typeface="Wingdings 2" panose="05020102010507070707" pitchFamily="18" charset="2"/>
              <a:buChar char=""/>
            </a:pPr>
            <a:endParaRPr lang="en-US" sz="1600" b="1" dirty="0">
              <a:solidFill>
                <a:schemeClr val="tx2"/>
              </a:solidFill>
              <a:hlinkClick r:id="rId2">
                <a:extLst>
                  <a:ext uri="{A12FA001-AC4F-418D-AE19-62706E023703}">
                    <ahyp:hlinkClr xmlns:ahyp="http://schemas.microsoft.com/office/drawing/2018/hyperlinkcolor" val="tx"/>
                  </a:ext>
                </a:extLst>
              </a:hlinkClick>
            </a:endParaRPr>
          </a:p>
          <a:p>
            <a:pPr>
              <a:lnSpc>
                <a:spcPct val="90000"/>
              </a:lnSpc>
              <a:spcBef>
                <a:spcPct val="20000"/>
              </a:spcBef>
              <a:spcAft>
                <a:spcPts val="600"/>
              </a:spcAft>
              <a:buClr>
                <a:schemeClr val="accent2"/>
              </a:buClr>
              <a:buSzPct val="92000"/>
            </a:pPr>
            <a:r>
              <a:rPr lang="en-US" sz="2800" dirty="0">
                <a:solidFill>
                  <a:schemeClr val="tx2"/>
                </a:solidFill>
                <a:latin typeface="Century Gothic" panose="020B0502020202020204" pitchFamily="34" charset="0"/>
              </a:rPr>
              <a:t>Remind people of the theme for the week and of the Bible story.</a:t>
            </a:r>
          </a:p>
          <a:p>
            <a:pPr>
              <a:lnSpc>
                <a:spcPct val="90000"/>
              </a:lnSpc>
              <a:spcBef>
                <a:spcPct val="20000"/>
              </a:spcBef>
              <a:spcAft>
                <a:spcPts val="600"/>
              </a:spcAft>
              <a:buClr>
                <a:schemeClr val="accent2"/>
              </a:buClr>
              <a:buSzPct val="92000"/>
            </a:pPr>
            <a:r>
              <a:rPr lang="en-US" sz="2800" dirty="0">
                <a:solidFill>
                  <a:schemeClr val="tx2"/>
                </a:solidFill>
                <a:latin typeface="Century Gothic" panose="020B0502020202020204" pitchFamily="34" charset="0"/>
              </a:rPr>
              <a:t>Jesus was angry because the temple was being used as a  market and people from other nations were unable to pray.</a:t>
            </a:r>
          </a:p>
          <a:p>
            <a:pPr>
              <a:lnSpc>
                <a:spcPct val="90000"/>
              </a:lnSpc>
              <a:spcBef>
                <a:spcPct val="20000"/>
              </a:spcBef>
              <a:spcAft>
                <a:spcPts val="600"/>
              </a:spcAft>
              <a:buClr>
                <a:schemeClr val="accent2"/>
              </a:buClr>
              <a:buSzPct val="92000"/>
            </a:pPr>
            <a:endParaRPr lang="en-US" sz="2400" b="1" dirty="0">
              <a:solidFill>
                <a:schemeClr val="tx2"/>
              </a:solidFill>
              <a:latin typeface="Century Gothic" panose="020B0502020202020204" pitchFamily="34" charset="0"/>
            </a:endParaRPr>
          </a:p>
          <a:p>
            <a:pPr>
              <a:lnSpc>
                <a:spcPct val="90000"/>
              </a:lnSpc>
              <a:spcBef>
                <a:spcPct val="20000"/>
              </a:spcBef>
              <a:spcAft>
                <a:spcPts val="600"/>
              </a:spcAft>
              <a:buClr>
                <a:schemeClr val="accent2"/>
              </a:buClr>
              <a:buSzPct val="92000"/>
            </a:pPr>
            <a:endParaRPr lang="en-US" sz="2400" b="1" dirty="0">
              <a:solidFill>
                <a:schemeClr val="tx2"/>
              </a:solidFill>
              <a:latin typeface="Century Gothic" panose="020B0502020202020204" pitchFamily="34" charset="0"/>
            </a:endParaRPr>
          </a:p>
          <a:p>
            <a:pPr>
              <a:lnSpc>
                <a:spcPct val="90000"/>
              </a:lnSpc>
              <a:spcBef>
                <a:spcPct val="20000"/>
              </a:spcBef>
              <a:spcAft>
                <a:spcPts val="600"/>
              </a:spcAft>
              <a:buClr>
                <a:schemeClr val="accent2"/>
              </a:buClr>
              <a:buSzPct val="92000"/>
              <a:buFont typeface="Wingdings 2" panose="05020102010507070707" pitchFamily="18" charset="2"/>
              <a:buChar char=""/>
            </a:pPr>
            <a:endParaRPr lang="en-US" sz="2400" b="1" dirty="0">
              <a:solidFill>
                <a:schemeClr val="tx2"/>
              </a:solidFill>
              <a:latin typeface="Century Gothic" panose="020B0502020202020204" pitchFamily="34" charset="0"/>
            </a:endParaRPr>
          </a:p>
          <a:p>
            <a:pPr>
              <a:lnSpc>
                <a:spcPct val="90000"/>
              </a:lnSpc>
              <a:spcBef>
                <a:spcPct val="20000"/>
              </a:spcBef>
              <a:spcAft>
                <a:spcPts val="600"/>
              </a:spcAft>
              <a:buClr>
                <a:schemeClr val="accent2"/>
              </a:buClr>
              <a:buSzPct val="92000"/>
            </a:pPr>
            <a:endParaRPr lang="en-US" sz="2400" b="1" dirty="0">
              <a:solidFill>
                <a:schemeClr val="tx2"/>
              </a:solidFill>
              <a:latin typeface="Century Gothic" panose="020B0502020202020204" pitchFamily="34" charset="0"/>
            </a:endParaRPr>
          </a:p>
          <a:p>
            <a:pPr>
              <a:lnSpc>
                <a:spcPct val="90000"/>
              </a:lnSpc>
              <a:spcBef>
                <a:spcPct val="20000"/>
              </a:spcBef>
              <a:spcAft>
                <a:spcPts val="600"/>
              </a:spcAft>
              <a:buClr>
                <a:schemeClr val="accent2"/>
              </a:buClr>
              <a:buSzPct val="92000"/>
              <a:buFont typeface="Wingdings 2" panose="05020102010507070707" pitchFamily="18" charset="2"/>
              <a:buChar char=""/>
            </a:pPr>
            <a:endParaRPr lang="en-US" sz="2000" b="1" dirty="0">
              <a:solidFill>
                <a:schemeClr val="tx2"/>
              </a:solidFill>
              <a:latin typeface="Century Gothic" panose="020B0502020202020204" pitchFamily="34" charset="0"/>
            </a:endParaRPr>
          </a:p>
          <a:p>
            <a:pPr>
              <a:lnSpc>
                <a:spcPct val="90000"/>
              </a:lnSpc>
              <a:spcBef>
                <a:spcPct val="20000"/>
              </a:spcBef>
              <a:spcAft>
                <a:spcPts val="600"/>
              </a:spcAft>
              <a:buClr>
                <a:schemeClr val="accent2"/>
              </a:buClr>
              <a:buSzPct val="92000"/>
            </a:pPr>
            <a:endParaRPr lang="en-US" sz="2000" b="1" dirty="0">
              <a:solidFill>
                <a:schemeClr val="tx2"/>
              </a:solidFill>
              <a:latin typeface="Century Gothic" panose="020B0502020202020204" pitchFamily="34" charset="0"/>
            </a:endParaRPr>
          </a:p>
          <a:p>
            <a:pPr>
              <a:lnSpc>
                <a:spcPct val="90000"/>
              </a:lnSpc>
              <a:spcBef>
                <a:spcPct val="20000"/>
              </a:spcBef>
              <a:spcAft>
                <a:spcPts val="600"/>
              </a:spcAft>
              <a:buClr>
                <a:schemeClr val="accent2"/>
              </a:buClr>
              <a:buSzPct val="92000"/>
            </a:pPr>
            <a:endParaRPr lang="en-US" sz="1300" b="1" dirty="0">
              <a:solidFill>
                <a:schemeClr val="tx2"/>
              </a:solidFill>
            </a:endParaRPr>
          </a:p>
        </p:txBody>
      </p:sp>
      <p:pic>
        <p:nvPicPr>
          <p:cNvPr id="10" name="Picture 9">
            <a:extLst>
              <a:ext uri="{FF2B5EF4-FFF2-40B4-BE49-F238E27FC236}">
                <a16:creationId xmlns:a16="http://schemas.microsoft.com/office/drawing/2014/main" id="{00189ABD-5484-446E-9E4C-7B92793D8D68}"/>
              </a:ext>
            </a:extLst>
          </p:cNvPr>
          <p:cNvPicPr>
            <a:picLocks noChangeAspect="1"/>
          </p:cNvPicPr>
          <p:nvPr/>
        </p:nvPicPr>
        <p:blipFill>
          <a:blip r:embed="rId3"/>
          <a:stretch>
            <a:fillRect/>
          </a:stretch>
        </p:blipFill>
        <p:spPr>
          <a:xfrm>
            <a:off x="11169031" y="5608212"/>
            <a:ext cx="987638" cy="1249788"/>
          </a:xfrm>
          <a:prstGeom prst="rect">
            <a:avLst/>
          </a:prstGeom>
        </p:spPr>
      </p:pic>
      <p:pic>
        <p:nvPicPr>
          <p:cNvPr id="4098" name="Picture 2" descr="They could not arrest Jesus as He had the support of the crowds who listened attentively to everything He said. – Slide 15">
            <a:extLst>
              <a:ext uri="{FF2B5EF4-FFF2-40B4-BE49-F238E27FC236}">
                <a16:creationId xmlns:a16="http://schemas.microsoft.com/office/drawing/2014/main" id="{3F0F1DD6-89F0-4591-9BEF-6323444100F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40267" y="2572912"/>
            <a:ext cx="4047067" cy="30353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8707300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7EEE21-5E26-44F5-9255-D52213621DA0}"/>
              </a:ext>
            </a:extLst>
          </p:cNvPr>
          <p:cNvSpPr>
            <a:spLocks noGrp="1"/>
          </p:cNvSpPr>
          <p:nvPr>
            <p:ph type="title"/>
          </p:nvPr>
        </p:nvSpPr>
        <p:spPr/>
        <p:txBody>
          <a:bodyPr/>
          <a:lstStyle/>
          <a:p>
            <a:r>
              <a:rPr lang="en-GB" dirty="0">
                <a:latin typeface="Arial Rounded MT Bold" panose="020F0704030504030204" pitchFamily="34" charset="0"/>
              </a:rPr>
              <a:t>Prompted to action – challenge ideas</a:t>
            </a:r>
          </a:p>
        </p:txBody>
      </p:sp>
      <p:sp>
        <p:nvSpPr>
          <p:cNvPr id="3" name="Rectangle: Rounded Corners 2">
            <a:extLst>
              <a:ext uri="{FF2B5EF4-FFF2-40B4-BE49-F238E27FC236}">
                <a16:creationId xmlns:a16="http://schemas.microsoft.com/office/drawing/2014/main" id="{AC42CE92-A390-42C0-8EBC-1C84777A5504}"/>
              </a:ext>
            </a:extLst>
          </p:cNvPr>
          <p:cNvSpPr/>
          <p:nvPr/>
        </p:nvSpPr>
        <p:spPr>
          <a:xfrm>
            <a:off x="780514" y="2266353"/>
            <a:ext cx="10620375" cy="4352925"/>
          </a:xfrm>
          <a:prstGeom prst="roundRect">
            <a:avLst/>
          </a:prstGeom>
          <a:ln/>
        </p:spPr>
        <p:style>
          <a:lnRef idx="1">
            <a:schemeClr val="accent4"/>
          </a:lnRef>
          <a:fillRef idx="2">
            <a:schemeClr val="accent4"/>
          </a:fillRef>
          <a:effectRef idx="1">
            <a:schemeClr val="accent4"/>
          </a:effectRef>
          <a:fontRef idx="minor">
            <a:schemeClr val="dk1"/>
          </a:fontRef>
        </p:style>
        <p:txBody>
          <a:bodyPr rtlCol="0" anchor="ctr"/>
          <a:lstStyle/>
          <a:p>
            <a:r>
              <a:rPr lang="en-GB" sz="3600" dirty="0">
                <a:latin typeface="Century Gothic" panose="020B0502020202020204" pitchFamily="34" charset="0"/>
              </a:rPr>
              <a:t>Jesus was passionate about making sure that everyone was included. How can you follow his example?</a:t>
            </a:r>
          </a:p>
          <a:p>
            <a:endParaRPr lang="en-GB" sz="3600" dirty="0">
              <a:latin typeface="Century Gothic" panose="020B0502020202020204" pitchFamily="34" charset="0"/>
            </a:endParaRPr>
          </a:p>
          <a:p>
            <a:endParaRPr lang="en-GB" sz="3600" dirty="0">
              <a:latin typeface="Century Gothic" panose="020B0502020202020204" pitchFamily="34" charset="0"/>
            </a:endParaRPr>
          </a:p>
          <a:p>
            <a:endParaRPr lang="en-GB" sz="2400" dirty="0"/>
          </a:p>
        </p:txBody>
      </p:sp>
      <p:pic>
        <p:nvPicPr>
          <p:cNvPr id="26" name="Picture 25">
            <a:extLst>
              <a:ext uri="{FF2B5EF4-FFF2-40B4-BE49-F238E27FC236}">
                <a16:creationId xmlns:a16="http://schemas.microsoft.com/office/drawing/2014/main" id="{D6B0881D-54D1-42DC-8338-FE085C947757}"/>
              </a:ext>
            </a:extLst>
          </p:cNvPr>
          <p:cNvPicPr>
            <a:picLocks noChangeAspect="1"/>
          </p:cNvPicPr>
          <p:nvPr/>
        </p:nvPicPr>
        <p:blipFill>
          <a:blip r:embed="rId3"/>
          <a:stretch>
            <a:fillRect/>
          </a:stretch>
        </p:blipFill>
        <p:spPr>
          <a:xfrm>
            <a:off x="246538" y="4853244"/>
            <a:ext cx="1368513" cy="1766034"/>
          </a:xfrm>
          <a:prstGeom prst="rect">
            <a:avLst/>
          </a:prstGeom>
        </p:spPr>
      </p:pic>
      <p:pic>
        <p:nvPicPr>
          <p:cNvPr id="7" name="Picture 2" descr="They could not arrest Jesus as He had the support of the crowds who listened attentively to everything He said. – Slide 15">
            <a:extLst>
              <a:ext uri="{FF2B5EF4-FFF2-40B4-BE49-F238E27FC236}">
                <a16:creationId xmlns:a16="http://schemas.microsoft.com/office/drawing/2014/main" id="{87642C70-413B-49AA-A807-50C7F1B3428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810154" y="4125845"/>
            <a:ext cx="3324578" cy="2493433"/>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7125467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EAEAEA">
            <a:alpha val="0"/>
          </a:srgbClr>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1A59258C-AAC2-41CD-973C-7439B122A3F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lgn="ctr">
              <a:buClr>
                <a:schemeClr val="accent1"/>
              </a:buClr>
              <a:buFont typeface="Arial" panose="020B0604020202020204" pitchFamily="34" charset="0"/>
              <a:buChar char="•"/>
            </a:pPr>
            <a:endParaRPr lang="en-US" dirty="0"/>
          </a:p>
        </p:txBody>
      </p:sp>
      <p:sp>
        <p:nvSpPr>
          <p:cNvPr id="12" name="Rectangle 11">
            <a:extLst>
              <a:ext uri="{FF2B5EF4-FFF2-40B4-BE49-F238E27FC236}">
                <a16:creationId xmlns:a16="http://schemas.microsoft.com/office/drawing/2014/main" id="{54516B72-0116-42B2-82A2-B11218A3663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6113191"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2">
            <a:extLst>
              <a:ext uri="{FF2B5EF4-FFF2-40B4-BE49-F238E27FC236}">
                <a16:creationId xmlns:a16="http://schemas.microsoft.com/office/drawing/2014/main" id="{111A6107-DEFE-418D-8E10-2BA94ADDE35A}"/>
              </a:ext>
            </a:extLst>
          </p:cNvPr>
          <p:cNvSpPr>
            <a:spLocks noGrp="1"/>
          </p:cNvSpPr>
          <p:nvPr>
            <p:ph type="title"/>
          </p:nvPr>
        </p:nvSpPr>
        <p:spPr>
          <a:xfrm>
            <a:off x="643468" y="1033389"/>
            <a:ext cx="4826256" cy="4825409"/>
          </a:xfrm>
        </p:spPr>
        <p:txBody>
          <a:bodyPr anchor="ctr">
            <a:normAutofit fontScale="90000"/>
          </a:bodyPr>
          <a:lstStyle/>
          <a:p>
            <a:pPr>
              <a:lnSpc>
                <a:spcPct val="90000"/>
              </a:lnSpc>
            </a:pPr>
            <a:br>
              <a:rPr lang="en-GB" sz="4200" b="1" dirty="0">
                <a:solidFill>
                  <a:srgbClr val="FFFFFF"/>
                </a:solidFill>
                <a:latin typeface="Arial Rounded MT Bold" panose="020F0704030504030204" pitchFamily="34" charset="0"/>
              </a:rPr>
            </a:br>
            <a:br>
              <a:rPr lang="en-GB" sz="4200" b="1" dirty="0">
                <a:solidFill>
                  <a:srgbClr val="FFFFFF"/>
                </a:solidFill>
                <a:latin typeface="Arial Rounded MT Bold" panose="020F0704030504030204" pitchFamily="34" charset="0"/>
              </a:rPr>
            </a:br>
            <a:br>
              <a:rPr lang="en-GB" sz="4200" b="1" dirty="0">
                <a:solidFill>
                  <a:srgbClr val="FFFFFF"/>
                </a:solidFill>
                <a:latin typeface="Arial Rounded MT Bold" panose="020F0704030504030204" pitchFamily="34" charset="0"/>
              </a:rPr>
            </a:br>
            <a:r>
              <a:rPr lang="en-GB" sz="4200" b="1" dirty="0">
                <a:solidFill>
                  <a:srgbClr val="FFFFFF"/>
                </a:solidFill>
                <a:latin typeface="Century Gothic" panose="020B0502020202020204" pitchFamily="34" charset="0"/>
              </a:rPr>
              <a:t>Classroom Worship </a:t>
            </a:r>
            <a:br>
              <a:rPr lang="en-GB" sz="4200" b="1" dirty="0">
                <a:solidFill>
                  <a:srgbClr val="FFFFFF"/>
                </a:solidFill>
                <a:latin typeface="Arial Rounded MT Bold" panose="020F0704030504030204" pitchFamily="34" charset="0"/>
              </a:rPr>
            </a:br>
            <a:br>
              <a:rPr lang="en-GB" sz="4200" b="1" dirty="0">
                <a:solidFill>
                  <a:srgbClr val="FFFFFF"/>
                </a:solidFill>
                <a:latin typeface="Arial Rounded MT Bold" panose="020F0704030504030204" pitchFamily="34" charset="0"/>
              </a:rPr>
            </a:br>
            <a:br>
              <a:rPr lang="en-GB" sz="4200" dirty="0">
                <a:solidFill>
                  <a:srgbClr val="FFFFFF"/>
                </a:solidFill>
              </a:rPr>
            </a:br>
            <a:br>
              <a:rPr lang="en-GB" sz="4200" dirty="0">
                <a:solidFill>
                  <a:srgbClr val="FFFFFF"/>
                </a:solidFill>
              </a:rPr>
            </a:br>
            <a:endParaRPr lang="en-GB" sz="4200" dirty="0">
              <a:solidFill>
                <a:srgbClr val="FFFFFF"/>
              </a:solidFill>
            </a:endParaRPr>
          </a:p>
        </p:txBody>
      </p:sp>
      <p:sp>
        <p:nvSpPr>
          <p:cNvPr id="14" name="Rectangle 13">
            <a:extLst>
              <a:ext uri="{FF2B5EF4-FFF2-40B4-BE49-F238E27FC236}">
                <a16:creationId xmlns:a16="http://schemas.microsoft.com/office/drawing/2014/main" id="{7CDB507F-21B7-4C27-B0FC-D9C465C6DB4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2579" y="460868"/>
            <a:ext cx="4828032" cy="111654"/>
          </a:xfrm>
          <a:prstGeom prst="rect">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sp>
      <p:sp>
        <p:nvSpPr>
          <p:cNvPr id="16" name="Rectangle 15">
            <a:extLst>
              <a:ext uri="{FF2B5EF4-FFF2-40B4-BE49-F238E27FC236}">
                <a16:creationId xmlns:a16="http://schemas.microsoft.com/office/drawing/2014/main" id="{7AB1AE17-B7A3-4363-95CD-25441E2FF1F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782774" y="460868"/>
            <a:ext cx="4828032" cy="111654"/>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sp>
      <p:sp>
        <p:nvSpPr>
          <p:cNvPr id="5" name="Content Placeholder 4">
            <a:extLst>
              <a:ext uri="{FF2B5EF4-FFF2-40B4-BE49-F238E27FC236}">
                <a16:creationId xmlns:a16="http://schemas.microsoft.com/office/drawing/2014/main" id="{E7A6BE65-F111-4901-953B-3CBC056F1FAA}"/>
              </a:ext>
            </a:extLst>
          </p:cNvPr>
          <p:cNvSpPr>
            <a:spLocks noGrp="1"/>
          </p:cNvSpPr>
          <p:nvPr>
            <p:ph idx="1"/>
          </p:nvPr>
        </p:nvSpPr>
        <p:spPr>
          <a:xfrm>
            <a:off x="6755769" y="1033390"/>
            <a:ext cx="4855037" cy="4825409"/>
          </a:xfrm>
          <a:solidFill>
            <a:schemeClr val="bg2"/>
          </a:solidFill>
          <a:ln w="57150">
            <a:noFill/>
          </a:ln>
        </p:spPr>
        <p:txBody>
          <a:bodyPr anchor="ctr">
            <a:normAutofit lnSpcReduction="10000"/>
          </a:bodyPr>
          <a:lstStyle/>
          <a:p>
            <a:pPr marL="0" indent="0">
              <a:lnSpc>
                <a:spcPct val="90000"/>
              </a:lnSpc>
              <a:buNone/>
            </a:pPr>
            <a:r>
              <a:rPr lang="en-GB" sz="1700" b="1" dirty="0">
                <a:solidFill>
                  <a:schemeClr val="accent2">
                    <a:lumMod val="50000"/>
                  </a:schemeClr>
                </a:solidFill>
                <a:latin typeface="Century Gothic" panose="020B0502020202020204" pitchFamily="34" charset="0"/>
                <a:cs typeface="Segoe UI" panose="020B0502040204020203" pitchFamily="34" charset="0"/>
              </a:rPr>
              <a:t>ABSTRACT</a:t>
            </a:r>
          </a:p>
          <a:p>
            <a:pPr marL="0" indent="0">
              <a:lnSpc>
                <a:spcPct val="90000"/>
              </a:lnSpc>
              <a:buNone/>
            </a:pPr>
            <a:r>
              <a:rPr lang="en-GB" sz="1700" dirty="0">
                <a:solidFill>
                  <a:schemeClr val="accent2">
                    <a:lumMod val="50000"/>
                  </a:schemeClr>
                </a:solidFill>
                <a:latin typeface="Century Gothic" panose="020B0502020202020204" pitchFamily="34" charset="0"/>
                <a:cs typeface="Segoe UI" panose="020B0502040204020203" pitchFamily="34" charset="0"/>
              </a:rPr>
              <a:t>Collective worship in a classroom has a different feel from worship in the hall.  The more intimate nature of the worship can make everyone feel more readily included. It is also the perfect setting to look at some of life’s big issues in a prayerful and reflective manner. This resource supports small group worship through the theme of </a:t>
            </a:r>
          </a:p>
          <a:p>
            <a:pPr marL="0" indent="0">
              <a:lnSpc>
                <a:spcPct val="90000"/>
              </a:lnSpc>
              <a:buNone/>
            </a:pPr>
            <a:r>
              <a:rPr lang="en-GB" sz="1700" b="1" dirty="0">
                <a:solidFill>
                  <a:schemeClr val="accent2">
                    <a:lumMod val="50000"/>
                  </a:schemeClr>
                </a:solidFill>
                <a:latin typeface="Century Gothic" panose="020B0502020202020204" pitchFamily="34" charset="0"/>
                <a:cs typeface="Segoe UI" panose="020B0502040204020203" pitchFamily="34" charset="0"/>
              </a:rPr>
              <a:t>EASTER</a:t>
            </a:r>
            <a:r>
              <a:rPr lang="en-GB" sz="1700" dirty="0">
                <a:solidFill>
                  <a:schemeClr val="accent2">
                    <a:lumMod val="50000"/>
                  </a:schemeClr>
                </a:solidFill>
                <a:latin typeface="Century Gothic" panose="020B0502020202020204" pitchFamily="34" charset="0"/>
                <a:cs typeface="Segoe UI" panose="020B0502040204020203" pitchFamily="34" charset="0"/>
              </a:rPr>
              <a:t>:</a:t>
            </a:r>
          </a:p>
          <a:p>
            <a:r>
              <a:rPr lang="en-GB" dirty="0">
                <a:solidFill>
                  <a:srgbClr val="002060"/>
                </a:solidFill>
                <a:latin typeface="Century Gothic" panose="020B0502020202020204" pitchFamily="34" charset="0"/>
              </a:rPr>
              <a:t>Palm Sunday </a:t>
            </a:r>
            <a:endParaRPr lang="en-GB" sz="1600" dirty="0">
              <a:solidFill>
                <a:srgbClr val="002060"/>
              </a:solidFill>
              <a:latin typeface="Century Gothic" panose="020B0502020202020204" pitchFamily="34" charset="0"/>
            </a:endParaRPr>
          </a:p>
          <a:p>
            <a:r>
              <a:rPr lang="en-GB" dirty="0">
                <a:solidFill>
                  <a:srgbClr val="002060"/>
                </a:solidFill>
                <a:latin typeface="Century Gothic" panose="020B0502020202020204" pitchFamily="34" charset="0"/>
              </a:rPr>
              <a:t>Clearing of the Temple </a:t>
            </a:r>
          </a:p>
          <a:p>
            <a:r>
              <a:rPr lang="en-GB" dirty="0">
                <a:solidFill>
                  <a:srgbClr val="002060"/>
                </a:solidFill>
                <a:latin typeface="Century Gothic" panose="020B0502020202020204" pitchFamily="34" charset="0"/>
              </a:rPr>
              <a:t>Anointing </a:t>
            </a:r>
          </a:p>
          <a:p>
            <a:r>
              <a:rPr lang="en-GB" dirty="0">
                <a:solidFill>
                  <a:srgbClr val="002060"/>
                </a:solidFill>
                <a:latin typeface="Century Gothic" panose="020B0502020202020204" pitchFamily="34" charset="0"/>
              </a:rPr>
              <a:t>Last Supper </a:t>
            </a:r>
          </a:p>
          <a:p>
            <a:r>
              <a:rPr lang="en-GB" dirty="0">
                <a:solidFill>
                  <a:srgbClr val="002060"/>
                </a:solidFill>
                <a:latin typeface="Century Gothic" panose="020B0502020202020204" pitchFamily="34" charset="0"/>
              </a:rPr>
              <a:t>Crucifixion </a:t>
            </a:r>
          </a:p>
          <a:p>
            <a:r>
              <a:rPr lang="en-GB" dirty="0">
                <a:solidFill>
                  <a:srgbClr val="002060"/>
                </a:solidFill>
                <a:latin typeface="Century Gothic" panose="020B0502020202020204" pitchFamily="34" charset="0"/>
              </a:rPr>
              <a:t>Resurrection </a:t>
            </a:r>
            <a:endParaRPr lang="en-GB" sz="1700" dirty="0">
              <a:solidFill>
                <a:srgbClr val="002060"/>
              </a:solidFill>
              <a:latin typeface="Century Gothic" panose="020B0502020202020204" pitchFamily="34" charset="0"/>
              <a:cs typeface="Segoe UI" panose="020B0502040204020203" pitchFamily="34" charset="0"/>
            </a:endParaRPr>
          </a:p>
        </p:txBody>
      </p:sp>
      <p:pic>
        <p:nvPicPr>
          <p:cNvPr id="2" name="Picture 1">
            <a:extLst>
              <a:ext uri="{FF2B5EF4-FFF2-40B4-BE49-F238E27FC236}">
                <a16:creationId xmlns:a16="http://schemas.microsoft.com/office/drawing/2014/main" id="{9089FFD9-179B-4D1A-B2CD-D9FCA439F27A}"/>
              </a:ext>
            </a:extLst>
          </p:cNvPr>
          <p:cNvPicPr>
            <a:picLocks noChangeAspect="1"/>
          </p:cNvPicPr>
          <p:nvPr/>
        </p:nvPicPr>
        <p:blipFill>
          <a:blip r:embed="rId2"/>
          <a:stretch>
            <a:fillRect/>
          </a:stretch>
        </p:blipFill>
        <p:spPr>
          <a:xfrm>
            <a:off x="642579" y="5212080"/>
            <a:ext cx="2816596" cy="1008924"/>
          </a:xfrm>
          <a:prstGeom prst="rect">
            <a:avLst/>
          </a:prstGeom>
        </p:spPr>
      </p:pic>
    </p:spTree>
    <p:extLst>
      <p:ext uri="{BB962C8B-B14F-4D97-AF65-F5344CB8AC3E}">
        <p14:creationId xmlns:p14="http://schemas.microsoft.com/office/powerpoint/2010/main" val="262234612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7EEE21-5E26-44F5-9255-D52213621DA0}"/>
              </a:ext>
            </a:extLst>
          </p:cNvPr>
          <p:cNvSpPr>
            <a:spLocks noGrp="1"/>
          </p:cNvSpPr>
          <p:nvPr>
            <p:ph type="title"/>
          </p:nvPr>
        </p:nvSpPr>
        <p:spPr/>
        <p:txBody>
          <a:bodyPr/>
          <a:lstStyle/>
          <a:p>
            <a:r>
              <a:rPr lang="en-GB" dirty="0">
                <a:latin typeface="Arial Rounded MT Bold" panose="020F0704030504030204" pitchFamily="34" charset="0"/>
              </a:rPr>
              <a:t>Prompted to action – challenge ideas</a:t>
            </a:r>
          </a:p>
        </p:txBody>
      </p:sp>
      <p:sp>
        <p:nvSpPr>
          <p:cNvPr id="3" name="Rectangle: Rounded Corners 2">
            <a:extLst>
              <a:ext uri="{FF2B5EF4-FFF2-40B4-BE49-F238E27FC236}">
                <a16:creationId xmlns:a16="http://schemas.microsoft.com/office/drawing/2014/main" id="{AC42CE92-A390-42C0-8EBC-1C84777A5504}"/>
              </a:ext>
            </a:extLst>
          </p:cNvPr>
          <p:cNvSpPr/>
          <p:nvPr/>
        </p:nvSpPr>
        <p:spPr>
          <a:xfrm>
            <a:off x="4555240" y="2135578"/>
            <a:ext cx="7050270" cy="4352925"/>
          </a:xfrm>
          <a:prstGeom prst="roundRect">
            <a:avLst/>
          </a:prstGeom>
          <a:ln/>
        </p:spPr>
        <p:style>
          <a:lnRef idx="1">
            <a:schemeClr val="accent4"/>
          </a:lnRef>
          <a:fillRef idx="2">
            <a:schemeClr val="accent4"/>
          </a:fillRef>
          <a:effectRef idx="1">
            <a:schemeClr val="accent4"/>
          </a:effectRef>
          <a:fontRef idx="minor">
            <a:schemeClr val="dk1"/>
          </a:fontRef>
        </p:style>
        <p:txBody>
          <a:bodyPr rtlCol="0" anchor="ctr"/>
          <a:lstStyle/>
          <a:p>
            <a:r>
              <a:rPr lang="en-GB" dirty="0">
                <a:latin typeface="Century Gothic" panose="020B0502020202020204" pitchFamily="34" charset="0"/>
              </a:rPr>
              <a:t>.  </a:t>
            </a:r>
          </a:p>
        </p:txBody>
      </p:sp>
      <p:pic>
        <p:nvPicPr>
          <p:cNvPr id="26" name="Picture 25">
            <a:extLst>
              <a:ext uri="{FF2B5EF4-FFF2-40B4-BE49-F238E27FC236}">
                <a16:creationId xmlns:a16="http://schemas.microsoft.com/office/drawing/2014/main" id="{D6B0881D-54D1-42DC-8338-FE085C947757}"/>
              </a:ext>
            </a:extLst>
          </p:cNvPr>
          <p:cNvPicPr>
            <a:picLocks noChangeAspect="1"/>
          </p:cNvPicPr>
          <p:nvPr/>
        </p:nvPicPr>
        <p:blipFill>
          <a:blip r:embed="rId3"/>
          <a:stretch>
            <a:fillRect/>
          </a:stretch>
        </p:blipFill>
        <p:spPr>
          <a:xfrm>
            <a:off x="0" y="5409928"/>
            <a:ext cx="1113409" cy="1436828"/>
          </a:xfrm>
          <a:prstGeom prst="rect">
            <a:avLst/>
          </a:prstGeom>
        </p:spPr>
      </p:pic>
      <p:pic>
        <p:nvPicPr>
          <p:cNvPr id="8" name="Picture 2" descr="They could not arrest Jesus as He had the support of the crowds who listened attentively to everything He said. – Slide 15">
            <a:extLst>
              <a:ext uri="{FF2B5EF4-FFF2-40B4-BE49-F238E27FC236}">
                <a16:creationId xmlns:a16="http://schemas.microsoft.com/office/drawing/2014/main" id="{F4CD4CD9-DCD4-4ACA-9461-57C3232C854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8041" y="2522112"/>
            <a:ext cx="4047067" cy="30353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a:extLst>
            <a:ext uri="{909E8E84-426E-40DD-AFC4-6F175D3DCCD1}">
              <a14:hiddenFill xmlns:a14="http://schemas.microsoft.com/office/drawing/2010/main">
                <a:solidFill>
                  <a:srgbClr val="FFFFFF"/>
                </a:solidFill>
              </a14:hiddenFill>
            </a:ext>
          </a:extLst>
        </p:spPr>
      </p:pic>
      <p:pic>
        <p:nvPicPr>
          <p:cNvPr id="1026" name="Picture 2" descr="Outline silhouette icon - male person Royalty Free Vector">
            <a:extLst>
              <a:ext uri="{FF2B5EF4-FFF2-40B4-BE49-F238E27FC236}">
                <a16:creationId xmlns:a16="http://schemas.microsoft.com/office/drawing/2014/main" id="{6DB93D2D-495E-402D-AA78-79D5A6B5133B}"/>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l="14266" r="14001" b="10639"/>
          <a:stretch/>
        </p:blipFill>
        <p:spPr bwMode="auto">
          <a:xfrm>
            <a:off x="8644230" y="2597540"/>
            <a:ext cx="2548703" cy="3429000"/>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a:extLst>
              <a:ext uri="{FF2B5EF4-FFF2-40B4-BE49-F238E27FC236}">
                <a16:creationId xmlns:a16="http://schemas.microsoft.com/office/drawing/2014/main" id="{AB11C77E-C69D-491B-BB6A-E2D5CC4AA3C9}"/>
              </a:ext>
            </a:extLst>
          </p:cNvPr>
          <p:cNvSpPr txBox="1"/>
          <p:nvPr/>
        </p:nvSpPr>
        <p:spPr>
          <a:xfrm>
            <a:off x="4836914" y="2522112"/>
            <a:ext cx="3667250" cy="3970318"/>
          </a:xfrm>
          <a:prstGeom prst="rect">
            <a:avLst/>
          </a:prstGeom>
          <a:noFill/>
        </p:spPr>
        <p:txBody>
          <a:bodyPr wrap="square" rtlCol="0">
            <a:spAutoFit/>
          </a:bodyPr>
          <a:lstStyle/>
          <a:p>
            <a:pPr algn="ctr"/>
            <a:r>
              <a:rPr lang="en-GB" sz="3600" dirty="0">
                <a:latin typeface="Century Gothic" panose="020B0502020202020204" pitchFamily="34" charset="0"/>
              </a:rPr>
              <a:t>Write an idea on the outline of something you can do today to include everyone.  </a:t>
            </a:r>
          </a:p>
        </p:txBody>
      </p:sp>
    </p:spTree>
    <p:extLst>
      <p:ext uri="{BB962C8B-B14F-4D97-AF65-F5344CB8AC3E}">
        <p14:creationId xmlns:p14="http://schemas.microsoft.com/office/powerpoint/2010/main" val="292639235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7EEE21-5E26-44F5-9255-D52213621DA0}"/>
              </a:ext>
            </a:extLst>
          </p:cNvPr>
          <p:cNvSpPr>
            <a:spLocks noGrp="1"/>
          </p:cNvSpPr>
          <p:nvPr>
            <p:ph type="title"/>
          </p:nvPr>
        </p:nvSpPr>
        <p:spPr/>
        <p:txBody>
          <a:bodyPr/>
          <a:lstStyle/>
          <a:p>
            <a:r>
              <a:rPr lang="en-GB" b="1" dirty="0">
                <a:latin typeface="Century Gothic" panose="020B0502020202020204" pitchFamily="34" charset="0"/>
              </a:rPr>
              <a:t>Prayer</a:t>
            </a:r>
          </a:p>
        </p:txBody>
      </p:sp>
      <p:sp>
        <p:nvSpPr>
          <p:cNvPr id="5" name="TextBox 4">
            <a:extLst>
              <a:ext uri="{FF2B5EF4-FFF2-40B4-BE49-F238E27FC236}">
                <a16:creationId xmlns:a16="http://schemas.microsoft.com/office/drawing/2014/main" id="{67118D01-90CC-4AE8-8871-0E41A97E204C}"/>
              </a:ext>
            </a:extLst>
          </p:cNvPr>
          <p:cNvSpPr txBox="1"/>
          <p:nvPr/>
        </p:nvSpPr>
        <p:spPr>
          <a:xfrm>
            <a:off x="1066261" y="2460943"/>
            <a:ext cx="9839325" cy="523220"/>
          </a:xfrm>
          <a:prstGeom prst="rect">
            <a:avLst/>
          </a:prstGeom>
          <a:noFill/>
        </p:spPr>
        <p:txBody>
          <a:bodyPr wrap="square" rtlCol="0">
            <a:spAutoFit/>
          </a:bodyPr>
          <a:lstStyle/>
          <a:p>
            <a:endParaRPr lang="en-GB" sz="1400" b="1" dirty="0"/>
          </a:p>
          <a:p>
            <a:endParaRPr lang="en-GB" sz="1400" b="1" dirty="0"/>
          </a:p>
        </p:txBody>
      </p:sp>
      <p:sp>
        <p:nvSpPr>
          <p:cNvPr id="8" name="Rectangle: Rounded Corners 7">
            <a:extLst>
              <a:ext uri="{FF2B5EF4-FFF2-40B4-BE49-F238E27FC236}">
                <a16:creationId xmlns:a16="http://schemas.microsoft.com/office/drawing/2014/main" id="{AEB2208B-DC1F-44A9-8339-10403C383C75}"/>
              </a:ext>
            </a:extLst>
          </p:cNvPr>
          <p:cNvSpPr/>
          <p:nvPr/>
        </p:nvSpPr>
        <p:spPr>
          <a:xfrm>
            <a:off x="678205" y="1993692"/>
            <a:ext cx="10824993" cy="4762808"/>
          </a:xfrm>
          <a:prstGeom prst="roundRect">
            <a:avLst/>
          </a:prstGeom>
          <a:solidFill>
            <a:schemeClr val="bg2">
              <a:lumMod val="90000"/>
            </a:schemeClr>
          </a:solidFill>
          <a:ln w="76200">
            <a:solidFill>
              <a:schemeClr val="accent1">
                <a:lumMod val="40000"/>
                <a:lumOff val="60000"/>
              </a:schemeClr>
            </a:solidFill>
          </a:ln>
        </p:spPr>
        <p:style>
          <a:lnRef idx="1">
            <a:schemeClr val="accent2"/>
          </a:lnRef>
          <a:fillRef idx="2">
            <a:schemeClr val="accent2"/>
          </a:fillRef>
          <a:effectRef idx="1">
            <a:schemeClr val="accent2"/>
          </a:effectRef>
          <a:fontRef idx="minor">
            <a:schemeClr val="dk1"/>
          </a:fontRef>
        </p:style>
        <p:txBody>
          <a:bodyPr rtlCol="0" anchor="ctr"/>
          <a:lstStyle/>
          <a:p>
            <a:r>
              <a:rPr lang="en-GB" sz="2000" dirty="0">
                <a:latin typeface="Century Gothic" panose="020B0502020202020204" pitchFamily="34" charset="0"/>
                <a:cs typeface="Segoe UI" panose="020B0502040204020203" pitchFamily="34" charset="0"/>
              </a:rPr>
              <a:t>Encourage the pupils to respond with their own prayers first or through the prayer space. You could use the school’s prayer or the Lord’s Prayer:</a:t>
            </a:r>
          </a:p>
          <a:p>
            <a:endParaRPr lang="en-GB" sz="2000" dirty="0">
              <a:latin typeface="Century Gothic" panose="020B0502020202020204" pitchFamily="34" charset="0"/>
              <a:cs typeface="Segoe UI" panose="020B0502040204020203" pitchFamily="34" charset="0"/>
            </a:endParaRPr>
          </a:p>
          <a:p>
            <a:pPr algn="ctr"/>
            <a:r>
              <a:rPr lang="en-GB" sz="2000" dirty="0">
                <a:latin typeface="Century Gothic" panose="020B0502020202020204" pitchFamily="34" charset="0"/>
                <a:cs typeface="Segoe UI" panose="020B0502040204020203" pitchFamily="34" charset="0"/>
              </a:rPr>
              <a:t>	</a:t>
            </a:r>
            <a:r>
              <a:rPr lang="en-GB" sz="2000" b="1" dirty="0">
                <a:latin typeface="Century Gothic" panose="020B0502020202020204" pitchFamily="34" charset="0"/>
                <a:cs typeface="Segoe UI" panose="020B0502040204020203" pitchFamily="34" charset="0"/>
              </a:rPr>
              <a:t>Our Father, in heaven,</a:t>
            </a:r>
          </a:p>
          <a:p>
            <a:pPr algn="ctr"/>
            <a:r>
              <a:rPr lang="en-GB" sz="2000" b="1" dirty="0">
                <a:latin typeface="Century Gothic" panose="020B0502020202020204" pitchFamily="34" charset="0"/>
                <a:cs typeface="Segoe UI" panose="020B0502040204020203" pitchFamily="34" charset="0"/>
              </a:rPr>
              <a:t>Holy is your name.</a:t>
            </a:r>
          </a:p>
          <a:p>
            <a:pPr algn="ctr"/>
            <a:r>
              <a:rPr lang="en-GB" sz="2000" b="1" dirty="0">
                <a:latin typeface="Century Gothic" panose="020B0502020202020204" pitchFamily="34" charset="0"/>
                <a:cs typeface="Segoe UI" panose="020B0502040204020203" pitchFamily="34" charset="0"/>
              </a:rPr>
              <a:t>Your Kingdom come,</a:t>
            </a:r>
          </a:p>
          <a:p>
            <a:pPr algn="ctr"/>
            <a:r>
              <a:rPr lang="en-GB" sz="2000" b="1" dirty="0">
                <a:latin typeface="Century Gothic" panose="020B0502020202020204" pitchFamily="34" charset="0"/>
                <a:cs typeface="Segoe UI" panose="020B0502040204020203" pitchFamily="34" charset="0"/>
              </a:rPr>
              <a:t>Your will be done on earth, as it is in heaven.</a:t>
            </a:r>
          </a:p>
          <a:p>
            <a:pPr algn="ctr"/>
            <a:r>
              <a:rPr lang="en-GB" sz="2000" b="1" dirty="0">
                <a:latin typeface="Century Gothic" panose="020B0502020202020204" pitchFamily="34" charset="0"/>
                <a:cs typeface="Segoe UI" panose="020B0502040204020203" pitchFamily="34" charset="0"/>
              </a:rPr>
              <a:t>Give us this day our daily bread,</a:t>
            </a:r>
          </a:p>
          <a:p>
            <a:pPr algn="ctr"/>
            <a:r>
              <a:rPr lang="en-GB" sz="2000" b="1" dirty="0">
                <a:latin typeface="Century Gothic" panose="020B0502020202020204" pitchFamily="34" charset="0"/>
                <a:cs typeface="Segoe UI" panose="020B0502040204020203" pitchFamily="34" charset="0"/>
              </a:rPr>
              <a:t>And forgive us our sins,</a:t>
            </a:r>
          </a:p>
          <a:p>
            <a:pPr algn="ctr"/>
            <a:r>
              <a:rPr lang="en-GB" sz="2000" b="1" dirty="0">
                <a:latin typeface="Century Gothic" panose="020B0502020202020204" pitchFamily="34" charset="0"/>
                <a:cs typeface="Segoe UI" panose="020B0502040204020203" pitchFamily="34" charset="0"/>
              </a:rPr>
              <a:t>As we forgive those who sin against us,</a:t>
            </a:r>
          </a:p>
          <a:p>
            <a:pPr algn="ctr"/>
            <a:r>
              <a:rPr lang="en-GB" sz="2000" b="1" dirty="0">
                <a:latin typeface="Century Gothic" panose="020B0502020202020204" pitchFamily="34" charset="0"/>
                <a:cs typeface="Segoe UI" panose="020B0502040204020203" pitchFamily="34" charset="0"/>
              </a:rPr>
              <a:t>And lead us not into temptation,</a:t>
            </a:r>
          </a:p>
          <a:p>
            <a:pPr algn="ctr"/>
            <a:r>
              <a:rPr lang="en-GB" sz="2000" b="1" dirty="0">
                <a:latin typeface="Century Gothic" panose="020B0502020202020204" pitchFamily="34" charset="0"/>
                <a:cs typeface="Segoe UI" panose="020B0502040204020203" pitchFamily="34" charset="0"/>
              </a:rPr>
              <a:t>But deliver us from evil.</a:t>
            </a:r>
          </a:p>
          <a:p>
            <a:pPr algn="ctr"/>
            <a:r>
              <a:rPr lang="en-GB" sz="2000" b="1" dirty="0">
                <a:latin typeface="Century Gothic" panose="020B0502020202020204" pitchFamily="34" charset="0"/>
                <a:cs typeface="Segoe UI" panose="020B0502040204020203" pitchFamily="34" charset="0"/>
              </a:rPr>
              <a:t>Amen.</a:t>
            </a:r>
          </a:p>
          <a:p>
            <a:r>
              <a:rPr lang="en-GB" sz="2400" dirty="0">
                <a:latin typeface="Century Gothic" panose="020B0502020202020204" pitchFamily="34" charset="0"/>
                <a:cs typeface="Segoe UI" panose="020B0502040204020203" pitchFamily="34" charset="0"/>
              </a:rPr>
              <a:t>	</a:t>
            </a:r>
            <a:endParaRPr lang="en-GB" sz="2400" dirty="0">
              <a:latin typeface="Segoe UI" panose="020B0502040204020203" pitchFamily="34" charset="0"/>
              <a:cs typeface="Segoe UI" panose="020B0502040204020203" pitchFamily="34" charset="0"/>
            </a:endParaRPr>
          </a:p>
        </p:txBody>
      </p:sp>
      <p:pic>
        <p:nvPicPr>
          <p:cNvPr id="6" name="Picture 5" descr="A drawing of a face&#10;&#10;Description automatically generated">
            <a:extLst>
              <a:ext uri="{FF2B5EF4-FFF2-40B4-BE49-F238E27FC236}">
                <a16:creationId xmlns:a16="http://schemas.microsoft.com/office/drawing/2014/main" id="{B9AC6DAA-89E4-4FFD-82EA-D6A9B90C3EAC}"/>
              </a:ext>
            </a:extLst>
          </p:cNvPr>
          <p:cNvPicPr>
            <a:picLocks noChangeAspect="1"/>
          </p:cNvPicPr>
          <p:nvPr/>
        </p:nvPicPr>
        <p:blipFill>
          <a:blip r:embed="rId2"/>
          <a:stretch>
            <a:fillRect/>
          </a:stretch>
        </p:blipFill>
        <p:spPr>
          <a:xfrm>
            <a:off x="141169" y="5103248"/>
            <a:ext cx="1278686" cy="1653252"/>
          </a:xfrm>
          <a:prstGeom prst="rect">
            <a:avLst/>
          </a:prstGeom>
        </p:spPr>
      </p:pic>
    </p:spTree>
    <p:extLst>
      <p:ext uri="{BB962C8B-B14F-4D97-AF65-F5344CB8AC3E}">
        <p14:creationId xmlns:p14="http://schemas.microsoft.com/office/powerpoint/2010/main" val="207806012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48E96387-12F1-45E4-9322-ABBF2EE040E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46534" y="457200"/>
            <a:ext cx="3703320" cy="9499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12" name="Rectangle 11">
            <a:extLst>
              <a:ext uri="{FF2B5EF4-FFF2-40B4-BE49-F238E27FC236}">
                <a16:creationId xmlns:a16="http://schemas.microsoft.com/office/drawing/2014/main" id="{A9F421DD-DE4E-4547-A904-3F80E25E3F3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042147" y="453643"/>
            <a:ext cx="3703320" cy="98554"/>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sp>
      <p:sp>
        <p:nvSpPr>
          <p:cNvPr id="14" name="Rectangle 13">
            <a:extLst>
              <a:ext uri="{FF2B5EF4-FFF2-40B4-BE49-F238E27FC236}">
                <a16:creationId xmlns:a16="http://schemas.microsoft.com/office/drawing/2014/main" id="{09985DEC-1215-4209-9708-B45CC977402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241830" y="457200"/>
            <a:ext cx="3703320" cy="9144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sp>
      <p:sp>
        <p:nvSpPr>
          <p:cNvPr id="16" name="Rectangle 15">
            <a:extLst>
              <a:ext uri="{FF2B5EF4-FFF2-40B4-BE49-F238E27FC236}">
                <a16:creationId xmlns:a16="http://schemas.microsoft.com/office/drawing/2014/main" id="{90EB7086-616E-4D44-94BE-D0F76356178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46534" y="3085765"/>
            <a:ext cx="11262866" cy="33048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useBgFill="1">
        <p:nvSpPr>
          <p:cNvPr id="18" name="Rectangle 17">
            <a:extLst>
              <a:ext uri="{FF2B5EF4-FFF2-40B4-BE49-F238E27FC236}">
                <a16:creationId xmlns:a16="http://schemas.microsoft.com/office/drawing/2014/main" id="{F115DB35-53D7-4EDC-A965-A434929617C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38175"/>
            <a:ext cx="12191999" cy="621982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descr="Icon&#10;&#10;Description automatically generated">
            <a:extLst>
              <a:ext uri="{FF2B5EF4-FFF2-40B4-BE49-F238E27FC236}">
                <a16:creationId xmlns:a16="http://schemas.microsoft.com/office/drawing/2014/main" id="{21F98A14-C471-4F62-BD64-15FDC07CCC5A}"/>
              </a:ext>
            </a:extLst>
          </p:cNvPr>
          <p:cNvPicPr>
            <a:picLocks noChangeAspect="1"/>
          </p:cNvPicPr>
          <p:nvPr/>
        </p:nvPicPr>
        <p:blipFill>
          <a:blip r:embed="rId2"/>
          <a:stretch>
            <a:fillRect/>
          </a:stretch>
        </p:blipFill>
        <p:spPr>
          <a:xfrm>
            <a:off x="1640087" y="1208531"/>
            <a:ext cx="5100958" cy="4735069"/>
          </a:xfrm>
          <a:prstGeom prst="rect">
            <a:avLst/>
          </a:prstGeom>
        </p:spPr>
      </p:pic>
      <p:sp>
        <p:nvSpPr>
          <p:cNvPr id="20" name="Rectangle 19">
            <a:extLst>
              <a:ext uri="{FF2B5EF4-FFF2-40B4-BE49-F238E27FC236}">
                <a16:creationId xmlns:a16="http://schemas.microsoft.com/office/drawing/2014/main" id="{4B610F9C-62FE-46FC-8607-C35030B6321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042147" y="723899"/>
            <a:ext cx="3703320" cy="5666666"/>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5" name="Title 4">
            <a:extLst>
              <a:ext uri="{FF2B5EF4-FFF2-40B4-BE49-F238E27FC236}">
                <a16:creationId xmlns:a16="http://schemas.microsoft.com/office/drawing/2014/main" id="{06292B92-688D-4C76-8234-08FB7D253C3A}"/>
              </a:ext>
            </a:extLst>
          </p:cNvPr>
          <p:cNvSpPr>
            <a:spLocks noGrp="1"/>
          </p:cNvSpPr>
          <p:nvPr>
            <p:ph type="title"/>
          </p:nvPr>
        </p:nvSpPr>
        <p:spPr>
          <a:xfrm>
            <a:off x="8296275" y="1419225"/>
            <a:ext cx="3081576" cy="2085869"/>
          </a:xfrm>
        </p:spPr>
        <p:txBody>
          <a:bodyPr vert="horz" lIns="91440" tIns="45720" rIns="91440" bIns="45720" rtlCol="0" anchor="b">
            <a:normAutofit/>
          </a:bodyPr>
          <a:lstStyle/>
          <a:p>
            <a:r>
              <a:rPr lang="en-US" sz="3600" b="1" dirty="0">
                <a:solidFill>
                  <a:srgbClr val="FFFFFF"/>
                </a:solidFill>
                <a:latin typeface="Century Gothic" panose="020B0502020202020204" pitchFamily="34" charset="0"/>
              </a:rPr>
              <a:t>Thursday</a:t>
            </a:r>
          </a:p>
        </p:txBody>
      </p:sp>
    </p:spTree>
    <p:extLst>
      <p:ext uri="{BB962C8B-B14F-4D97-AF65-F5344CB8AC3E}">
        <p14:creationId xmlns:p14="http://schemas.microsoft.com/office/powerpoint/2010/main" val="265141776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48E96387-12F1-45E4-9322-ABBF2EE040E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46534" y="457200"/>
            <a:ext cx="3703320" cy="9499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12" name="Rectangle 11">
            <a:extLst>
              <a:ext uri="{FF2B5EF4-FFF2-40B4-BE49-F238E27FC236}">
                <a16:creationId xmlns:a16="http://schemas.microsoft.com/office/drawing/2014/main" id="{A9F421DD-DE4E-4547-A904-3F80E25E3F3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042147" y="453643"/>
            <a:ext cx="3703320" cy="98554"/>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sp>
      <p:sp>
        <p:nvSpPr>
          <p:cNvPr id="14" name="Rectangle 13">
            <a:extLst>
              <a:ext uri="{FF2B5EF4-FFF2-40B4-BE49-F238E27FC236}">
                <a16:creationId xmlns:a16="http://schemas.microsoft.com/office/drawing/2014/main" id="{09985DEC-1215-4209-9708-B45CC977402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241830" y="457200"/>
            <a:ext cx="3703320" cy="9144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sp>
      <p:sp>
        <p:nvSpPr>
          <p:cNvPr id="16" name="Rectangle 15">
            <a:extLst>
              <a:ext uri="{FF2B5EF4-FFF2-40B4-BE49-F238E27FC236}">
                <a16:creationId xmlns:a16="http://schemas.microsoft.com/office/drawing/2014/main" id="{90EB7086-616E-4D44-94BE-D0F76356178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46534" y="3085765"/>
            <a:ext cx="11262866" cy="33048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useBgFill="1">
        <p:nvSpPr>
          <p:cNvPr id="18" name="Rectangle 17">
            <a:extLst>
              <a:ext uri="{FF2B5EF4-FFF2-40B4-BE49-F238E27FC236}">
                <a16:creationId xmlns:a16="http://schemas.microsoft.com/office/drawing/2014/main" id="{5CC2B463-6BD5-411E-A3CA-67A9FE00313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38175"/>
            <a:ext cx="12191999" cy="621982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a:extLst>
              <a:ext uri="{FF2B5EF4-FFF2-40B4-BE49-F238E27FC236}">
                <a16:creationId xmlns:a16="http://schemas.microsoft.com/office/drawing/2014/main" id="{E83E6F24-3E64-4893-9F13-7BEE01C841E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246851" y="723899"/>
            <a:ext cx="7498616" cy="5666666"/>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5" name="Title 4">
            <a:extLst>
              <a:ext uri="{FF2B5EF4-FFF2-40B4-BE49-F238E27FC236}">
                <a16:creationId xmlns:a16="http://schemas.microsoft.com/office/drawing/2014/main" id="{06292B92-688D-4C76-8234-08FB7D253C3A}"/>
              </a:ext>
            </a:extLst>
          </p:cNvPr>
          <p:cNvSpPr>
            <a:spLocks noGrp="1"/>
          </p:cNvSpPr>
          <p:nvPr>
            <p:ph type="title"/>
          </p:nvPr>
        </p:nvSpPr>
        <p:spPr>
          <a:xfrm>
            <a:off x="4642843" y="4133956"/>
            <a:ext cx="6798608" cy="2085869"/>
          </a:xfrm>
        </p:spPr>
        <p:txBody>
          <a:bodyPr vert="horz" lIns="91440" tIns="45720" rIns="91440" bIns="45720" rtlCol="0" anchor="b">
            <a:normAutofit fontScale="90000"/>
          </a:bodyPr>
          <a:lstStyle/>
          <a:p>
            <a:pPr>
              <a:lnSpc>
                <a:spcPct val="90000"/>
              </a:lnSpc>
            </a:pPr>
            <a:r>
              <a:rPr lang="en-US" sz="2200" cap="none" dirty="0">
                <a:solidFill>
                  <a:srgbClr val="FFFFFF"/>
                </a:solidFill>
                <a:latin typeface="Century Gothic" panose="020B0502020202020204" pitchFamily="34" charset="0"/>
                <a:cs typeface="Segoe UI" panose="020B0502040204020203" pitchFamily="34" charset="0"/>
              </a:rPr>
              <a:t>Use the Meditation resource alongside the Spiritual Encounters – bible-based meditation teacher’s pack:</a:t>
            </a:r>
            <a:br>
              <a:rPr lang="en-US" sz="2200" cap="none" dirty="0">
                <a:solidFill>
                  <a:srgbClr val="FFFFFF"/>
                </a:solidFill>
                <a:latin typeface="Century Gothic" panose="020B0502020202020204" pitchFamily="34" charset="0"/>
                <a:cs typeface="Segoe UI" panose="020B0502040204020203" pitchFamily="34" charset="0"/>
              </a:rPr>
            </a:br>
            <a:br>
              <a:rPr lang="en-US" sz="2200" cap="none" dirty="0">
                <a:solidFill>
                  <a:srgbClr val="FFFFFF"/>
                </a:solidFill>
                <a:latin typeface="Century Gothic" panose="020B0502020202020204" pitchFamily="34" charset="0"/>
                <a:cs typeface="Segoe UI" panose="020B0502040204020203" pitchFamily="34" charset="0"/>
              </a:rPr>
            </a:br>
            <a:r>
              <a:rPr lang="en-US" sz="2200" cap="none" dirty="0">
                <a:solidFill>
                  <a:srgbClr val="FFFFFF"/>
                </a:solidFill>
                <a:latin typeface="Century Gothic" panose="020B0502020202020204" pitchFamily="34" charset="0"/>
                <a:cs typeface="Segoe UI" panose="020B0502040204020203" pitchFamily="34" charset="0"/>
                <a:hlinkClick r:id="rId2">
                  <a:extLst>
                    <a:ext uri="{A12FA001-AC4F-418D-AE19-62706E023703}">
                      <ahyp:hlinkClr xmlns:ahyp="http://schemas.microsoft.com/office/drawing/2018/hyperlinkcolor" val="tx"/>
                    </a:ext>
                  </a:extLst>
                </a:hlinkClick>
              </a:rPr>
              <a:t>http://www.ldbe.co.uk/about/guidance- resources/worship-and-meditation/</a:t>
            </a:r>
            <a:r>
              <a:rPr lang="en-US" sz="2200" cap="none" dirty="0">
                <a:solidFill>
                  <a:srgbClr val="FFFFFF"/>
                </a:solidFill>
                <a:latin typeface="Century Gothic" panose="020B0502020202020204" pitchFamily="34" charset="0"/>
                <a:cs typeface="Segoe UI" panose="020B0502040204020203" pitchFamily="34" charset="0"/>
              </a:rPr>
              <a:t>  </a:t>
            </a:r>
            <a:br>
              <a:rPr lang="en-US" sz="2200" cap="none" dirty="0">
                <a:solidFill>
                  <a:srgbClr val="FFFFFF"/>
                </a:solidFill>
                <a:latin typeface="Century Gothic" panose="020B0502020202020204" pitchFamily="34" charset="0"/>
                <a:cs typeface="Segoe UI" panose="020B0502040204020203" pitchFamily="34" charset="0"/>
              </a:rPr>
            </a:br>
            <a:br>
              <a:rPr lang="en-US" sz="2200" cap="none" dirty="0">
                <a:solidFill>
                  <a:srgbClr val="FFFFFF"/>
                </a:solidFill>
                <a:latin typeface="Century Gothic" panose="020B0502020202020204" pitchFamily="34" charset="0"/>
                <a:cs typeface="Segoe UI" panose="020B0502040204020203" pitchFamily="34" charset="0"/>
              </a:rPr>
            </a:br>
            <a:r>
              <a:rPr lang="en-US" sz="2200" cap="none" dirty="0">
                <a:solidFill>
                  <a:srgbClr val="FFFFFF"/>
                </a:solidFill>
                <a:latin typeface="Century Gothic" panose="020B0502020202020204" pitchFamily="34" charset="0"/>
                <a:cs typeface="Segoe UI" panose="020B0502040204020203" pitchFamily="34" charset="0"/>
              </a:rPr>
              <a:t>Alternatively, you could also use any of the  following:</a:t>
            </a:r>
            <a:br>
              <a:rPr lang="en-US" sz="2200" cap="none" dirty="0">
                <a:solidFill>
                  <a:srgbClr val="FFFFFF"/>
                </a:solidFill>
                <a:latin typeface="Century Gothic" panose="020B0502020202020204" pitchFamily="34" charset="0"/>
                <a:cs typeface="Segoe UI" panose="020B0502040204020203" pitchFamily="34" charset="0"/>
              </a:rPr>
            </a:br>
            <a:br>
              <a:rPr lang="en-US" sz="2200" cap="none" dirty="0">
                <a:solidFill>
                  <a:srgbClr val="FFFFFF"/>
                </a:solidFill>
                <a:latin typeface="Century Gothic" panose="020B0502020202020204" pitchFamily="34" charset="0"/>
                <a:cs typeface="Segoe UI" panose="020B0502040204020203" pitchFamily="34" charset="0"/>
              </a:rPr>
            </a:br>
            <a:br>
              <a:rPr lang="en-GB" sz="2200" cap="none" dirty="0">
                <a:solidFill>
                  <a:srgbClr val="FFFFFF"/>
                </a:solidFill>
                <a:latin typeface="Century Gothic" panose="020B0502020202020204" pitchFamily="34" charset="0"/>
                <a:cs typeface="Segoe UI" panose="020B0502040204020203" pitchFamily="34" charset="0"/>
              </a:rPr>
            </a:br>
            <a:br>
              <a:rPr lang="en-US" sz="2200" cap="none" dirty="0">
                <a:solidFill>
                  <a:srgbClr val="FFFFFF"/>
                </a:solidFill>
                <a:latin typeface="Century Gothic" panose="020B0502020202020204" pitchFamily="34" charset="0"/>
                <a:cs typeface="Segoe UI" panose="020B0502040204020203" pitchFamily="34" charset="0"/>
              </a:rPr>
            </a:br>
            <a:br>
              <a:rPr lang="en-US" sz="900" dirty="0">
                <a:solidFill>
                  <a:srgbClr val="FFFFFF"/>
                </a:solidFill>
              </a:rPr>
            </a:br>
            <a:endParaRPr lang="en-US" sz="900" dirty="0">
              <a:solidFill>
                <a:srgbClr val="FFFFFF"/>
              </a:solidFill>
            </a:endParaRPr>
          </a:p>
        </p:txBody>
      </p:sp>
      <p:pic>
        <p:nvPicPr>
          <p:cNvPr id="3" name="Picture 2" descr="Icon&#10;&#10;Description automatically generated">
            <a:extLst>
              <a:ext uri="{FF2B5EF4-FFF2-40B4-BE49-F238E27FC236}">
                <a16:creationId xmlns:a16="http://schemas.microsoft.com/office/drawing/2014/main" id="{21F98A14-C471-4F62-BD64-15FDC07CCC5A}"/>
              </a:ext>
            </a:extLst>
          </p:cNvPr>
          <p:cNvPicPr>
            <a:picLocks noChangeAspect="1"/>
          </p:cNvPicPr>
          <p:nvPr/>
        </p:nvPicPr>
        <p:blipFill>
          <a:blip r:embed="rId3"/>
          <a:stretch>
            <a:fillRect/>
          </a:stretch>
        </p:blipFill>
        <p:spPr>
          <a:xfrm>
            <a:off x="931166" y="2315051"/>
            <a:ext cx="2716911" cy="2522028"/>
          </a:xfrm>
          <a:prstGeom prst="rect">
            <a:avLst/>
          </a:prstGeom>
        </p:spPr>
      </p:pic>
    </p:spTree>
    <p:extLst>
      <p:ext uri="{BB962C8B-B14F-4D97-AF65-F5344CB8AC3E}">
        <p14:creationId xmlns:p14="http://schemas.microsoft.com/office/powerpoint/2010/main" val="27190271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48E96387-12F1-45E4-9322-ABBF2EE040E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46534" y="457200"/>
            <a:ext cx="3703320" cy="9499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13" name="Rectangle 12">
            <a:extLst>
              <a:ext uri="{FF2B5EF4-FFF2-40B4-BE49-F238E27FC236}">
                <a16:creationId xmlns:a16="http://schemas.microsoft.com/office/drawing/2014/main" id="{A9F421DD-DE4E-4547-A904-3F80E25E3F3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042147" y="453643"/>
            <a:ext cx="3703320" cy="98554"/>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sp>
      <p:sp>
        <p:nvSpPr>
          <p:cNvPr id="15" name="Rectangle 14">
            <a:extLst>
              <a:ext uri="{FF2B5EF4-FFF2-40B4-BE49-F238E27FC236}">
                <a16:creationId xmlns:a16="http://schemas.microsoft.com/office/drawing/2014/main" id="{09985DEC-1215-4209-9708-B45CC977402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241830" y="457200"/>
            <a:ext cx="3703320" cy="9144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sp>
      <p:sp>
        <p:nvSpPr>
          <p:cNvPr id="17" name="Rectangle 16">
            <a:extLst>
              <a:ext uri="{FF2B5EF4-FFF2-40B4-BE49-F238E27FC236}">
                <a16:creationId xmlns:a16="http://schemas.microsoft.com/office/drawing/2014/main" id="{90EB7086-616E-4D44-94BE-D0F76356178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46534" y="3085765"/>
            <a:ext cx="11262866" cy="33048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useBgFill="1">
        <p:nvSpPr>
          <p:cNvPr id="19" name="Rectangle 18">
            <a:extLst>
              <a:ext uri="{FF2B5EF4-FFF2-40B4-BE49-F238E27FC236}">
                <a16:creationId xmlns:a16="http://schemas.microsoft.com/office/drawing/2014/main" id="{F115DB35-53D7-4EDC-A965-A434929617C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38175"/>
            <a:ext cx="12191999" cy="621982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C7249EEA-BC2E-4468-8249-D70D484952BB}"/>
              </a:ext>
            </a:extLst>
          </p:cNvPr>
          <p:cNvPicPr>
            <a:picLocks noChangeAspect="1"/>
          </p:cNvPicPr>
          <p:nvPr/>
        </p:nvPicPr>
        <p:blipFill>
          <a:blip r:embed="rId2"/>
          <a:stretch>
            <a:fillRect/>
          </a:stretch>
        </p:blipFill>
        <p:spPr>
          <a:xfrm>
            <a:off x="1125796" y="1208531"/>
            <a:ext cx="6129539" cy="4735069"/>
          </a:xfrm>
          <a:prstGeom prst="rect">
            <a:avLst/>
          </a:prstGeom>
        </p:spPr>
      </p:pic>
      <p:sp>
        <p:nvSpPr>
          <p:cNvPr id="21" name="Rectangle 20">
            <a:extLst>
              <a:ext uri="{FF2B5EF4-FFF2-40B4-BE49-F238E27FC236}">
                <a16:creationId xmlns:a16="http://schemas.microsoft.com/office/drawing/2014/main" id="{4B610F9C-62FE-46FC-8607-C35030B6321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042147" y="723899"/>
            <a:ext cx="3703320" cy="5666666"/>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5" name="Title 4">
            <a:extLst>
              <a:ext uri="{FF2B5EF4-FFF2-40B4-BE49-F238E27FC236}">
                <a16:creationId xmlns:a16="http://schemas.microsoft.com/office/drawing/2014/main" id="{06292B92-688D-4C76-8234-08FB7D253C3A}"/>
              </a:ext>
            </a:extLst>
          </p:cNvPr>
          <p:cNvSpPr>
            <a:spLocks noGrp="1"/>
          </p:cNvSpPr>
          <p:nvPr>
            <p:ph type="title"/>
          </p:nvPr>
        </p:nvSpPr>
        <p:spPr>
          <a:xfrm>
            <a:off x="8296275" y="1419225"/>
            <a:ext cx="3081576" cy="2085869"/>
          </a:xfrm>
        </p:spPr>
        <p:txBody>
          <a:bodyPr vert="horz" lIns="91440" tIns="45720" rIns="91440" bIns="45720" rtlCol="0" anchor="b">
            <a:normAutofit/>
          </a:bodyPr>
          <a:lstStyle/>
          <a:p>
            <a:r>
              <a:rPr lang="en-US" sz="3600" b="1" dirty="0">
                <a:solidFill>
                  <a:srgbClr val="FFFFFF"/>
                </a:solidFill>
                <a:latin typeface="Century Gothic" panose="020B0502020202020204" pitchFamily="34" charset="0"/>
              </a:rPr>
              <a:t>Friday</a:t>
            </a:r>
          </a:p>
        </p:txBody>
      </p:sp>
    </p:spTree>
    <p:extLst>
      <p:ext uri="{BB962C8B-B14F-4D97-AF65-F5344CB8AC3E}">
        <p14:creationId xmlns:p14="http://schemas.microsoft.com/office/powerpoint/2010/main" val="338707214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useBgFill="1">
        <p:nvSpPr>
          <p:cNvPr id="22" name="Rectangle 21">
            <a:extLst>
              <a:ext uri="{FF2B5EF4-FFF2-40B4-BE49-F238E27FC236}">
                <a16:creationId xmlns:a16="http://schemas.microsoft.com/office/drawing/2014/main" id="{8F404549-B4DC-481C-926C-DED3EF1C585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14406"/>
            <a:ext cx="12192000" cy="624359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23">
            <a:extLst>
              <a:ext uri="{FF2B5EF4-FFF2-40B4-BE49-F238E27FC236}">
                <a16:creationId xmlns:a16="http://schemas.microsoft.com/office/drawing/2014/main" id="{1E8FD5CD-351E-4B06-8B78-BD5102D009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42377" y="614407"/>
            <a:ext cx="3707477" cy="5611772"/>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5" name="Title 4">
            <a:extLst>
              <a:ext uri="{FF2B5EF4-FFF2-40B4-BE49-F238E27FC236}">
                <a16:creationId xmlns:a16="http://schemas.microsoft.com/office/drawing/2014/main" id="{06292B92-688D-4C76-8234-08FB7D253C3A}"/>
              </a:ext>
            </a:extLst>
          </p:cNvPr>
          <p:cNvSpPr>
            <a:spLocks noGrp="1"/>
          </p:cNvSpPr>
          <p:nvPr>
            <p:ph type="title"/>
          </p:nvPr>
        </p:nvSpPr>
        <p:spPr>
          <a:xfrm>
            <a:off x="601255" y="702156"/>
            <a:ext cx="3409783" cy="1013800"/>
          </a:xfrm>
        </p:spPr>
        <p:txBody>
          <a:bodyPr vert="horz" lIns="91440" tIns="45720" rIns="91440" bIns="45720" rtlCol="0" anchor="b">
            <a:normAutofit/>
          </a:bodyPr>
          <a:lstStyle/>
          <a:p>
            <a:br>
              <a:rPr lang="en-US"/>
            </a:br>
            <a:endParaRPr lang="en-US"/>
          </a:p>
        </p:txBody>
      </p:sp>
      <p:sp>
        <p:nvSpPr>
          <p:cNvPr id="17" name="TextBox 16">
            <a:extLst>
              <a:ext uri="{FF2B5EF4-FFF2-40B4-BE49-F238E27FC236}">
                <a16:creationId xmlns:a16="http://schemas.microsoft.com/office/drawing/2014/main" id="{B7DBD0C3-6AFE-46BD-8ABC-CDC8962CCE63}"/>
              </a:ext>
            </a:extLst>
          </p:cNvPr>
          <p:cNvSpPr txBox="1"/>
          <p:nvPr/>
        </p:nvSpPr>
        <p:spPr>
          <a:xfrm>
            <a:off x="591224" y="1119035"/>
            <a:ext cx="3409782" cy="4647954"/>
          </a:xfrm>
          <a:prstGeom prst="rect">
            <a:avLst/>
          </a:prstGeom>
        </p:spPr>
        <p:txBody>
          <a:bodyPr vert="horz" lIns="91440" tIns="45720" rIns="91440" bIns="45720" rtlCol="0" anchor="ctr">
            <a:normAutofit fontScale="92500" lnSpcReduction="10000"/>
          </a:bodyPr>
          <a:lstStyle/>
          <a:p>
            <a:pPr>
              <a:spcBef>
                <a:spcPct val="20000"/>
              </a:spcBef>
              <a:spcAft>
                <a:spcPts val="600"/>
              </a:spcAft>
              <a:buClr>
                <a:schemeClr val="accent2"/>
              </a:buClr>
              <a:buSzPct val="92000"/>
            </a:pPr>
            <a:r>
              <a:rPr lang="en-US" sz="2000" dirty="0">
                <a:solidFill>
                  <a:schemeClr val="bg1"/>
                </a:solidFill>
                <a:latin typeface="Century Gothic" panose="020B0502020202020204" pitchFamily="34" charset="0"/>
                <a:cs typeface="Segoe UI" panose="020B0502040204020203" pitchFamily="34" charset="0"/>
              </a:rPr>
              <a:t>Take this time to celebrate what has happened during the week – you may want to give out awards. If possible, join the bubbles using Zoom or Teams so that the whole school can come together in a time of celebration.</a:t>
            </a:r>
            <a:br>
              <a:rPr lang="en-US" sz="2000" dirty="0">
                <a:solidFill>
                  <a:schemeClr val="bg1"/>
                </a:solidFill>
                <a:latin typeface="Century Gothic" panose="020B0502020202020204" pitchFamily="34" charset="0"/>
                <a:cs typeface="Segoe UI" panose="020B0502040204020203" pitchFamily="34" charset="0"/>
              </a:rPr>
            </a:br>
            <a:br>
              <a:rPr lang="en-US" sz="2000" dirty="0">
                <a:solidFill>
                  <a:schemeClr val="bg1"/>
                </a:solidFill>
                <a:latin typeface="Century Gothic" panose="020B0502020202020204" pitchFamily="34" charset="0"/>
                <a:cs typeface="Segoe UI" panose="020B0502040204020203" pitchFamily="34" charset="0"/>
              </a:rPr>
            </a:br>
            <a:r>
              <a:rPr lang="en-US" sz="2000" dirty="0">
                <a:solidFill>
                  <a:schemeClr val="bg1"/>
                </a:solidFill>
                <a:latin typeface="Century Gothic" panose="020B0502020202020204" pitchFamily="34" charset="0"/>
                <a:cs typeface="Segoe UI" panose="020B0502040204020203" pitchFamily="34" charset="0"/>
              </a:rPr>
              <a:t>Remember that this should also be a time of worship and celebration so begin with a gathering, include a prayer, a blessing, and a song of celebration.</a:t>
            </a:r>
          </a:p>
        </p:txBody>
      </p:sp>
      <p:pic>
        <p:nvPicPr>
          <p:cNvPr id="6" name="Picture 5">
            <a:extLst>
              <a:ext uri="{FF2B5EF4-FFF2-40B4-BE49-F238E27FC236}">
                <a16:creationId xmlns:a16="http://schemas.microsoft.com/office/drawing/2014/main" id="{C7249EEA-BC2E-4468-8249-D70D484952BB}"/>
              </a:ext>
            </a:extLst>
          </p:cNvPr>
          <p:cNvPicPr>
            <a:picLocks noChangeAspect="1"/>
          </p:cNvPicPr>
          <p:nvPr/>
        </p:nvPicPr>
        <p:blipFill>
          <a:blip r:embed="rId2"/>
          <a:stretch>
            <a:fillRect/>
          </a:stretch>
        </p:blipFill>
        <p:spPr>
          <a:xfrm>
            <a:off x="5023261" y="1111641"/>
            <a:ext cx="6026340" cy="4655348"/>
          </a:xfrm>
          <a:prstGeom prst="rect">
            <a:avLst/>
          </a:prstGeom>
        </p:spPr>
      </p:pic>
    </p:spTree>
    <p:extLst>
      <p:ext uri="{BB962C8B-B14F-4D97-AF65-F5344CB8AC3E}">
        <p14:creationId xmlns:p14="http://schemas.microsoft.com/office/powerpoint/2010/main" val="250179581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75AFF88B-B708-4FF1-86E7-87773B7C99BE}"/>
              </a:ext>
            </a:extLst>
          </p:cNvPr>
          <p:cNvPicPr>
            <a:picLocks noChangeAspect="1"/>
          </p:cNvPicPr>
          <p:nvPr/>
        </p:nvPicPr>
        <p:blipFill>
          <a:blip r:embed="rId2"/>
          <a:stretch>
            <a:fillRect/>
          </a:stretch>
        </p:blipFill>
        <p:spPr>
          <a:xfrm>
            <a:off x="8488177" y="5214711"/>
            <a:ext cx="2816596" cy="829128"/>
          </a:xfrm>
          <a:prstGeom prst="rect">
            <a:avLst/>
          </a:prstGeom>
        </p:spPr>
      </p:pic>
    </p:spTree>
    <p:extLst>
      <p:ext uri="{BB962C8B-B14F-4D97-AF65-F5344CB8AC3E}">
        <p14:creationId xmlns:p14="http://schemas.microsoft.com/office/powerpoint/2010/main" val="86352807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B373F125-DEF3-41D6-9918-AB21A2ACC37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71E9F226-EB6E-48C9-ADDA-636DE4BF4EB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90581" y="485678"/>
            <a:ext cx="4174743" cy="588877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2">
            <a:extLst>
              <a:ext uri="{FF2B5EF4-FFF2-40B4-BE49-F238E27FC236}">
                <a16:creationId xmlns:a16="http://schemas.microsoft.com/office/drawing/2014/main" id="{111A6107-DEFE-418D-8E10-2BA94ADDE35A}"/>
              </a:ext>
            </a:extLst>
          </p:cNvPr>
          <p:cNvSpPr>
            <a:spLocks noGrp="1"/>
          </p:cNvSpPr>
          <p:nvPr>
            <p:ph type="title"/>
          </p:nvPr>
        </p:nvSpPr>
        <p:spPr>
          <a:xfrm>
            <a:off x="959157" y="1113764"/>
            <a:ext cx="3269749" cy="4624327"/>
          </a:xfrm>
        </p:spPr>
        <p:txBody>
          <a:bodyPr anchor="ctr">
            <a:normAutofit/>
          </a:bodyPr>
          <a:lstStyle/>
          <a:p>
            <a:r>
              <a:rPr lang="en-GB" sz="3000" b="1" dirty="0">
                <a:solidFill>
                  <a:srgbClr val="FFFFFF"/>
                </a:solidFill>
                <a:latin typeface="Century Gothic" panose="020B0502020202020204" pitchFamily="34" charset="0"/>
              </a:rPr>
              <a:t>Classroom Worship </a:t>
            </a:r>
            <a:br>
              <a:rPr lang="en-GB" sz="3000" b="1" dirty="0">
                <a:solidFill>
                  <a:srgbClr val="FFFFFF"/>
                </a:solidFill>
                <a:latin typeface="Century Gothic" panose="020B0502020202020204" pitchFamily="34" charset="0"/>
              </a:rPr>
            </a:br>
            <a:br>
              <a:rPr lang="en-GB" sz="3000" b="1" dirty="0">
                <a:solidFill>
                  <a:srgbClr val="FFFFFF"/>
                </a:solidFill>
                <a:latin typeface="Century Gothic" panose="020B0502020202020204" pitchFamily="34" charset="0"/>
              </a:rPr>
            </a:br>
            <a:r>
              <a:rPr lang="en-GB" sz="3000" dirty="0">
                <a:solidFill>
                  <a:srgbClr val="FFFFFF"/>
                </a:solidFill>
                <a:latin typeface="Century Gothic" panose="020B0502020202020204" pitchFamily="34" charset="0"/>
              </a:rPr>
              <a:t>Introduction for Teachers</a:t>
            </a:r>
            <a:br>
              <a:rPr lang="en-GB" sz="3000" dirty="0">
                <a:solidFill>
                  <a:srgbClr val="FFFFFF"/>
                </a:solidFill>
              </a:rPr>
            </a:br>
            <a:br>
              <a:rPr lang="en-GB" sz="3000" dirty="0">
                <a:solidFill>
                  <a:srgbClr val="FFFFFF"/>
                </a:solidFill>
              </a:rPr>
            </a:br>
            <a:br>
              <a:rPr lang="en-GB" sz="3000" dirty="0">
                <a:solidFill>
                  <a:srgbClr val="FFFFFF"/>
                </a:solidFill>
              </a:rPr>
            </a:br>
            <a:endParaRPr lang="en-GB" sz="3000" dirty="0">
              <a:solidFill>
                <a:srgbClr val="FFFFFF"/>
              </a:solidFill>
            </a:endParaRPr>
          </a:p>
        </p:txBody>
      </p:sp>
      <p:sp>
        <p:nvSpPr>
          <p:cNvPr id="5" name="Content Placeholder 4">
            <a:extLst>
              <a:ext uri="{FF2B5EF4-FFF2-40B4-BE49-F238E27FC236}">
                <a16:creationId xmlns:a16="http://schemas.microsoft.com/office/drawing/2014/main" id="{E7A6BE65-F111-4901-953B-3CBC056F1FAA}"/>
              </a:ext>
            </a:extLst>
          </p:cNvPr>
          <p:cNvSpPr>
            <a:spLocks noGrp="1"/>
          </p:cNvSpPr>
          <p:nvPr>
            <p:ph idx="1"/>
          </p:nvPr>
        </p:nvSpPr>
        <p:spPr>
          <a:xfrm>
            <a:off x="4871425" y="590623"/>
            <a:ext cx="6538255" cy="5657777"/>
          </a:xfrm>
        </p:spPr>
        <p:txBody>
          <a:bodyPr anchor="ctr">
            <a:normAutofit/>
          </a:bodyPr>
          <a:lstStyle/>
          <a:p>
            <a:pPr marL="0" indent="0">
              <a:lnSpc>
                <a:spcPct val="90000"/>
              </a:lnSpc>
              <a:buNone/>
            </a:pPr>
            <a:r>
              <a:rPr lang="en-GB" sz="1200" dirty="0">
                <a:solidFill>
                  <a:srgbClr val="002060"/>
                </a:solidFill>
                <a:latin typeface="Century Gothic" panose="020B0502020202020204" pitchFamily="34" charset="0"/>
                <a:cs typeface="Segoe UI" panose="020B0502040204020203" pitchFamily="34" charset="0"/>
              </a:rPr>
              <a:t>Classroom worship can be organised at any time of day which best suits the needs of the group. </a:t>
            </a:r>
          </a:p>
          <a:p>
            <a:pPr marL="0" indent="0">
              <a:lnSpc>
                <a:spcPct val="90000"/>
              </a:lnSpc>
              <a:buNone/>
            </a:pPr>
            <a:r>
              <a:rPr lang="en-GB" sz="1200" dirty="0">
                <a:solidFill>
                  <a:srgbClr val="002060"/>
                </a:solidFill>
                <a:latin typeface="Century Gothic" panose="020B0502020202020204" pitchFamily="34" charset="0"/>
                <a:cs typeface="Segoe UI" panose="020B0502040204020203" pitchFamily="34" charset="0"/>
              </a:rPr>
              <a:t>Collective worship in a classroom has a different feel from worship in the hall. The advantages of class worship are:</a:t>
            </a:r>
          </a:p>
          <a:p>
            <a:pPr marL="324000" lvl="1" indent="0">
              <a:lnSpc>
                <a:spcPct val="90000"/>
              </a:lnSpc>
              <a:buNone/>
            </a:pPr>
            <a:r>
              <a:rPr lang="en-GB" sz="1200" dirty="0">
                <a:solidFill>
                  <a:srgbClr val="002060"/>
                </a:solidFill>
                <a:latin typeface="Century Gothic" panose="020B0502020202020204" pitchFamily="34" charset="0"/>
                <a:cs typeface="Segoe UI" panose="020B0502040204020203" pitchFamily="34" charset="0"/>
              </a:rPr>
              <a:t>• The more intimate nature of the worship can make everyone feel more readily included—there is nobody on the far edge or at the remote back</a:t>
            </a:r>
          </a:p>
          <a:p>
            <a:pPr marL="324000" lvl="1" indent="0">
              <a:lnSpc>
                <a:spcPct val="90000"/>
              </a:lnSpc>
              <a:buNone/>
            </a:pPr>
            <a:r>
              <a:rPr lang="en-GB" sz="1200" dirty="0">
                <a:solidFill>
                  <a:srgbClr val="002060"/>
                </a:solidFill>
                <a:latin typeface="Century Gothic" panose="020B0502020202020204" pitchFamily="34" charset="0"/>
                <a:cs typeface="Segoe UI" panose="020B0502040204020203" pitchFamily="34" charset="0"/>
              </a:rPr>
              <a:t>• The worship can be planned to be more appropriate for the age and understanding of the children present than is possible in a large mixed age gathering</a:t>
            </a:r>
          </a:p>
          <a:p>
            <a:pPr marL="324000" lvl="1" indent="0">
              <a:lnSpc>
                <a:spcPct val="90000"/>
              </a:lnSpc>
              <a:buNone/>
            </a:pPr>
            <a:r>
              <a:rPr lang="en-GB" sz="1200" dirty="0">
                <a:solidFill>
                  <a:srgbClr val="002060"/>
                </a:solidFill>
                <a:latin typeface="Century Gothic" panose="020B0502020202020204" pitchFamily="34" charset="0"/>
                <a:cs typeface="Segoe UI" panose="020B0502040204020203" pitchFamily="34" charset="0"/>
              </a:rPr>
              <a:t>• Children and adults may feel happier at leading worship in a more familiar setting with their peers rather than in front of the whole school</a:t>
            </a:r>
          </a:p>
          <a:p>
            <a:pPr marL="0" indent="0">
              <a:lnSpc>
                <a:spcPct val="90000"/>
              </a:lnSpc>
              <a:buNone/>
            </a:pPr>
            <a:r>
              <a:rPr lang="en-GB" sz="1200" b="1" dirty="0">
                <a:solidFill>
                  <a:srgbClr val="002060"/>
                </a:solidFill>
                <a:latin typeface="Century Gothic" panose="020B0502020202020204" pitchFamily="34" charset="0"/>
                <a:cs typeface="Segoe UI" panose="020B0502040204020203" pitchFamily="34" charset="0"/>
              </a:rPr>
              <a:t>Preparing </a:t>
            </a:r>
            <a:r>
              <a:rPr lang="en-GB" sz="1200" dirty="0">
                <a:solidFill>
                  <a:srgbClr val="002060"/>
                </a:solidFill>
                <a:latin typeface="Century Gothic" panose="020B0502020202020204" pitchFamily="34" charset="0"/>
                <a:cs typeface="Segoe UI" panose="020B0502040204020203" pitchFamily="34" charset="0"/>
              </a:rPr>
              <a:t>for class worship is very important. If the pupils have been busy just before you are due to start encourage them now to pause and sit quietly, stilling themselves ready to begin.</a:t>
            </a:r>
          </a:p>
          <a:p>
            <a:pPr marL="0" indent="0">
              <a:lnSpc>
                <a:spcPct val="90000"/>
              </a:lnSpc>
              <a:buNone/>
            </a:pPr>
            <a:r>
              <a:rPr lang="en-GB" sz="1200" b="1" dirty="0">
                <a:solidFill>
                  <a:srgbClr val="002060"/>
                </a:solidFill>
                <a:latin typeface="Century Gothic" panose="020B0502020202020204" pitchFamily="34" charset="0"/>
                <a:cs typeface="Segoe UI" panose="020B0502040204020203" pitchFamily="34" charset="0"/>
              </a:rPr>
              <a:t>Create calm, quiet atmosphere </a:t>
            </a:r>
            <a:r>
              <a:rPr lang="en-GB" sz="1200" dirty="0">
                <a:solidFill>
                  <a:srgbClr val="002060"/>
                </a:solidFill>
                <a:latin typeface="Century Gothic" panose="020B0502020202020204" pitchFamily="34" charset="0"/>
                <a:cs typeface="Segoe UI" panose="020B0502040204020203" pitchFamily="34" charset="0"/>
              </a:rPr>
              <a:t>– this can be done through music or changing the lighting in the room</a:t>
            </a:r>
          </a:p>
          <a:p>
            <a:pPr marL="0" indent="0">
              <a:lnSpc>
                <a:spcPct val="90000"/>
              </a:lnSpc>
              <a:buNone/>
            </a:pPr>
            <a:r>
              <a:rPr lang="en-GB" sz="1200" b="1" dirty="0">
                <a:solidFill>
                  <a:srgbClr val="002060"/>
                </a:solidFill>
                <a:latin typeface="Century Gothic" panose="020B0502020202020204" pitchFamily="34" charset="0"/>
                <a:cs typeface="Segoe UI" panose="020B0502040204020203" pitchFamily="34" charset="0"/>
              </a:rPr>
              <a:t>A worship focus- </a:t>
            </a:r>
            <a:r>
              <a:rPr lang="en-GB" sz="1200" dirty="0">
                <a:solidFill>
                  <a:srgbClr val="002060"/>
                </a:solidFill>
                <a:latin typeface="Century Gothic" panose="020B0502020202020204" pitchFamily="34" charset="0"/>
                <a:cs typeface="Segoe UI" panose="020B0502040204020203" pitchFamily="34" charset="0"/>
              </a:rPr>
              <a:t>in all places of worship there is what may be termed a worship focus, in your own hall this may be a cross or a candle. It is helpful to have a worship focus for your class worship. This does not have to be a permanent feature but something that can be brought out just for the worship. Consider what would be an appropriate worship focus for your classroom e.g. a cloth, candle, cross, bible, ornament, prayer bear. You may want to have a number of appropriate worship foci in a basket that the pupils can choose and set out ready for worship.</a:t>
            </a:r>
          </a:p>
          <a:p>
            <a:pPr marL="0" indent="0">
              <a:lnSpc>
                <a:spcPct val="90000"/>
              </a:lnSpc>
              <a:buNone/>
            </a:pPr>
            <a:r>
              <a:rPr lang="en-GB" sz="1200" b="1" dirty="0">
                <a:solidFill>
                  <a:srgbClr val="002060"/>
                </a:solidFill>
                <a:latin typeface="Century Gothic" panose="020B0502020202020204" pitchFamily="34" charset="0"/>
                <a:cs typeface="Segoe UI" panose="020B0502040204020203" pitchFamily="34" charset="0"/>
              </a:rPr>
              <a:t>Structure </a:t>
            </a:r>
            <a:r>
              <a:rPr lang="en-GB" sz="1200" dirty="0">
                <a:solidFill>
                  <a:srgbClr val="002060"/>
                </a:solidFill>
                <a:latin typeface="Century Gothic" panose="020B0502020202020204" pitchFamily="34" charset="0"/>
                <a:cs typeface="Segoe UI" panose="020B0502040204020203" pitchFamily="34" charset="0"/>
              </a:rPr>
              <a:t>- you may well find it helpful to have a set structure to your worship. This enables even of youngest children to feel comfortable and confident with what is happening. Here we have used the gather, engage, respond, and send framework</a:t>
            </a:r>
            <a:r>
              <a:rPr lang="en-GB" sz="1200" dirty="0">
                <a:solidFill>
                  <a:srgbClr val="002060"/>
                </a:solidFill>
                <a:latin typeface="Segoe UI" panose="020B0502040204020203" pitchFamily="34" charset="0"/>
                <a:cs typeface="Segoe UI" panose="020B0502040204020203" pitchFamily="34" charset="0"/>
              </a:rPr>
              <a:t>.</a:t>
            </a:r>
          </a:p>
          <a:p>
            <a:pPr marL="0" indent="0">
              <a:lnSpc>
                <a:spcPct val="90000"/>
              </a:lnSpc>
              <a:buNone/>
            </a:pPr>
            <a:endParaRPr lang="en-GB" sz="1100" dirty="0"/>
          </a:p>
        </p:txBody>
      </p:sp>
      <p:pic>
        <p:nvPicPr>
          <p:cNvPr id="4" name="Picture 3">
            <a:extLst>
              <a:ext uri="{FF2B5EF4-FFF2-40B4-BE49-F238E27FC236}">
                <a16:creationId xmlns:a16="http://schemas.microsoft.com/office/drawing/2014/main" id="{B6ACFD11-F3E3-4649-A305-F4C8910F62F6}"/>
              </a:ext>
            </a:extLst>
          </p:cNvPr>
          <p:cNvPicPr>
            <a:picLocks noChangeAspect="1"/>
          </p:cNvPicPr>
          <p:nvPr/>
        </p:nvPicPr>
        <p:blipFill>
          <a:blip r:embed="rId2"/>
          <a:stretch>
            <a:fillRect/>
          </a:stretch>
        </p:blipFill>
        <p:spPr>
          <a:xfrm>
            <a:off x="2285910" y="4373629"/>
            <a:ext cx="2072820" cy="1682642"/>
          </a:xfrm>
          <a:prstGeom prst="rect">
            <a:avLst/>
          </a:prstGeom>
        </p:spPr>
      </p:pic>
    </p:spTree>
    <p:extLst>
      <p:ext uri="{BB962C8B-B14F-4D97-AF65-F5344CB8AC3E}">
        <p14:creationId xmlns:p14="http://schemas.microsoft.com/office/powerpoint/2010/main" val="41233269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B373F125-DEF3-41D6-9918-AB21A2ACC37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71E9F226-EB6E-48C9-ADDA-636DE4BF4EB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90581" y="485678"/>
            <a:ext cx="4174743" cy="588877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2">
            <a:extLst>
              <a:ext uri="{FF2B5EF4-FFF2-40B4-BE49-F238E27FC236}">
                <a16:creationId xmlns:a16="http://schemas.microsoft.com/office/drawing/2014/main" id="{111A6107-DEFE-418D-8E10-2BA94ADDE35A}"/>
              </a:ext>
            </a:extLst>
          </p:cNvPr>
          <p:cNvSpPr>
            <a:spLocks noGrp="1"/>
          </p:cNvSpPr>
          <p:nvPr>
            <p:ph type="title"/>
          </p:nvPr>
        </p:nvSpPr>
        <p:spPr>
          <a:xfrm>
            <a:off x="959157" y="1113764"/>
            <a:ext cx="3269749" cy="4624327"/>
          </a:xfrm>
        </p:spPr>
        <p:txBody>
          <a:bodyPr anchor="ctr">
            <a:normAutofit/>
          </a:bodyPr>
          <a:lstStyle/>
          <a:p>
            <a:r>
              <a:rPr lang="en-GB" sz="3000" b="1" dirty="0">
                <a:solidFill>
                  <a:srgbClr val="FFFFFF"/>
                </a:solidFill>
                <a:latin typeface="Century Gothic" panose="020B0502020202020204" pitchFamily="34" charset="0"/>
              </a:rPr>
              <a:t>Classroom Worship </a:t>
            </a:r>
            <a:br>
              <a:rPr lang="en-GB" sz="3000" b="1" dirty="0">
                <a:solidFill>
                  <a:srgbClr val="FFFFFF"/>
                </a:solidFill>
                <a:latin typeface="Century Gothic" panose="020B0502020202020204" pitchFamily="34" charset="0"/>
              </a:rPr>
            </a:br>
            <a:br>
              <a:rPr lang="en-GB" sz="3000" b="1" dirty="0">
                <a:solidFill>
                  <a:srgbClr val="FFFFFF"/>
                </a:solidFill>
                <a:latin typeface="Century Gothic" panose="020B0502020202020204" pitchFamily="34" charset="0"/>
              </a:rPr>
            </a:br>
            <a:r>
              <a:rPr lang="en-GB" sz="2400" b="1" dirty="0">
                <a:solidFill>
                  <a:srgbClr val="FFFFFF"/>
                </a:solidFill>
                <a:latin typeface="Century Gothic" panose="020B0502020202020204" pitchFamily="34" charset="0"/>
              </a:rPr>
              <a:t>Possible music</a:t>
            </a:r>
            <a:br>
              <a:rPr lang="en-GB" sz="3000" dirty="0">
                <a:solidFill>
                  <a:srgbClr val="FFFFFF"/>
                </a:solidFill>
              </a:rPr>
            </a:br>
            <a:br>
              <a:rPr lang="en-GB" sz="3000" dirty="0">
                <a:solidFill>
                  <a:srgbClr val="FFFFFF"/>
                </a:solidFill>
              </a:rPr>
            </a:br>
            <a:br>
              <a:rPr lang="en-GB" sz="3000" dirty="0">
                <a:solidFill>
                  <a:srgbClr val="FFFFFF"/>
                </a:solidFill>
              </a:rPr>
            </a:br>
            <a:endParaRPr lang="en-GB" sz="3000" dirty="0">
              <a:solidFill>
                <a:srgbClr val="FFFFFF"/>
              </a:solidFill>
            </a:endParaRPr>
          </a:p>
        </p:txBody>
      </p:sp>
      <p:sp>
        <p:nvSpPr>
          <p:cNvPr id="5" name="Content Placeholder 4">
            <a:extLst>
              <a:ext uri="{FF2B5EF4-FFF2-40B4-BE49-F238E27FC236}">
                <a16:creationId xmlns:a16="http://schemas.microsoft.com/office/drawing/2014/main" id="{E7A6BE65-F111-4901-953B-3CBC056F1FAA}"/>
              </a:ext>
            </a:extLst>
          </p:cNvPr>
          <p:cNvSpPr>
            <a:spLocks noGrp="1"/>
          </p:cNvSpPr>
          <p:nvPr>
            <p:ph idx="1"/>
          </p:nvPr>
        </p:nvSpPr>
        <p:spPr>
          <a:xfrm>
            <a:off x="4871425" y="590623"/>
            <a:ext cx="6538255" cy="5657777"/>
          </a:xfrm>
        </p:spPr>
        <p:txBody>
          <a:bodyPr anchor="ctr">
            <a:normAutofit/>
          </a:bodyPr>
          <a:lstStyle/>
          <a:p>
            <a:pPr marL="0" indent="0">
              <a:lnSpc>
                <a:spcPct val="90000"/>
              </a:lnSpc>
              <a:buNone/>
            </a:pPr>
            <a:endParaRPr lang="en-GB" sz="1200" dirty="0">
              <a:solidFill>
                <a:srgbClr val="002060"/>
              </a:solidFill>
              <a:latin typeface="Segoe UI" panose="020B0502040204020203" pitchFamily="34" charset="0"/>
              <a:cs typeface="Segoe UI" panose="020B0502040204020203" pitchFamily="34" charset="0"/>
            </a:endParaRPr>
          </a:p>
          <a:p>
            <a:pPr marL="0" indent="0">
              <a:lnSpc>
                <a:spcPct val="90000"/>
              </a:lnSpc>
              <a:buNone/>
            </a:pPr>
            <a:endParaRPr lang="en-GB" sz="1200" dirty="0">
              <a:solidFill>
                <a:srgbClr val="002060"/>
              </a:solidFill>
              <a:latin typeface="Segoe UI" panose="020B0502040204020203" pitchFamily="34" charset="0"/>
              <a:cs typeface="Segoe UI" panose="020B0502040204020203" pitchFamily="34" charset="0"/>
            </a:endParaRPr>
          </a:p>
          <a:p>
            <a:pPr marL="0" indent="0">
              <a:lnSpc>
                <a:spcPct val="90000"/>
              </a:lnSpc>
              <a:buNone/>
            </a:pPr>
            <a:endParaRPr lang="en-GB" sz="1200" dirty="0">
              <a:solidFill>
                <a:srgbClr val="002060"/>
              </a:solidFill>
              <a:latin typeface="Segoe UI" panose="020B0502040204020203" pitchFamily="34" charset="0"/>
              <a:cs typeface="Segoe UI" panose="020B0502040204020203" pitchFamily="34" charset="0"/>
            </a:endParaRPr>
          </a:p>
          <a:p>
            <a:pPr marL="0" indent="0">
              <a:lnSpc>
                <a:spcPct val="90000"/>
              </a:lnSpc>
              <a:buNone/>
            </a:pPr>
            <a:endParaRPr lang="en-GB" sz="1200" dirty="0">
              <a:solidFill>
                <a:srgbClr val="002060"/>
              </a:solidFill>
              <a:latin typeface="Segoe UI" panose="020B0502040204020203" pitchFamily="34" charset="0"/>
              <a:cs typeface="Segoe UI" panose="020B0502040204020203" pitchFamily="34" charset="0"/>
            </a:endParaRPr>
          </a:p>
          <a:p>
            <a:pPr marL="0" indent="0">
              <a:lnSpc>
                <a:spcPct val="90000"/>
              </a:lnSpc>
              <a:buNone/>
            </a:pPr>
            <a:endParaRPr lang="en-GB" sz="1100" dirty="0"/>
          </a:p>
        </p:txBody>
      </p:sp>
      <p:pic>
        <p:nvPicPr>
          <p:cNvPr id="4098" name="Picture 2" descr="Migration &amp; Music, Part 1 | Musical Space | KMUW">
            <a:extLst>
              <a:ext uri="{FF2B5EF4-FFF2-40B4-BE49-F238E27FC236}">
                <a16:creationId xmlns:a16="http://schemas.microsoft.com/office/drawing/2014/main" id="{90402C7B-2262-43A3-8EBC-A78B72505E7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85478" y="3762775"/>
            <a:ext cx="3443428" cy="2293495"/>
          </a:xfrm>
          <a:prstGeom prst="ellipse">
            <a:avLst/>
          </a:prstGeom>
          <a:ln>
            <a:noFill/>
          </a:ln>
          <a:effectLst>
            <a:softEdge rad="112500"/>
          </a:effectLst>
          <a:extLst>
            <a:ext uri="{909E8E84-426E-40DD-AFC4-6F175D3DCCD1}">
              <a14:hiddenFill xmlns:a14="http://schemas.microsoft.com/office/drawing/2010/main">
                <a:solidFill>
                  <a:srgbClr val="FFFFFF"/>
                </a:solidFill>
              </a14:hiddenFill>
            </a:ext>
          </a:extLst>
        </p:spPr>
      </p:pic>
      <p:sp>
        <p:nvSpPr>
          <p:cNvPr id="2" name="Rectangle 1">
            <a:extLst>
              <a:ext uri="{FF2B5EF4-FFF2-40B4-BE49-F238E27FC236}">
                <a16:creationId xmlns:a16="http://schemas.microsoft.com/office/drawing/2014/main" id="{ECDE9C0B-2054-42A1-843E-C62A34A78DCF}"/>
              </a:ext>
            </a:extLst>
          </p:cNvPr>
          <p:cNvSpPr/>
          <p:nvPr/>
        </p:nvSpPr>
        <p:spPr>
          <a:xfrm>
            <a:off x="5133899" y="694290"/>
            <a:ext cx="6711259" cy="5652638"/>
          </a:xfrm>
          <a:prstGeom prst="rect">
            <a:avLst/>
          </a:prstGeom>
        </p:spPr>
        <p:txBody>
          <a:bodyPr wrap="square">
            <a:spAutoFit/>
          </a:bodyPr>
          <a:lstStyle/>
          <a:p>
            <a:r>
              <a:rPr lang="en-GB" sz="2400" b="1" dirty="0">
                <a:solidFill>
                  <a:srgbClr val="002060"/>
                </a:solidFill>
                <a:latin typeface="Century Gothic" panose="020B0502020202020204" pitchFamily="34" charset="0"/>
              </a:rPr>
              <a:t>Light of the World</a:t>
            </a:r>
          </a:p>
          <a:p>
            <a:r>
              <a:rPr lang="en-US" sz="2000" dirty="0">
                <a:solidFill>
                  <a:srgbClr val="002060"/>
                </a:solidFill>
                <a:latin typeface="Century Gothic" panose="020B0502020202020204" pitchFamily="34" charset="0"/>
                <a:hlinkClick r:id="rId3">
                  <a:extLst>
                    <a:ext uri="{A12FA001-AC4F-418D-AE19-62706E023703}">
                      <ahyp:hlinkClr xmlns:ahyp="http://schemas.microsoft.com/office/drawing/2018/hyperlinkcolor" val="tx"/>
                    </a:ext>
                  </a:extLst>
                </a:hlinkClick>
              </a:rPr>
              <a:t>https://www.youtube.com/watch?v=-MmRGSEG2LM</a:t>
            </a:r>
            <a:endParaRPr lang="en-US" sz="2000" dirty="0">
              <a:solidFill>
                <a:srgbClr val="002060"/>
              </a:solidFill>
              <a:latin typeface="Century Gothic" panose="020B0502020202020204" pitchFamily="34" charset="0"/>
            </a:endParaRPr>
          </a:p>
          <a:p>
            <a:endParaRPr lang="en-US" sz="2000" dirty="0">
              <a:solidFill>
                <a:srgbClr val="002060"/>
              </a:solidFill>
              <a:latin typeface="Century Gothic" panose="020B0502020202020204" pitchFamily="34" charset="0"/>
            </a:endParaRPr>
          </a:p>
          <a:p>
            <a:r>
              <a:rPr lang="en-US" sz="2400" b="1" dirty="0">
                <a:solidFill>
                  <a:srgbClr val="002060"/>
                </a:solidFill>
                <a:latin typeface="Century Gothic" panose="020B0502020202020204" pitchFamily="34" charset="0"/>
              </a:rPr>
              <a:t>10,000 Reasons</a:t>
            </a:r>
          </a:p>
          <a:p>
            <a:r>
              <a:rPr lang="en-US" sz="2000" dirty="0">
                <a:solidFill>
                  <a:srgbClr val="002060"/>
                </a:solidFill>
                <a:latin typeface="Century Gothic" panose="020B0502020202020204" pitchFamily="34" charset="0"/>
                <a:hlinkClick r:id="rId4">
                  <a:extLst>
                    <a:ext uri="{A12FA001-AC4F-418D-AE19-62706E023703}">
                      <ahyp:hlinkClr xmlns:ahyp="http://schemas.microsoft.com/office/drawing/2018/hyperlinkcolor" val="tx"/>
                    </a:ext>
                  </a:extLst>
                </a:hlinkClick>
              </a:rPr>
              <a:t>https://www.youtube.com/watch?v=DXDGE_lRI0E</a:t>
            </a:r>
            <a:endParaRPr lang="en-US" sz="2000" dirty="0">
              <a:solidFill>
                <a:srgbClr val="002060"/>
              </a:solidFill>
              <a:latin typeface="Century Gothic" panose="020B0502020202020204" pitchFamily="34" charset="0"/>
            </a:endParaRPr>
          </a:p>
          <a:p>
            <a:endParaRPr lang="en-US" sz="2000" dirty="0">
              <a:solidFill>
                <a:srgbClr val="002060"/>
              </a:solidFill>
              <a:latin typeface="Century Gothic" panose="020B0502020202020204" pitchFamily="34" charset="0"/>
            </a:endParaRPr>
          </a:p>
          <a:p>
            <a:r>
              <a:rPr lang="en-US" sz="2400" b="1" dirty="0">
                <a:solidFill>
                  <a:srgbClr val="002060"/>
                </a:solidFill>
                <a:latin typeface="Century Gothic" panose="020B0502020202020204" pitchFamily="34" charset="0"/>
              </a:rPr>
              <a:t>King of Kings</a:t>
            </a:r>
          </a:p>
          <a:p>
            <a:r>
              <a:rPr lang="en-US" sz="2000" dirty="0">
                <a:solidFill>
                  <a:srgbClr val="002060"/>
                </a:solidFill>
                <a:latin typeface="Century Gothic" panose="020B0502020202020204" pitchFamily="34" charset="0"/>
                <a:hlinkClick r:id="rId5">
                  <a:extLst>
                    <a:ext uri="{A12FA001-AC4F-418D-AE19-62706E023703}">
                      <ahyp:hlinkClr xmlns:ahyp="http://schemas.microsoft.com/office/drawing/2018/hyperlinkcolor" val="tx"/>
                    </a:ext>
                  </a:extLst>
                </a:hlinkClick>
              </a:rPr>
              <a:t>https://www.youtube.com/watch?v=Of5IcFWiEpg</a:t>
            </a:r>
            <a:endParaRPr lang="en-US" sz="2000" dirty="0">
              <a:solidFill>
                <a:srgbClr val="002060"/>
              </a:solidFill>
              <a:latin typeface="Century Gothic" panose="020B0502020202020204" pitchFamily="34" charset="0"/>
            </a:endParaRPr>
          </a:p>
          <a:p>
            <a:pPr>
              <a:lnSpc>
                <a:spcPct val="115000"/>
              </a:lnSpc>
              <a:spcAft>
                <a:spcPts val="1000"/>
              </a:spcAft>
            </a:pPr>
            <a:endParaRPr lang="en-GB" sz="2400" dirty="0">
              <a:solidFill>
                <a:srgbClr val="828282"/>
              </a:solidFill>
              <a:latin typeface="Century Gothic" panose="020B0502020202020204" pitchFamily="34" charset="0"/>
              <a:cs typeface="Times New Roman" panose="02020603050405020304" pitchFamily="18" charset="0"/>
            </a:endParaRPr>
          </a:p>
          <a:p>
            <a:pPr>
              <a:lnSpc>
                <a:spcPct val="115000"/>
              </a:lnSpc>
              <a:spcAft>
                <a:spcPts val="1000"/>
              </a:spcAft>
            </a:pPr>
            <a:r>
              <a:rPr lang="en-US" sz="2400" b="1" dirty="0">
                <a:solidFill>
                  <a:srgbClr val="002060"/>
                </a:solidFill>
                <a:latin typeface="Century Gothic" panose="020B0502020202020204" pitchFamily="34" charset="0"/>
              </a:rPr>
              <a:t>Blessed be the Name of the Lord</a:t>
            </a:r>
          </a:p>
          <a:p>
            <a:pPr>
              <a:lnSpc>
                <a:spcPct val="115000"/>
              </a:lnSpc>
              <a:spcAft>
                <a:spcPts val="1000"/>
              </a:spcAft>
            </a:pPr>
            <a:r>
              <a:rPr lang="en-GB" sz="2000" dirty="0">
                <a:solidFill>
                  <a:srgbClr val="002060"/>
                </a:solidFill>
                <a:latin typeface="Century Gothic" panose="020B0502020202020204" pitchFamily="34" charset="0"/>
                <a:ea typeface="Calibri" panose="020F0502020204030204" pitchFamily="34" charset="0"/>
                <a:cs typeface="Times New Roman" panose="02020603050405020304" pitchFamily="18" charset="0"/>
                <a:hlinkClick r:id="rId6">
                  <a:extLst>
                    <a:ext uri="{A12FA001-AC4F-418D-AE19-62706E023703}">
                      <ahyp:hlinkClr xmlns:ahyp="http://schemas.microsoft.com/office/drawing/2018/hyperlinkcolor" val="tx"/>
                    </a:ext>
                  </a:extLst>
                </a:hlinkClick>
              </a:rPr>
              <a:t>https://www.youtube.com/watch?v=PnWKehsOXu8</a:t>
            </a:r>
            <a:endParaRPr lang="en-GB" sz="2000" dirty="0">
              <a:solidFill>
                <a:srgbClr val="002060"/>
              </a:solidFill>
              <a:latin typeface="Century Gothic" panose="020B050202020202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GB" sz="2400" b="1" dirty="0">
                <a:solidFill>
                  <a:srgbClr val="002060"/>
                </a:solidFill>
                <a:latin typeface="Century Gothic" panose="020B0502020202020204" pitchFamily="34" charset="0"/>
              </a:rPr>
              <a:t>Hosanna in the Highest</a:t>
            </a:r>
            <a:endParaRPr lang="en-GB" sz="2400" dirty="0">
              <a:solidFill>
                <a:srgbClr val="002060"/>
              </a:solidFill>
              <a:latin typeface="Century Gothic" panose="020B050202020202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GB" sz="2000" dirty="0">
                <a:solidFill>
                  <a:srgbClr val="002060"/>
                </a:solidFill>
                <a:latin typeface="Century Gothic" panose="020B0502020202020204" pitchFamily="34" charset="0"/>
                <a:ea typeface="Calibri" panose="020F0502020204030204" pitchFamily="34" charset="0"/>
                <a:cs typeface="Times New Roman" panose="02020603050405020304" pitchFamily="18" charset="0"/>
                <a:hlinkClick r:id="rId7">
                  <a:extLst>
                    <a:ext uri="{A12FA001-AC4F-418D-AE19-62706E023703}">
                      <ahyp:hlinkClr xmlns:ahyp="http://schemas.microsoft.com/office/drawing/2018/hyperlinkcolor" val="tx"/>
                    </a:ext>
                  </a:extLst>
                </a:hlinkClick>
              </a:rPr>
              <a:t>https://www.youtube.com/watch?v=p8xHr8krAII</a:t>
            </a:r>
            <a:endParaRPr lang="en-GB" sz="2000" dirty="0">
              <a:solidFill>
                <a:srgbClr val="002060"/>
              </a:solidFill>
              <a:latin typeface="Century Gothic" panose="020B0502020202020204" pitchFamily="34" charset="0"/>
              <a:ea typeface="Calibri" panose="020F0502020204030204" pitchFamily="34" charset="0"/>
              <a:cs typeface="Times New Roman" panose="02020603050405020304" pitchFamily="18" charset="0"/>
            </a:endParaRPr>
          </a:p>
          <a:p>
            <a:pPr>
              <a:lnSpc>
                <a:spcPct val="115000"/>
              </a:lnSpc>
              <a:spcAft>
                <a:spcPts val="1000"/>
              </a:spcAft>
            </a:pPr>
            <a:endParaRPr lang="en-GB" dirty="0">
              <a:solidFill>
                <a:srgbClr val="002060"/>
              </a:solidFill>
              <a:latin typeface="Century Gothic" panose="020B050202020202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05318830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B373F125-DEF3-41D6-9918-AB21A2ACC37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71E9F226-EB6E-48C9-ADDA-636DE4BF4EB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90581" y="485678"/>
            <a:ext cx="4174743" cy="588877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2">
            <a:extLst>
              <a:ext uri="{FF2B5EF4-FFF2-40B4-BE49-F238E27FC236}">
                <a16:creationId xmlns:a16="http://schemas.microsoft.com/office/drawing/2014/main" id="{111A6107-DEFE-418D-8E10-2BA94ADDE35A}"/>
              </a:ext>
            </a:extLst>
          </p:cNvPr>
          <p:cNvSpPr>
            <a:spLocks noGrp="1"/>
          </p:cNvSpPr>
          <p:nvPr>
            <p:ph type="title"/>
          </p:nvPr>
        </p:nvSpPr>
        <p:spPr>
          <a:xfrm>
            <a:off x="943077" y="971524"/>
            <a:ext cx="3269749" cy="4624327"/>
          </a:xfrm>
        </p:spPr>
        <p:txBody>
          <a:bodyPr anchor="ctr">
            <a:normAutofit fontScale="90000"/>
          </a:bodyPr>
          <a:lstStyle/>
          <a:p>
            <a:pPr>
              <a:lnSpc>
                <a:spcPct val="90000"/>
              </a:lnSpc>
            </a:pPr>
            <a:br>
              <a:rPr lang="en-GB" sz="2200" b="1" dirty="0">
                <a:solidFill>
                  <a:srgbClr val="FFFFFF"/>
                </a:solidFill>
              </a:rPr>
            </a:br>
            <a:br>
              <a:rPr lang="en-GB" sz="2200" b="1" dirty="0">
                <a:solidFill>
                  <a:srgbClr val="FFFFFF"/>
                </a:solidFill>
              </a:rPr>
            </a:br>
            <a:br>
              <a:rPr lang="en-GB" sz="2200" b="1" dirty="0">
                <a:solidFill>
                  <a:srgbClr val="FFFFFF"/>
                </a:solidFill>
              </a:rPr>
            </a:br>
            <a:br>
              <a:rPr lang="en-GB" sz="2200" b="1" dirty="0">
                <a:solidFill>
                  <a:srgbClr val="FFFFFF"/>
                </a:solidFill>
              </a:rPr>
            </a:br>
            <a:br>
              <a:rPr lang="en-GB" sz="2200" b="1" dirty="0">
                <a:solidFill>
                  <a:srgbClr val="FFFFFF"/>
                </a:solidFill>
              </a:rPr>
            </a:br>
            <a:r>
              <a:rPr lang="en-GB" sz="2700" b="1" dirty="0">
                <a:solidFill>
                  <a:srgbClr val="FFFFFF"/>
                </a:solidFill>
                <a:latin typeface="Century Gothic" panose="020B0502020202020204" pitchFamily="34" charset="0"/>
              </a:rPr>
              <a:t>Gathering </a:t>
            </a:r>
            <a:br>
              <a:rPr lang="en-GB" sz="2700" b="1" dirty="0">
                <a:solidFill>
                  <a:srgbClr val="FFFFFF"/>
                </a:solidFill>
                <a:latin typeface="Century Gothic" panose="020B0502020202020204" pitchFamily="34" charset="0"/>
              </a:rPr>
            </a:br>
            <a:br>
              <a:rPr lang="en-GB" sz="2700" b="1" dirty="0">
                <a:solidFill>
                  <a:srgbClr val="FFFFFF"/>
                </a:solidFill>
                <a:latin typeface="Century Gothic" panose="020B0502020202020204" pitchFamily="34" charset="0"/>
              </a:rPr>
            </a:br>
            <a:r>
              <a:rPr lang="en-GB" sz="2700" b="1" dirty="0">
                <a:solidFill>
                  <a:srgbClr val="FFFFFF"/>
                </a:solidFill>
                <a:latin typeface="Century Gothic" panose="020B0502020202020204" pitchFamily="34" charset="0"/>
              </a:rPr>
              <a:t>these can be used at the beginning of each session </a:t>
            </a:r>
            <a:br>
              <a:rPr lang="en-GB" sz="2200" b="1" dirty="0">
                <a:solidFill>
                  <a:srgbClr val="FFFFFF"/>
                </a:solidFill>
              </a:rPr>
            </a:br>
            <a:br>
              <a:rPr lang="en-GB" sz="2200" b="1" dirty="0">
                <a:solidFill>
                  <a:srgbClr val="FFFFFF"/>
                </a:solidFill>
              </a:rPr>
            </a:br>
            <a:br>
              <a:rPr lang="en-GB" sz="2200" b="1" dirty="0">
                <a:solidFill>
                  <a:srgbClr val="FFFFFF"/>
                </a:solidFill>
              </a:rPr>
            </a:br>
            <a:br>
              <a:rPr lang="en-GB" sz="2200" dirty="0">
                <a:solidFill>
                  <a:srgbClr val="FFFFFF"/>
                </a:solidFill>
              </a:rPr>
            </a:br>
            <a:br>
              <a:rPr lang="en-GB" sz="2200" dirty="0">
                <a:solidFill>
                  <a:srgbClr val="FFFFFF"/>
                </a:solidFill>
              </a:rPr>
            </a:br>
            <a:br>
              <a:rPr lang="en-GB" sz="2200" dirty="0">
                <a:solidFill>
                  <a:srgbClr val="FFFFFF"/>
                </a:solidFill>
              </a:rPr>
            </a:br>
            <a:endParaRPr lang="en-GB" sz="2200" dirty="0">
              <a:solidFill>
                <a:srgbClr val="FFFFFF"/>
              </a:solidFill>
            </a:endParaRPr>
          </a:p>
        </p:txBody>
      </p:sp>
      <p:sp>
        <p:nvSpPr>
          <p:cNvPr id="5" name="Content Placeholder 4">
            <a:extLst>
              <a:ext uri="{FF2B5EF4-FFF2-40B4-BE49-F238E27FC236}">
                <a16:creationId xmlns:a16="http://schemas.microsoft.com/office/drawing/2014/main" id="{FF455A7F-9764-455A-A71C-26FD48594459}"/>
              </a:ext>
            </a:extLst>
          </p:cNvPr>
          <p:cNvSpPr>
            <a:spLocks noGrp="1"/>
          </p:cNvSpPr>
          <p:nvPr>
            <p:ph idx="1"/>
          </p:nvPr>
        </p:nvSpPr>
        <p:spPr>
          <a:xfrm>
            <a:off x="5155905" y="571403"/>
            <a:ext cx="6436655" cy="5888772"/>
          </a:xfrm>
        </p:spPr>
        <p:txBody>
          <a:bodyPr anchor="ctr">
            <a:normAutofit fontScale="70000" lnSpcReduction="20000"/>
          </a:bodyPr>
          <a:lstStyle/>
          <a:p>
            <a:pPr marL="0" indent="0">
              <a:lnSpc>
                <a:spcPct val="120000"/>
              </a:lnSpc>
              <a:spcBef>
                <a:spcPts val="0"/>
              </a:spcBef>
              <a:spcAft>
                <a:spcPts val="0"/>
              </a:spcAft>
              <a:buNone/>
            </a:pPr>
            <a:r>
              <a:rPr lang="en-GB" sz="2900" dirty="0">
                <a:solidFill>
                  <a:srgbClr val="002060"/>
                </a:solidFill>
                <a:latin typeface="Century Gothic" panose="020B0502020202020204" pitchFamily="34" charset="0"/>
                <a:cs typeface="Segoe UI" panose="020B0502040204020203" pitchFamily="34" charset="0"/>
              </a:rPr>
              <a:t>Once everyone is set up ready for worship you may want to start by lighting a candle, followed by one of these:</a:t>
            </a:r>
          </a:p>
          <a:p>
            <a:pPr marL="0" indent="0">
              <a:lnSpc>
                <a:spcPct val="120000"/>
              </a:lnSpc>
              <a:spcBef>
                <a:spcPts val="0"/>
              </a:spcBef>
              <a:spcAft>
                <a:spcPts val="0"/>
              </a:spcAft>
              <a:buNone/>
            </a:pPr>
            <a:endParaRPr lang="en-GB" sz="2900" dirty="0">
              <a:solidFill>
                <a:srgbClr val="002060"/>
              </a:solidFill>
              <a:latin typeface="Century Gothic" panose="020B0502020202020204" pitchFamily="34" charset="0"/>
              <a:cs typeface="Segoe UI" panose="020B0502040204020203" pitchFamily="34" charset="0"/>
            </a:endParaRPr>
          </a:p>
          <a:p>
            <a:pPr>
              <a:lnSpc>
                <a:spcPct val="120000"/>
              </a:lnSpc>
              <a:spcBef>
                <a:spcPts val="0"/>
              </a:spcBef>
              <a:spcAft>
                <a:spcPts val="0"/>
              </a:spcAft>
            </a:pPr>
            <a:r>
              <a:rPr lang="en-GB" sz="2900" dirty="0">
                <a:solidFill>
                  <a:srgbClr val="002060"/>
                </a:solidFill>
                <a:latin typeface="Century Gothic" panose="020B0502020202020204" pitchFamily="34" charset="0"/>
                <a:cs typeface="Segoe UI" panose="020B0502040204020203" pitchFamily="34" charset="0"/>
              </a:rPr>
              <a:t>Leader: Peace be with you.</a:t>
            </a:r>
          </a:p>
          <a:p>
            <a:pPr marL="0" indent="0">
              <a:lnSpc>
                <a:spcPct val="120000"/>
              </a:lnSpc>
              <a:spcBef>
                <a:spcPts val="0"/>
              </a:spcBef>
              <a:spcAft>
                <a:spcPts val="0"/>
              </a:spcAft>
              <a:buNone/>
            </a:pPr>
            <a:r>
              <a:rPr lang="en-GB" sz="2900" dirty="0">
                <a:solidFill>
                  <a:srgbClr val="002060"/>
                </a:solidFill>
                <a:latin typeface="Century Gothic" panose="020B0502020202020204" pitchFamily="34" charset="0"/>
                <a:cs typeface="Segoe UI" panose="020B0502040204020203" pitchFamily="34" charset="0"/>
              </a:rPr>
              <a:t>     Pupils:  </a:t>
            </a:r>
            <a:r>
              <a:rPr lang="en-GB" sz="2900" b="1" dirty="0">
                <a:solidFill>
                  <a:srgbClr val="002060"/>
                </a:solidFill>
                <a:latin typeface="Century Gothic" panose="020B0502020202020204" pitchFamily="34" charset="0"/>
                <a:cs typeface="Segoe UI" panose="020B0502040204020203" pitchFamily="34" charset="0"/>
              </a:rPr>
              <a:t>And also with you.</a:t>
            </a:r>
          </a:p>
          <a:p>
            <a:pPr>
              <a:lnSpc>
                <a:spcPct val="120000"/>
              </a:lnSpc>
              <a:spcBef>
                <a:spcPts val="0"/>
              </a:spcBef>
              <a:spcAft>
                <a:spcPts val="0"/>
              </a:spcAft>
            </a:pPr>
            <a:endParaRPr lang="en-GB" sz="2900" dirty="0">
              <a:solidFill>
                <a:srgbClr val="002060"/>
              </a:solidFill>
              <a:latin typeface="Century Gothic" panose="020B0502020202020204" pitchFamily="34" charset="0"/>
              <a:cs typeface="Segoe UI" panose="020B0502040204020203" pitchFamily="34" charset="0"/>
            </a:endParaRPr>
          </a:p>
          <a:p>
            <a:pPr>
              <a:lnSpc>
                <a:spcPct val="120000"/>
              </a:lnSpc>
              <a:spcBef>
                <a:spcPts val="0"/>
              </a:spcBef>
              <a:spcAft>
                <a:spcPts val="0"/>
              </a:spcAft>
            </a:pPr>
            <a:r>
              <a:rPr lang="en-GB" sz="2900" dirty="0">
                <a:solidFill>
                  <a:srgbClr val="002060"/>
                </a:solidFill>
                <a:latin typeface="Century Gothic" panose="020B0502020202020204" pitchFamily="34" charset="0"/>
                <a:cs typeface="Segoe UI" panose="020B0502040204020203" pitchFamily="34" charset="0"/>
              </a:rPr>
              <a:t>Leader: Welcome everyone</a:t>
            </a:r>
          </a:p>
          <a:p>
            <a:pPr marL="0" indent="0">
              <a:lnSpc>
                <a:spcPct val="120000"/>
              </a:lnSpc>
              <a:spcBef>
                <a:spcPts val="0"/>
              </a:spcBef>
              <a:spcAft>
                <a:spcPts val="0"/>
              </a:spcAft>
              <a:buNone/>
            </a:pPr>
            <a:r>
              <a:rPr lang="en-GB" sz="2900" dirty="0">
                <a:solidFill>
                  <a:srgbClr val="002060"/>
                </a:solidFill>
                <a:latin typeface="Century Gothic" panose="020B0502020202020204" pitchFamily="34" charset="0"/>
                <a:cs typeface="Segoe UI" panose="020B0502040204020203" pitchFamily="34" charset="0"/>
              </a:rPr>
              <a:t>     Pupils: </a:t>
            </a:r>
            <a:r>
              <a:rPr lang="en-GB" sz="2900" b="1" dirty="0">
                <a:solidFill>
                  <a:srgbClr val="002060"/>
                </a:solidFill>
                <a:latin typeface="Century Gothic" panose="020B0502020202020204" pitchFamily="34" charset="0"/>
                <a:cs typeface="Segoe UI" panose="020B0502040204020203" pitchFamily="34" charset="0"/>
              </a:rPr>
              <a:t>It is good to be here together</a:t>
            </a:r>
          </a:p>
          <a:p>
            <a:pPr marL="0" indent="0">
              <a:lnSpc>
                <a:spcPct val="120000"/>
              </a:lnSpc>
              <a:spcBef>
                <a:spcPts val="0"/>
              </a:spcBef>
              <a:spcAft>
                <a:spcPts val="0"/>
              </a:spcAft>
              <a:buNone/>
            </a:pPr>
            <a:endParaRPr lang="en-GB" sz="2900" dirty="0">
              <a:solidFill>
                <a:srgbClr val="002060"/>
              </a:solidFill>
              <a:latin typeface="Century Gothic" panose="020B0502020202020204" pitchFamily="34" charset="0"/>
              <a:cs typeface="Segoe UI" panose="020B0502040204020203" pitchFamily="34" charset="0"/>
            </a:endParaRPr>
          </a:p>
          <a:p>
            <a:pPr>
              <a:lnSpc>
                <a:spcPct val="120000"/>
              </a:lnSpc>
              <a:spcBef>
                <a:spcPts val="0"/>
              </a:spcBef>
              <a:spcAft>
                <a:spcPts val="0"/>
              </a:spcAft>
            </a:pPr>
            <a:r>
              <a:rPr lang="en-GB" sz="2900" dirty="0">
                <a:solidFill>
                  <a:srgbClr val="002060"/>
                </a:solidFill>
                <a:latin typeface="Century Gothic" panose="020B0502020202020204" pitchFamily="34" charset="0"/>
                <a:cs typeface="Segoe UI" panose="020B0502040204020203" pitchFamily="34" charset="0"/>
              </a:rPr>
              <a:t>Play a ‘Welcome’ song as children settle.  </a:t>
            </a:r>
          </a:p>
          <a:p>
            <a:pPr marL="0" indent="0">
              <a:lnSpc>
                <a:spcPct val="120000"/>
              </a:lnSpc>
              <a:spcBef>
                <a:spcPts val="0"/>
              </a:spcBef>
              <a:spcAft>
                <a:spcPts val="0"/>
              </a:spcAft>
              <a:buNone/>
            </a:pPr>
            <a:endParaRPr lang="en-GB" sz="2900" dirty="0">
              <a:solidFill>
                <a:srgbClr val="002060"/>
              </a:solidFill>
              <a:latin typeface="Century Gothic" panose="020B0502020202020204" pitchFamily="34" charset="0"/>
              <a:cs typeface="Segoe UI" panose="020B0502040204020203" pitchFamily="34" charset="0"/>
            </a:endParaRPr>
          </a:p>
          <a:p>
            <a:pPr>
              <a:lnSpc>
                <a:spcPct val="120000"/>
              </a:lnSpc>
              <a:spcBef>
                <a:spcPts val="0"/>
              </a:spcBef>
              <a:spcAft>
                <a:spcPts val="0"/>
              </a:spcAft>
            </a:pPr>
            <a:r>
              <a:rPr lang="en-GB" sz="2900" b="1" dirty="0">
                <a:solidFill>
                  <a:srgbClr val="002060"/>
                </a:solidFill>
                <a:latin typeface="Century Gothic" panose="020B0502020202020204" pitchFamily="34" charset="0"/>
                <a:cs typeface="Segoe UI" panose="020B0502040204020203" pitchFamily="34" charset="0"/>
              </a:rPr>
              <a:t>We meet in the name of God:</a:t>
            </a:r>
          </a:p>
          <a:p>
            <a:pPr marL="324000" lvl="1" indent="0">
              <a:lnSpc>
                <a:spcPct val="120000"/>
              </a:lnSpc>
              <a:spcBef>
                <a:spcPts val="0"/>
              </a:spcBef>
              <a:spcAft>
                <a:spcPts val="0"/>
              </a:spcAft>
              <a:buNone/>
            </a:pPr>
            <a:r>
              <a:rPr lang="en-GB" sz="2900" b="1" dirty="0">
                <a:solidFill>
                  <a:srgbClr val="002060"/>
                </a:solidFill>
                <a:latin typeface="Century Gothic" panose="020B0502020202020204" pitchFamily="34" charset="0"/>
                <a:cs typeface="Segoe UI" panose="020B0502040204020203" pitchFamily="34" charset="0"/>
              </a:rPr>
              <a:t>God the Father,</a:t>
            </a:r>
          </a:p>
          <a:p>
            <a:pPr marL="324000" lvl="1" indent="0">
              <a:lnSpc>
                <a:spcPct val="120000"/>
              </a:lnSpc>
              <a:spcBef>
                <a:spcPts val="0"/>
              </a:spcBef>
              <a:spcAft>
                <a:spcPts val="0"/>
              </a:spcAft>
              <a:buNone/>
            </a:pPr>
            <a:r>
              <a:rPr lang="en-GB" sz="2900" b="1" dirty="0">
                <a:solidFill>
                  <a:srgbClr val="002060"/>
                </a:solidFill>
                <a:latin typeface="Century Gothic" panose="020B0502020202020204" pitchFamily="34" charset="0"/>
                <a:cs typeface="Segoe UI" panose="020B0502040204020203" pitchFamily="34" charset="0"/>
              </a:rPr>
              <a:t>God the Son,</a:t>
            </a:r>
          </a:p>
          <a:p>
            <a:pPr marL="324000" lvl="1" indent="0">
              <a:lnSpc>
                <a:spcPct val="120000"/>
              </a:lnSpc>
              <a:spcBef>
                <a:spcPts val="0"/>
              </a:spcBef>
              <a:spcAft>
                <a:spcPts val="0"/>
              </a:spcAft>
              <a:buNone/>
            </a:pPr>
            <a:r>
              <a:rPr lang="en-GB" sz="2900" b="1" dirty="0">
                <a:solidFill>
                  <a:srgbClr val="002060"/>
                </a:solidFill>
                <a:latin typeface="Century Gothic" panose="020B0502020202020204" pitchFamily="34" charset="0"/>
                <a:cs typeface="Segoe UI" panose="020B0502040204020203" pitchFamily="34" charset="0"/>
              </a:rPr>
              <a:t>God the Spirit:</a:t>
            </a:r>
          </a:p>
          <a:p>
            <a:pPr marL="324000" lvl="1" indent="0">
              <a:lnSpc>
                <a:spcPct val="120000"/>
              </a:lnSpc>
              <a:spcBef>
                <a:spcPts val="0"/>
              </a:spcBef>
              <a:spcAft>
                <a:spcPts val="0"/>
              </a:spcAft>
              <a:buNone/>
            </a:pPr>
            <a:r>
              <a:rPr lang="en-GB" sz="2900" b="1" dirty="0">
                <a:solidFill>
                  <a:srgbClr val="002060"/>
                </a:solidFill>
                <a:latin typeface="Century Gothic" panose="020B0502020202020204" pitchFamily="34" charset="0"/>
                <a:cs typeface="Segoe UI" panose="020B0502040204020203" pitchFamily="34" charset="0"/>
              </a:rPr>
              <a:t>God is one.</a:t>
            </a:r>
          </a:p>
          <a:p>
            <a:pPr marL="0" indent="0">
              <a:lnSpc>
                <a:spcPct val="120000"/>
              </a:lnSpc>
              <a:spcBef>
                <a:spcPts val="0"/>
              </a:spcBef>
              <a:spcAft>
                <a:spcPts val="0"/>
              </a:spcAft>
              <a:buNone/>
            </a:pPr>
            <a:endParaRPr lang="en-GB" sz="2900" dirty="0">
              <a:solidFill>
                <a:srgbClr val="002060"/>
              </a:solidFill>
              <a:latin typeface="Century Gothic" panose="020B0502020202020204" pitchFamily="34" charset="0"/>
              <a:cs typeface="Segoe UI" panose="020B0502040204020203" pitchFamily="34" charset="0"/>
            </a:endParaRPr>
          </a:p>
          <a:p>
            <a:pPr>
              <a:lnSpc>
                <a:spcPct val="120000"/>
              </a:lnSpc>
              <a:spcBef>
                <a:spcPts val="0"/>
              </a:spcBef>
              <a:spcAft>
                <a:spcPts val="0"/>
              </a:spcAft>
            </a:pPr>
            <a:r>
              <a:rPr lang="en-GB" sz="2900" dirty="0">
                <a:solidFill>
                  <a:srgbClr val="002060"/>
                </a:solidFill>
                <a:latin typeface="Century Gothic" panose="020B0502020202020204" pitchFamily="34" charset="0"/>
                <a:cs typeface="Segoe UI" panose="020B0502040204020203" pitchFamily="34" charset="0"/>
              </a:rPr>
              <a:t>Sign: ‘Welcome everybody here’ in BSL</a:t>
            </a:r>
          </a:p>
          <a:p>
            <a:pPr marL="0" indent="0">
              <a:lnSpc>
                <a:spcPct val="120000"/>
              </a:lnSpc>
              <a:spcBef>
                <a:spcPts val="0"/>
              </a:spcBef>
              <a:spcAft>
                <a:spcPts val="0"/>
              </a:spcAft>
              <a:buNone/>
            </a:pPr>
            <a:endParaRPr lang="en-GB" sz="2900" dirty="0"/>
          </a:p>
          <a:p>
            <a:pPr marL="0" indent="0">
              <a:lnSpc>
                <a:spcPct val="90000"/>
              </a:lnSpc>
              <a:buNone/>
            </a:pPr>
            <a:endParaRPr lang="en-GB" sz="1100" dirty="0"/>
          </a:p>
        </p:txBody>
      </p:sp>
      <p:pic>
        <p:nvPicPr>
          <p:cNvPr id="4" name="Picture 3">
            <a:extLst>
              <a:ext uri="{FF2B5EF4-FFF2-40B4-BE49-F238E27FC236}">
                <a16:creationId xmlns:a16="http://schemas.microsoft.com/office/drawing/2014/main" id="{CC0D0413-29BD-4473-8832-3D2A945F1B1E}"/>
              </a:ext>
            </a:extLst>
          </p:cNvPr>
          <p:cNvPicPr>
            <a:picLocks noChangeAspect="1"/>
          </p:cNvPicPr>
          <p:nvPr/>
        </p:nvPicPr>
        <p:blipFill>
          <a:blip r:embed="rId2"/>
          <a:stretch>
            <a:fillRect/>
          </a:stretch>
        </p:blipFill>
        <p:spPr>
          <a:xfrm>
            <a:off x="3041513" y="4466075"/>
            <a:ext cx="1432684" cy="1755800"/>
          </a:xfrm>
          <a:prstGeom prst="rect">
            <a:avLst/>
          </a:prstGeom>
        </p:spPr>
      </p:pic>
    </p:spTree>
    <p:extLst>
      <p:ext uri="{BB962C8B-B14F-4D97-AF65-F5344CB8AC3E}">
        <p14:creationId xmlns:p14="http://schemas.microsoft.com/office/powerpoint/2010/main" val="18025046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B373F125-DEF3-41D6-9918-AB21A2ACC37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71E9F226-EB6E-48C9-ADDA-636DE4BF4EB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90581" y="485678"/>
            <a:ext cx="4174743" cy="588877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2">
            <a:extLst>
              <a:ext uri="{FF2B5EF4-FFF2-40B4-BE49-F238E27FC236}">
                <a16:creationId xmlns:a16="http://schemas.microsoft.com/office/drawing/2014/main" id="{111A6107-DEFE-418D-8E10-2BA94ADDE35A}"/>
              </a:ext>
            </a:extLst>
          </p:cNvPr>
          <p:cNvSpPr>
            <a:spLocks noGrp="1"/>
          </p:cNvSpPr>
          <p:nvPr>
            <p:ph type="title"/>
          </p:nvPr>
        </p:nvSpPr>
        <p:spPr>
          <a:xfrm>
            <a:off x="943077" y="971524"/>
            <a:ext cx="3269749" cy="4624327"/>
          </a:xfrm>
        </p:spPr>
        <p:txBody>
          <a:bodyPr anchor="ctr">
            <a:normAutofit fontScale="90000"/>
          </a:bodyPr>
          <a:lstStyle/>
          <a:p>
            <a:pPr>
              <a:lnSpc>
                <a:spcPct val="90000"/>
              </a:lnSpc>
            </a:pPr>
            <a:br>
              <a:rPr lang="en-GB" sz="2200" b="1" dirty="0">
                <a:solidFill>
                  <a:srgbClr val="FFFFFF"/>
                </a:solidFill>
              </a:rPr>
            </a:br>
            <a:br>
              <a:rPr lang="en-GB" sz="2200" b="1" dirty="0">
                <a:solidFill>
                  <a:srgbClr val="FFFFFF"/>
                </a:solidFill>
              </a:rPr>
            </a:br>
            <a:br>
              <a:rPr lang="en-GB" sz="2200" b="1" dirty="0">
                <a:solidFill>
                  <a:srgbClr val="FFFFFF"/>
                </a:solidFill>
              </a:rPr>
            </a:br>
            <a:br>
              <a:rPr lang="en-GB" sz="2200" b="1" dirty="0">
                <a:solidFill>
                  <a:srgbClr val="FFFFFF"/>
                </a:solidFill>
              </a:rPr>
            </a:br>
            <a:br>
              <a:rPr lang="en-GB" sz="2200" b="1" dirty="0">
                <a:solidFill>
                  <a:srgbClr val="FFFFFF"/>
                </a:solidFill>
              </a:rPr>
            </a:br>
            <a:r>
              <a:rPr lang="en-GB" sz="2700" b="1" dirty="0">
                <a:solidFill>
                  <a:srgbClr val="FFFFFF"/>
                </a:solidFill>
                <a:latin typeface="Century Gothic" panose="020B0502020202020204" pitchFamily="34" charset="0"/>
              </a:rPr>
              <a:t>Gathering </a:t>
            </a:r>
            <a:br>
              <a:rPr lang="en-GB" sz="2700" b="1" dirty="0">
                <a:solidFill>
                  <a:srgbClr val="FFFFFF"/>
                </a:solidFill>
                <a:latin typeface="Century Gothic" panose="020B0502020202020204" pitchFamily="34" charset="0"/>
              </a:rPr>
            </a:br>
            <a:br>
              <a:rPr lang="en-GB" sz="2700" b="1" dirty="0">
                <a:solidFill>
                  <a:srgbClr val="FFFFFF"/>
                </a:solidFill>
                <a:latin typeface="Century Gothic" panose="020B0502020202020204" pitchFamily="34" charset="0"/>
              </a:rPr>
            </a:br>
            <a:r>
              <a:rPr lang="en-GB" sz="2700" b="1" dirty="0">
                <a:solidFill>
                  <a:srgbClr val="FFFFFF"/>
                </a:solidFill>
                <a:latin typeface="Century Gothic" panose="020B0502020202020204" pitchFamily="34" charset="0"/>
              </a:rPr>
              <a:t>these can be used at the beginning of each session </a:t>
            </a:r>
            <a:br>
              <a:rPr lang="en-GB" sz="2200" b="1" dirty="0">
                <a:solidFill>
                  <a:srgbClr val="FFFFFF"/>
                </a:solidFill>
              </a:rPr>
            </a:br>
            <a:br>
              <a:rPr lang="en-GB" sz="2200" b="1" dirty="0">
                <a:solidFill>
                  <a:srgbClr val="FFFFFF"/>
                </a:solidFill>
              </a:rPr>
            </a:br>
            <a:br>
              <a:rPr lang="en-GB" sz="2200" b="1" dirty="0">
                <a:solidFill>
                  <a:srgbClr val="FFFFFF"/>
                </a:solidFill>
              </a:rPr>
            </a:br>
            <a:br>
              <a:rPr lang="en-GB" sz="2200" dirty="0">
                <a:solidFill>
                  <a:srgbClr val="FFFFFF"/>
                </a:solidFill>
              </a:rPr>
            </a:br>
            <a:br>
              <a:rPr lang="en-GB" sz="2200" dirty="0">
                <a:solidFill>
                  <a:srgbClr val="FFFFFF"/>
                </a:solidFill>
              </a:rPr>
            </a:br>
            <a:br>
              <a:rPr lang="en-GB" sz="2200" dirty="0">
                <a:solidFill>
                  <a:srgbClr val="FFFFFF"/>
                </a:solidFill>
              </a:rPr>
            </a:br>
            <a:endParaRPr lang="en-GB" sz="2200" dirty="0">
              <a:solidFill>
                <a:srgbClr val="FFFFFF"/>
              </a:solidFill>
            </a:endParaRPr>
          </a:p>
        </p:txBody>
      </p:sp>
      <p:sp>
        <p:nvSpPr>
          <p:cNvPr id="5" name="Content Placeholder 4">
            <a:extLst>
              <a:ext uri="{FF2B5EF4-FFF2-40B4-BE49-F238E27FC236}">
                <a16:creationId xmlns:a16="http://schemas.microsoft.com/office/drawing/2014/main" id="{FF455A7F-9764-455A-A71C-26FD48594459}"/>
              </a:ext>
            </a:extLst>
          </p:cNvPr>
          <p:cNvSpPr>
            <a:spLocks noGrp="1"/>
          </p:cNvSpPr>
          <p:nvPr>
            <p:ph idx="1"/>
          </p:nvPr>
        </p:nvSpPr>
        <p:spPr>
          <a:xfrm>
            <a:off x="5155905" y="485678"/>
            <a:ext cx="6436655" cy="5888772"/>
          </a:xfrm>
        </p:spPr>
        <p:txBody>
          <a:bodyPr anchor="ctr">
            <a:normAutofit/>
          </a:bodyPr>
          <a:lstStyle/>
          <a:p>
            <a:pPr>
              <a:lnSpc>
                <a:spcPct val="120000"/>
              </a:lnSpc>
              <a:spcBef>
                <a:spcPts val="0"/>
              </a:spcBef>
              <a:spcAft>
                <a:spcPts val="0"/>
              </a:spcAft>
            </a:pPr>
            <a:r>
              <a:rPr lang="en-GB" dirty="0">
                <a:solidFill>
                  <a:srgbClr val="002060"/>
                </a:solidFill>
                <a:latin typeface="Century Gothic" panose="020B0502020202020204" pitchFamily="34" charset="0"/>
                <a:cs typeface="Segoe UI" panose="020B0502040204020203" pitchFamily="34" charset="0"/>
              </a:rPr>
              <a:t>Christ the light of the world is here</a:t>
            </a:r>
          </a:p>
          <a:p>
            <a:pPr marL="0" indent="0">
              <a:lnSpc>
                <a:spcPct val="120000"/>
              </a:lnSpc>
              <a:spcBef>
                <a:spcPts val="0"/>
              </a:spcBef>
              <a:spcAft>
                <a:spcPts val="0"/>
              </a:spcAft>
              <a:buNone/>
            </a:pPr>
            <a:r>
              <a:rPr lang="en-GB" dirty="0">
                <a:solidFill>
                  <a:srgbClr val="002060"/>
                </a:solidFill>
                <a:latin typeface="Century Gothic" panose="020B0502020202020204" pitchFamily="34" charset="0"/>
                <a:cs typeface="Segoe UI" panose="020B0502040204020203" pitchFamily="34" charset="0"/>
              </a:rPr>
              <a:t>     God help us to speak positive words</a:t>
            </a:r>
          </a:p>
          <a:p>
            <a:pPr marL="0" indent="0">
              <a:lnSpc>
                <a:spcPct val="120000"/>
              </a:lnSpc>
              <a:spcBef>
                <a:spcPts val="0"/>
              </a:spcBef>
              <a:spcAft>
                <a:spcPts val="0"/>
              </a:spcAft>
              <a:buNone/>
            </a:pPr>
            <a:r>
              <a:rPr lang="en-GB" dirty="0">
                <a:solidFill>
                  <a:srgbClr val="002060"/>
                </a:solidFill>
                <a:latin typeface="Century Gothic" panose="020B0502020202020204" pitchFamily="34" charset="0"/>
                <a:cs typeface="Segoe UI" panose="020B0502040204020203" pitchFamily="34" charset="0"/>
              </a:rPr>
              <a:t>     To share peace with everyone </a:t>
            </a:r>
          </a:p>
          <a:p>
            <a:pPr marL="0" indent="0">
              <a:lnSpc>
                <a:spcPct val="120000"/>
              </a:lnSpc>
              <a:spcBef>
                <a:spcPts val="0"/>
              </a:spcBef>
              <a:spcAft>
                <a:spcPts val="0"/>
              </a:spcAft>
              <a:buNone/>
            </a:pPr>
            <a:r>
              <a:rPr lang="en-GB" dirty="0">
                <a:solidFill>
                  <a:srgbClr val="002060"/>
                </a:solidFill>
                <a:latin typeface="Century Gothic" panose="020B0502020202020204" pitchFamily="34" charset="0"/>
                <a:cs typeface="Segoe UI" panose="020B0502040204020203" pitchFamily="34" charset="0"/>
              </a:rPr>
              <a:t>     To remember that you are with us</a:t>
            </a:r>
          </a:p>
          <a:p>
            <a:pPr marL="0" indent="0">
              <a:lnSpc>
                <a:spcPct val="120000"/>
              </a:lnSpc>
              <a:spcBef>
                <a:spcPts val="0"/>
              </a:spcBef>
              <a:spcAft>
                <a:spcPts val="0"/>
              </a:spcAft>
              <a:buNone/>
            </a:pPr>
            <a:r>
              <a:rPr lang="en-GB" dirty="0">
                <a:solidFill>
                  <a:srgbClr val="002060"/>
                </a:solidFill>
                <a:latin typeface="Century Gothic" panose="020B0502020202020204" pitchFamily="34" charset="0"/>
                <a:cs typeface="Segoe UI" panose="020B0502040204020203" pitchFamily="34" charset="0"/>
              </a:rPr>
              <a:t>     </a:t>
            </a:r>
            <a:r>
              <a:rPr lang="en-GB" b="1" dirty="0">
                <a:solidFill>
                  <a:srgbClr val="002060"/>
                </a:solidFill>
                <a:latin typeface="Century Gothic" panose="020B0502020202020204" pitchFamily="34" charset="0"/>
                <a:cs typeface="Segoe UI" panose="020B0502040204020203" pitchFamily="34" charset="0"/>
              </a:rPr>
              <a:t>Let us celebrate what God has made</a:t>
            </a:r>
          </a:p>
          <a:p>
            <a:pPr marL="0" indent="0">
              <a:lnSpc>
                <a:spcPct val="120000"/>
              </a:lnSpc>
              <a:spcBef>
                <a:spcPts val="0"/>
              </a:spcBef>
              <a:spcAft>
                <a:spcPts val="0"/>
              </a:spcAft>
              <a:buNone/>
            </a:pPr>
            <a:endParaRPr lang="en-GB" dirty="0">
              <a:solidFill>
                <a:srgbClr val="002060"/>
              </a:solidFill>
              <a:latin typeface="Century Gothic" panose="020B0502020202020204" pitchFamily="34" charset="0"/>
              <a:cs typeface="Segoe UI" panose="020B0502040204020203" pitchFamily="34" charset="0"/>
            </a:endParaRPr>
          </a:p>
          <a:p>
            <a:pPr>
              <a:lnSpc>
                <a:spcPct val="120000"/>
              </a:lnSpc>
              <a:spcBef>
                <a:spcPts val="0"/>
              </a:spcBef>
              <a:spcAft>
                <a:spcPts val="0"/>
              </a:spcAft>
            </a:pPr>
            <a:r>
              <a:rPr lang="en-GB" dirty="0">
                <a:solidFill>
                  <a:srgbClr val="002060"/>
                </a:solidFill>
                <a:latin typeface="Century Gothic" panose="020B0502020202020204" pitchFamily="34" charset="0"/>
                <a:cs typeface="Segoe UI" panose="020B0502040204020203" pitchFamily="34" charset="0"/>
              </a:rPr>
              <a:t>Let’s remember to show God’s love, </a:t>
            </a:r>
          </a:p>
          <a:p>
            <a:pPr marL="0" indent="0">
              <a:lnSpc>
                <a:spcPct val="120000"/>
              </a:lnSpc>
              <a:spcBef>
                <a:spcPts val="0"/>
              </a:spcBef>
              <a:spcAft>
                <a:spcPts val="0"/>
              </a:spcAft>
              <a:buNone/>
            </a:pPr>
            <a:r>
              <a:rPr lang="en-GB" dirty="0">
                <a:solidFill>
                  <a:srgbClr val="002060"/>
                </a:solidFill>
                <a:latin typeface="Century Gothic" panose="020B0502020202020204" pitchFamily="34" charset="0"/>
                <a:cs typeface="Segoe UI" panose="020B0502040204020203" pitchFamily="34" charset="0"/>
              </a:rPr>
              <a:t>     </a:t>
            </a:r>
            <a:r>
              <a:rPr lang="en-GB" b="1" dirty="0">
                <a:solidFill>
                  <a:srgbClr val="002060"/>
                </a:solidFill>
                <a:latin typeface="Century Gothic" panose="020B0502020202020204" pitchFamily="34" charset="0"/>
                <a:cs typeface="Segoe UI" panose="020B0502040204020203" pitchFamily="34" charset="0"/>
              </a:rPr>
              <a:t>and to show a bit of heaven to everyone we meet</a:t>
            </a:r>
            <a:r>
              <a:rPr lang="en-GB" b="1" dirty="0">
                <a:latin typeface="Century Gothic" panose="020B0502020202020204" pitchFamily="34" charset="0"/>
                <a:cs typeface="Segoe UI" panose="020B0502040204020203" pitchFamily="34" charset="0"/>
              </a:rPr>
              <a:t>.</a:t>
            </a:r>
          </a:p>
          <a:p>
            <a:pPr marL="0" indent="0">
              <a:lnSpc>
                <a:spcPct val="120000"/>
              </a:lnSpc>
              <a:spcBef>
                <a:spcPts val="0"/>
              </a:spcBef>
              <a:spcAft>
                <a:spcPts val="0"/>
              </a:spcAft>
              <a:buNone/>
            </a:pPr>
            <a:r>
              <a:rPr lang="en-GB" dirty="0">
                <a:latin typeface="Segoe UI" panose="020B0502040204020203" pitchFamily="34" charset="0"/>
                <a:cs typeface="Segoe UI" panose="020B0502040204020203" pitchFamily="34" charset="0"/>
              </a:rPr>
              <a:t>                                                                                        </a:t>
            </a:r>
            <a:endParaRPr lang="en-GB" sz="2900" dirty="0">
              <a:latin typeface="Segoe UI" panose="020B0502040204020203" pitchFamily="34" charset="0"/>
              <a:cs typeface="Segoe UI" panose="020B0502040204020203" pitchFamily="34" charset="0"/>
            </a:endParaRPr>
          </a:p>
          <a:p>
            <a:pPr marL="0" indent="0">
              <a:lnSpc>
                <a:spcPct val="120000"/>
              </a:lnSpc>
              <a:spcBef>
                <a:spcPts val="0"/>
              </a:spcBef>
              <a:spcAft>
                <a:spcPts val="0"/>
              </a:spcAft>
              <a:buNone/>
            </a:pPr>
            <a:endParaRPr lang="en-GB" sz="2900" dirty="0"/>
          </a:p>
          <a:p>
            <a:pPr marL="0" indent="0">
              <a:lnSpc>
                <a:spcPct val="90000"/>
              </a:lnSpc>
              <a:buNone/>
            </a:pPr>
            <a:endParaRPr lang="en-GB" sz="1100" dirty="0"/>
          </a:p>
        </p:txBody>
      </p:sp>
      <p:pic>
        <p:nvPicPr>
          <p:cNvPr id="4" name="Picture 3">
            <a:extLst>
              <a:ext uri="{FF2B5EF4-FFF2-40B4-BE49-F238E27FC236}">
                <a16:creationId xmlns:a16="http://schemas.microsoft.com/office/drawing/2014/main" id="{CC0D0413-29BD-4473-8832-3D2A945F1B1E}"/>
              </a:ext>
            </a:extLst>
          </p:cNvPr>
          <p:cNvPicPr>
            <a:picLocks noChangeAspect="1"/>
          </p:cNvPicPr>
          <p:nvPr/>
        </p:nvPicPr>
        <p:blipFill>
          <a:blip r:embed="rId2"/>
          <a:stretch>
            <a:fillRect/>
          </a:stretch>
        </p:blipFill>
        <p:spPr>
          <a:xfrm>
            <a:off x="3041513" y="4466075"/>
            <a:ext cx="1432684" cy="1755800"/>
          </a:xfrm>
          <a:prstGeom prst="rect">
            <a:avLst/>
          </a:prstGeom>
        </p:spPr>
      </p:pic>
    </p:spTree>
    <p:extLst>
      <p:ext uri="{BB962C8B-B14F-4D97-AF65-F5344CB8AC3E}">
        <p14:creationId xmlns:p14="http://schemas.microsoft.com/office/powerpoint/2010/main" val="299805490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B373F125-DEF3-41D6-9918-AB21A2ACC37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71E9F226-EB6E-48C9-ADDA-636DE4BF4EB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90581" y="485678"/>
            <a:ext cx="4174743" cy="588877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2">
            <a:extLst>
              <a:ext uri="{FF2B5EF4-FFF2-40B4-BE49-F238E27FC236}">
                <a16:creationId xmlns:a16="http://schemas.microsoft.com/office/drawing/2014/main" id="{111A6107-DEFE-418D-8E10-2BA94ADDE35A}"/>
              </a:ext>
            </a:extLst>
          </p:cNvPr>
          <p:cNvSpPr>
            <a:spLocks noGrp="1"/>
          </p:cNvSpPr>
          <p:nvPr>
            <p:ph type="title"/>
          </p:nvPr>
        </p:nvSpPr>
        <p:spPr>
          <a:xfrm>
            <a:off x="959157" y="1113764"/>
            <a:ext cx="3269749" cy="4624327"/>
          </a:xfrm>
        </p:spPr>
        <p:txBody>
          <a:bodyPr anchor="ctr">
            <a:normAutofit/>
          </a:bodyPr>
          <a:lstStyle/>
          <a:p>
            <a:pPr>
              <a:lnSpc>
                <a:spcPct val="90000"/>
              </a:lnSpc>
            </a:pPr>
            <a:br>
              <a:rPr lang="en-GB" sz="2500" b="1" dirty="0">
                <a:solidFill>
                  <a:srgbClr val="FFFFFF"/>
                </a:solidFill>
              </a:rPr>
            </a:br>
            <a:br>
              <a:rPr lang="en-GB" sz="2500" b="1" dirty="0">
                <a:solidFill>
                  <a:srgbClr val="FFFFFF"/>
                </a:solidFill>
              </a:rPr>
            </a:br>
            <a:br>
              <a:rPr lang="en-GB" sz="2500" b="1" dirty="0">
                <a:solidFill>
                  <a:srgbClr val="FFFFFF"/>
                </a:solidFill>
                <a:latin typeface="Arial Rounded MT Bold" panose="020F0704030504030204" pitchFamily="34" charset="0"/>
              </a:rPr>
            </a:br>
            <a:r>
              <a:rPr lang="en-GB" sz="2500" b="1" dirty="0">
                <a:solidFill>
                  <a:srgbClr val="FFFFFF"/>
                </a:solidFill>
                <a:latin typeface="Century Gothic" panose="020B0502020202020204" pitchFamily="34" charset="0"/>
              </a:rPr>
              <a:t>Sending</a:t>
            </a:r>
            <a:br>
              <a:rPr lang="en-GB" sz="2500" b="1" dirty="0">
                <a:solidFill>
                  <a:srgbClr val="FFFFFF"/>
                </a:solidFill>
                <a:latin typeface="Century Gothic" panose="020B0502020202020204" pitchFamily="34" charset="0"/>
              </a:rPr>
            </a:br>
            <a:br>
              <a:rPr lang="en-GB" sz="2500" b="1" dirty="0">
                <a:solidFill>
                  <a:srgbClr val="FFFFFF"/>
                </a:solidFill>
                <a:latin typeface="Century Gothic" panose="020B0502020202020204" pitchFamily="34" charset="0"/>
              </a:rPr>
            </a:br>
            <a:r>
              <a:rPr kumimoji="0" lang="en-GB" sz="2500" b="1" i="0" u="none" strike="noStrike" kern="1200" cap="all" spc="0" normalizeH="0" baseline="0" noProof="0" dirty="0">
                <a:ln>
                  <a:noFill/>
                </a:ln>
                <a:solidFill>
                  <a:srgbClr val="FFFFFF"/>
                </a:solidFill>
                <a:effectLst/>
                <a:uLnTx/>
                <a:uFillTx/>
                <a:latin typeface="Century Gothic" panose="020B0502020202020204" pitchFamily="34" charset="0"/>
              </a:rPr>
              <a:t>these can be used at the End of each session</a:t>
            </a:r>
            <a:br>
              <a:rPr lang="en-GB" sz="2500" b="1" dirty="0">
                <a:solidFill>
                  <a:srgbClr val="FFFFFF"/>
                </a:solidFill>
                <a:latin typeface="Arial Rounded MT Bold" panose="020F0704030504030204" pitchFamily="34" charset="0"/>
              </a:rPr>
            </a:br>
            <a:br>
              <a:rPr lang="en-GB" sz="2500" b="1" dirty="0">
                <a:solidFill>
                  <a:srgbClr val="FFFFFF"/>
                </a:solidFill>
                <a:latin typeface="Arial Rounded MT Bold" panose="020F0704030504030204" pitchFamily="34" charset="0"/>
              </a:rPr>
            </a:br>
            <a:br>
              <a:rPr lang="en-GB" sz="2500" dirty="0">
                <a:solidFill>
                  <a:srgbClr val="FFFFFF"/>
                </a:solidFill>
                <a:latin typeface="Arial Rounded MT Bold" panose="020F0704030504030204" pitchFamily="34" charset="0"/>
              </a:rPr>
            </a:br>
            <a:br>
              <a:rPr lang="en-GB" sz="2500" dirty="0">
                <a:solidFill>
                  <a:srgbClr val="FFFFFF"/>
                </a:solidFill>
              </a:rPr>
            </a:br>
            <a:br>
              <a:rPr lang="en-GB" sz="2500" dirty="0">
                <a:solidFill>
                  <a:srgbClr val="FFFFFF"/>
                </a:solidFill>
              </a:rPr>
            </a:br>
            <a:endParaRPr lang="en-GB" sz="2500" dirty="0">
              <a:solidFill>
                <a:srgbClr val="FFFFFF"/>
              </a:solidFill>
            </a:endParaRPr>
          </a:p>
        </p:txBody>
      </p:sp>
      <p:sp>
        <p:nvSpPr>
          <p:cNvPr id="5" name="Content Placeholder 4">
            <a:extLst>
              <a:ext uri="{FF2B5EF4-FFF2-40B4-BE49-F238E27FC236}">
                <a16:creationId xmlns:a16="http://schemas.microsoft.com/office/drawing/2014/main" id="{FF455A7F-9764-455A-A71C-26FD48594459}"/>
              </a:ext>
            </a:extLst>
          </p:cNvPr>
          <p:cNvSpPr>
            <a:spLocks noGrp="1"/>
          </p:cNvSpPr>
          <p:nvPr>
            <p:ph idx="1"/>
          </p:nvPr>
        </p:nvSpPr>
        <p:spPr>
          <a:xfrm>
            <a:off x="4886199" y="969228"/>
            <a:ext cx="6346644" cy="5888772"/>
          </a:xfrm>
        </p:spPr>
        <p:txBody>
          <a:bodyPr anchor="ctr">
            <a:normAutofit lnSpcReduction="10000"/>
          </a:bodyPr>
          <a:lstStyle/>
          <a:p>
            <a:pPr marL="0" indent="0">
              <a:lnSpc>
                <a:spcPct val="90000"/>
              </a:lnSpc>
              <a:spcBef>
                <a:spcPts val="0"/>
              </a:spcBef>
              <a:buNone/>
            </a:pPr>
            <a:r>
              <a:rPr lang="en-GB" sz="1600" dirty="0">
                <a:solidFill>
                  <a:srgbClr val="002060"/>
                </a:solidFill>
                <a:latin typeface="Century Gothic" panose="020B0502020202020204" pitchFamily="34" charset="0"/>
                <a:cs typeface="Segoe UI" panose="020B0502040204020203" pitchFamily="34" charset="0"/>
              </a:rPr>
              <a:t>You may want to end your time together with one of these short prayers or blessings:</a:t>
            </a:r>
          </a:p>
          <a:p>
            <a:pPr marL="0" indent="0">
              <a:lnSpc>
                <a:spcPct val="90000"/>
              </a:lnSpc>
              <a:spcBef>
                <a:spcPts val="0"/>
              </a:spcBef>
              <a:buNone/>
            </a:pPr>
            <a:endParaRPr lang="en-GB" sz="1600" dirty="0">
              <a:solidFill>
                <a:srgbClr val="002060"/>
              </a:solidFill>
              <a:latin typeface="Century Gothic" panose="020B0502020202020204" pitchFamily="34" charset="0"/>
              <a:cs typeface="Segoe UI" panose="020B0502040204020203" pitchFamily="34" charset="0"/>
            </a:endParaRPr>
          </a:p>
          <a:p>
            <a:pPr marL="0" indent="0">
              <a:lnSpc>
                <a:spcPct val="90000"/>
              </a:lnSpc>
              <a:spcBef>
                <a:spcPts val="0"/>
              </a:spcBef>
              <a:buNone/>
            </a:pPr>
            <a:r>
              <a:rPr lang="en-GB" sz="1600" dirty="0">
                <a:solidFill>
                  <a:srgbClr val="002060"/>
                </a:solidFill>
                <a:latin typeface="Century Gothic" panose="020B0502020202020204" pitchFamily="34" charset="0"/>
                <a:cs typeface="Segoe UI" panose="020B0502040204020203" pitchFamily="34" charset="0"/>
              </a:rPr>
              <a:t>As we end this time</a:t>
            </a:r>
          </a:p>
          <a:p>
            <a:pPr marL="0" indent="0">
              <a:lnSpc>
                <a:spcPct val="90000"/>
              </a:lnSpc>
              <a:spcBef>
                <a:spcPts val="0"/>
              </a:spcBef>
              <a:buNone/>
            </a:pPr>
            <a:r>
              <a:rPr lang="en-GB" sz="1600" dirty="0">
                <a:solidFill>
                  <a:srgbClr val="002060"/>
                </a:solidFill>
                <a:latin typeface="Century Gothic" panose="020B0502020202020204" pitchFamily="34" charset="0"/>
                <a:cs typeface="Segoe UI" panose="020B0502040204020203" pitchFamily="34" charset="0"/>
              </a:rPr>
              <a:t>May we live with your love </a:t>
            </a:r>
          </a:p>
          <a:p>
            <a:pPr marL="0" indent="0">
              <a:lnSpc>
                <a:spcPct val="90000"/>
              </a:lnSpc>
              <a:spcBef>
                <a:spcPts val="0"/>
              </a:spcBef>
              <a:buNone/>
            </a:pPr>
            <a:r>
              <a:rPr lang="en-GB" sz="1600" dirty="0">
                <a:solidFill>
                  <a:srgbClr val="002060"/>
                </a:solidFill>
                <a:latin typeface="Century Gothic" panose="020B0502020202020204" pitchFamily="34" charset="0"/>
                <a:cs typeface="Segoe UI" panose="020B0502040204020203" pitchFamily="34" charset="0"/>
              </a:rPr>
              <a:t>Build on your truth</a:t>
            </a:r>
          </a:p>
          <a:p>
            <a:pPr marL="0" indent="0">
              <a:lnSpc>
                <a:spcPct val="90000"/>
              </a:lnSpc>
              <a:spcBef>
                <a:spcPts val="0"/>
              </a:spcBef>
              <a:buNone/>
            </a:pPr>
            <a:r>
              <a:rPr lang="en-GB" sz="1600" dirty="0">
                <a:solidFill>
                  <a:srgbClr val="002060"/>
                </a:solidFill>
                <a:latin typeface="Century Gothic" panose="020B0502020202020204" pitchFamily="34" charset="0"/>
                <a:cs typeface="Segoe UI" panose="020B0502040204020203" pitchFamily="34" charset="0"/>
              </a:rPr>
              <a:t>Share your forgiveness </a:t>
            </a:r>
          </a:p>
          <a:p>
            <a:pPr marL="0" indent="0">
              <a:lnSpc>
                <a:spcPct val="90000"/>
              </a:lnSpc>
              <a:spcBef>
                <a:spcPts val="0"/>
              </a:spcBef>
              <a:buNone/>
            </a:pPr>
            <a:r>
              <a:rPr lang="en-GB" sz="1600" dirty="0">
                <a:solidFill>
                  <a:srgbClr val="002060"/>
                </a:solidFill>
                <a:latin typeface="Century Gothic" panose="020B0502020202020204" pitchFamily="34" charset="0"/>
                <a:cs typeface="Segoe UI" panose="020B0502040204020203" pitchFamily="34" charset="0"/>
              </a:rPr>
              <a:t>Rest in your peace</a:t>
            </a:r>
          </a:p>
          <a:p>
            <a:pPr marL="0" indent="0">
              <a:lnSpc>
                <a:spcPct val="90000"/>
              </a:lnSpc>
              <a:spcBef>
                <a:spcPts val="0"/>
              </a:spcBef>
              <a:buNone/>
            </a:pPr>
            <a:r>
              <a:rPr lang="en-GB" sz="1600" dirty="0">
                <a:solidFill>
                  <a:srgbClr val="002060"/>
                </a:solidFill>
                <a:latin typeface="Century Gothic" panose="020B0502020202020204" pitchFamily="34" charset="0"/>
                <a:cs typeface="Segoe UI" panose="020B0502040204020203" pitchFamily="34" charset="0"/>
              </a:rPr>
              <a:t>For the whole of the day.  </a:t>
            </a:r>
            <a:r>
              <a:rPr lang="en-GB" sz="1600" b="1" dirty="0">
                <a:solidFill>
                  <a:srgbClr val="002060"/>
                </a:solidFill>
                <a:latin typeface="Century Gothic" panose="020B0502020202020204" pitchFamily="34" charset="0"/>
                <a:cs typeface="Segoe UI" panose="020B0502040204020203" pitchFamily="34" charset="0"/>
              </a:rPr>
              <a:t>AMEN</a:t>
            </a:r>
          </a:p>
          <a:p>
            <a:pPr marL="0" indent="0">
              <a:lnSpc>
                <a:spcPct val="90000"/>
              </a:lnSpc>
              <a:spcBef>
                <a:spcPts val="0"/>
              </a:spcBef>
              <a:buNone/>
            </a:pPr>
            <a:endParaRPr lang="en-GB" sz="1600" dirty="0">
              <a:solidFill>
                <a:srgbClr val="002060"/>
              </a:solidFill>
              <a:latin typeface="Century Gothic" panose="020B0502020202020204" pitchFamily="34" charset="0"/>
              <a:cs typeface="Segoe UI" panose="020B0502040204020203" pitchFamily="34" charset="0"/>
            </a:endParaRPr>
          </a:p>
          <a:p>
            <a:pPr marL="0" indent="0">
              <a:lnSpc>
                <a:spcPct val="90000"/>
              </a:lnSpc>
              <a:spcBef>
                <a:spcPts val="0"/>
              </a:spcBef>
              <a:buNone/>
            </a:pPr>
            <a:r>
              <a:rPr lang="en-GB" sz="1600" dirty="0">
                <a:solidFill>
                  <a:srgbClr val="002060"/>
                </a:solidFill>
                <a:latin typeface="Century Gothic" panose="020B0502020202020204" pitchFamily="34" charset="0"/>
                <a:cs typeface="Segoe UI" panose="020B0502040204020203" pitchFamily="34" charset="0"/>
              </a:rPr>
              <a:t>Thank you for this day, </a:t>
            </a:r>
          </a:p>
          <a:p>
            <a:pPr marL="0" indent="0">
              <a:lnSpc>
                <a:spcPct val="90000"/>
              </a:lnSpc>
              <a:spcBef>
                <a:spcPts val="0"/>
              </a:spcBef>
              <a:buNone/>
            </a:pPr>
            <a:r>
              <a:rPr lang="en-GB" sz="1600" dirty="0">
                <a:solidFill>
                  <a:srgbClr val="002060"/>
                </a:solidFill>
                <a:latin typeface="Century Gothic" panose="020B0502020202020204" pitchFamily="34" charset="0"/>
                <a:cs typeface="Segoe UI" panose="020B0502040204020203" pitchFamily="34" charset="0"/>
              </a:rPr>
              <a:t>For fun, friendship and learning. </a:t>
            </a:r>
          </a:p>
          <a:p>
            <a:pPr marL="0" indent="0">
              <a:lnSpc>
                <a:spcPct val="90000"/>
              </a:lnSpc>
              <a:spcBef>
                <a:spcPts val="0"/>
              </a:spcBef>
              <a:buNone/>
            </a:pPr>
            <a:r>
              <a:rPr lang="en-GB" sz="1600" dirty="0">
                <a:solidFill>
                  <a:srgbClr val="002060"/>
                </a:solidFill>
                <a:latin typeface="Century Gothic" panose="020B0502020202020204" pitchFamily="34" charset="0"/>
                <a:cs typeface="Segoe UI" panose="020B0502040204020203" pitchFamily="34" charset="0"/>
              </a:rPr>
              <a:t>We give thanks for this time </a:t>
            </a:r>
          </a:p>
          <a:p>
            <a:pPr marL="0" indent="0">
              <a:lnSpc>
                <a:spcPct val="90000"/>
              </a:lnSpc>
              <a:spcBef>
                <a:spcPts val="0"/>
              </a:spcBef>
              <a:buNone/>
            </a:pPr>
            <a:r>
              <a:rPr lang="en-GB" sz="1600" dirty="0">
                <a:solidFill>
                  <a:srgbClr val="002060"/>
                </a:solidFill>
                <a:latin typeface="Century Gothic" panose="020B0502020202020204" pitchFamily="34" charset="0"/>
                <a:cs typeface="Segoe UI" panose="020B0502040204020203" pitchFamily="34" charset="0"/>
              </a:rPr>
              <a:t>As we share peace with each other.  </a:t>
            </a:r>
            <a:r>
              <a:rPr lang="en-GB" sz="1600" b="1" dirty="0">
                <a:solidFill>
                  <a:srgbClr val="002060"/>
                </a:solidFill>
                <a:latin typeface="Century Gothic" panose="020B0502020202020204" pitchFamily="34" charset="0"/>
                <a:cs typeface="Segoe UI" panose="020B0502040204020203" pitchFamily="34" charset="0"/>
              </a:rPr>
              <a:t>AMEN</a:t>
            </a:r>
          </a:p>
          <a:p>
            <a:pPr marL="0" indent="0">
              <a:lnSpc>
                <a:spcPct val="90000"/>
              </a:lnSpc>
              <a:spcBef>
                <a:spcPts val="0"/>
              </a:spcBef>
              <a:buNone/>
            </a:pPr>
            <a:endParaRPr lang="en-GB" sz="1600" dirty="0">
              <a:solidFill>
                <a:srgbClr val="002060"/>
              </a:solidFill>
              <a:latin typeface="Century Gothic" panose="020B0502020202020204" pitchFamily="34" charset="0"/>
              <a:cs typeface="Segoe UI" panose="020B0502040204020203" pitchFamily="34" charset="0"/>
            </a:endParaRPr>
          </a:p>
          <a:p>
            <a:pPr marL="0" indent="0">
              <a:lnSpc>
                <a:spcPct val="90000"/>
              </a:lnSpc>
              <a:spcBef>
                <a:spcPts val="0"/>
              </a:spcBef>
              <a:buNone/>
            </a:pPr>
            <a:r>
              <a:rPr lang="en-GB" sz="1600" dirty="0">
                <a:solidFill>
                  <a:srgbClr val="002060"/>
                </a:solidFill>
                <a:latin typeface="Century Gothic" panose="020B0502020202020204" pitchFamily="34" charset="0"/>
                <a:cs typeface="Segoe UI" panose="020B0502040204020203" pitchFamily="34" charset="0"/>
              </a:rPr>
              <a:t>Help us as we as we move on</a:t>
            </a:r>
          </a:p>
          <a:p>
            <a:pPr marL="0" indent="0">
              <a:lnSpc>
                <a:spcPct val="90000"/>
              </a:lnSpc>
              <a:spcBef>
                <a:spcPts val="0"/>
              </a:spcBef>
              <a:buNone/>
            </a:pPr>
            <a:r>
              <a:rPr lang="en-GB" sz="1600" dirty="0">
                <a:solidFill>
                  <a:srgbClr val="002060"/>
                </a:solidFill>
                <a:latin typeface="Century Gothic" panose="020B0502020202020204" pitchFamily="34" charset="0"/>
                <a:cs typeface="Segoe UI" panose="020B0502040204020203" pitchFamily="34" charset="0"/>
              </a:rPr>
              <a:t>To carry hope in us for the day</a:t>
            </a:r>
          </a:p>
          <a:p>
            <a:pPr marL="0" indent="0">
              <a:lnSpc>
                <a:spcPct val="90000"/>
              </a:lnSpc>
              <a:spcBef>
                <a:spcPts val="0"/>
              </a:spcBef>
              <a:buNone/>
            </a:pPr>
            <a:r>
              <a:rPr lang="en-GB" sz="1600" dirty="0">
                <a:solidFill>
                  <a:srgbClr val="002060"/>
                </a:solidFill>
                <a:latin typeface="Century Gothic" panose="020B0502020202020204" pitchFamily="34" charset="0"/>
                <a:cs typeface="Segoe UI" panose="020B0502040204020203" pitchFamily="34" charset="0"/>
              </a:rPr>
              <a:t>Turning our thoughts towards others,</a:t>
            </a:r>
          </a:p>
          <a:p>
            <a:pPr marL="0" indent="0">
              <a:lnSpc>
                <a:spcPct val="90000"/>
              </a:lnSpc>
              <a:spcBef>
                <a:spcPts val="0"/>
              </a:spcBef>
              <a:buNone/>
            </a:pPr>
            <a:r>
              <a:rPr lang="en-GB" sz="1600" dirty="0">
                <a:solidFill>
                  <a:srgbClr val="002060"/>
                </a:solidFill>
                <a:latin typeface="Century Gothic" panose="020B0502020202020204" pitchFamily="34" charset="0"/>
                <a:cs typeface="Segoe UI" panose="020B0502040204020203" pitchFamily="34" charset="0"/>
              </a:rPr>
              <a:t>Our hearts towards love,</a:t>
            </a:r>
          </a:p>
          <a:p>
            <a:pPr marL="0" indent="0">
              <a:lnSpc>
                <a:spcPct val="90000"/>
              </a:lnSpc>
              <a:spcBef>
                <a:spcPts val="0"/>
              </a:spcBef>
              <a:buNone/>
            </a:pPr>
            <a:r>
              <a:rPr lang="en-GB" sz="1600" dirty="0">
                <a:solidFill>
                  <a:srgbClr val="002060"/>
                </a:solidFill>
                <a:latin typeface="Century Gothic" panose="020B0502020202020204" pitchFamily="34" charset="0"/>
                <a:cs typeface="Segoe UI" panose="020B0502040204020203" pitchFamily="34" charset="0"/>
              </a:rPr>
              <a:t>And our hands towards serving those in need. </a:t>
            </a:r>
            <a:r>
              <a:rPr lang="en-GB" sz="1600" b="1" dirty="0">
                <a:solidFill>
                  <a:srgbClr val="002060"/>
                </a:solidFill>
                <a:latin typeface="Century Gothic" panose="020B0502020202020204" pitchFamily="34" charset="0"/>
                <a:cs typeface="Segoe UI" panose="020B0502040204020203" pitchFamily="34" charset="0"/>
              </a:rPr>
              <a:t>AMEN</a:t>
            </a:r>
          </a:p>
          <a:p>
            <a:pPr marL="0" indent="0">
              <a:lnSpc>
                <a:spcPct val="90000"/>
              </a:lnSpc>
              <a:spcBef>
                <a:spcPts val="0"/>
              </a:spcBef>
              <a:buNone/>
            </a:pPr>
            <a:endParaRPr lang="en-GB" sz="1100" dirty="0"/>
          </a:p>
          <a:p>
            <a:pPr marL="0" indent="0">
              <a:lnSpc>
                <a:spcPct val="90000"/>
              </a:lnSpc>
              <a:spcBef>
                <a:spcPts val="0"/>
              </a:spcBef>
              <a:buNone/>
            </a:pPr>
            <a:endParaRPr lang="en-GB" sz="1100" dirty="0"/>
          </a:p>
          <a:p>
            <a:pPr marL="0" indent="0">
              <a:lnSpc>
                <a:spcPct val="90000"/>
              </a:lnSpc>
              <a:spcBef>
                <a:spcPts val="0"/>
              </a:spcBef>
              <a:buNone/>
            </a:pPr>
            <a:endParaRPr lang="en-GB" sz="1100" dirty="0"/>
          </a:p>
          <a:p>
            <a:pPr marL="0" indent="0">
              <a:lnSpc>
                <a:spcPct val="90000"/>
              </a:lnSpc>
              <a:spcBef>
                <a:spcPts val="0"/>
              </a:spcBef>
              <a:buNone/>
            </a:pPr>
            <a:endParaRPr lang="en-GB" sz="1100" dirty="0"/>
          </a:p>
        </p:txBody>
      </p:sp>
      <p:pic>
        <p:nvPicPr>
          <p:cNvPr id="4" name="Picture 3">
            <a:extLst>
              <a:ext uri="{FF2B5EF4-FFF2-40B4-BE49-F238E27FC236}">
                <a16:creationId xmlns:a16="http://schemas.microsoft.com/office/drawing/2014/main" id="{156FA1BC-FC3D-4092-8A91-F0D549A67FAE}"/>
              </a:ext>
            </a:extLst>
          </p:cNvPr>
          <p:cNvPicPr>
            <a:picLocks noChangeAspect="1"/>
          </p:cNvPicPr>
          <p:nvPr/>
        </p:nvPicPr>
        <p:blipFill>
          <a:blip r:embed="rId2"/>
          <a:stretch>
            <a:fillRect/>
          </a:stretch>
        </p:blipFill>
        <p:spPr>
          <a:xfrm>
            <a:off x="2815649" y="4333845"/>
            <a:ext cx="1542422" cy="1889924"/>
          </a:xfrm>
          <a:prstGeom prst="rect">
            <a:avLst/>
          </a:prstGeom>
        </p:spPr>
      </p:pic>
    </p:spTree>
    <p:extLst>
      <p:ext uri="{BB962C8B-B14F-4D97-AF65-F5344CB8AC3E}">
        <p14:creationId xmlns:p14="http://schemas.microsoft.com/office/powerpoint/2010/main" val="36032593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B373F125-DEF3-41D6-9918-AB21A2ACC37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71E9F226-EB6E-48C9-ADDA-636DE4BF4EB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90581" y="485678"/>
            <a:ext cx="4174743" cy="588877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2">
            <a:extLst>
              <a:ext uri="{FF2B5EF4-FFF2-40B4-BE49-F238E27FC236}">
                <a16:creationId xmlns:a16="http://schemas.microsoft.com/office/drawing/2014/main" id="{111A6107-DEFE-418D-8E10-2BA94ADDE35A}"/>
              </a:ext>
            </a:extLst>
          </p:cNvPr>
          <p:cNvSpPr>
            <a:spLocks noGrp="1"/>
          </p:cNvSpPr>
          <p:nvPr>
            <p:ph type="title"/>
          </p:nvPr>
        </p:nvSpPr>
        <p:spPr>
          <a:xfrm>
            <a:off x="959157" y="1113764"/>
            <a:ext cx="3269749" cy="4624327"/>
          </a:xfrm>
        </p:spPr>
        <p:txBody>
          <a:bodyPr anchor="ctr">
            <a:normAutofit/>
          </a:bodyPr>
          <a:lstStyle/>
          <a:p>
            <a:pPr>
              <a:lnSpc>
                <a:spcPct val="90000"/>
              </a:lnSpc>
            </a:pPr>
            <a:br>
              <a:rPr lang="en-GB" sz="2500" b="1" dirty="0">
                <a:solidFill>
                  <a:srgbClr val="FFFFFF"/>
                </a:solidFill>
              </a:rPr>
            </a:br>
            <a:br>
              <a:rPr lang="en-GB" sz="2500" b="1" dirty="0">
                <a:solidFill>
                  <a:srgbClr val="FFFFFF"/>
                </a:solidFill>
              </a:rPr>
            </a:br>
            <a:br>
              <a:rPr lang="en-GB" sz="2500" b="1" dirty="0">
                <a:solidFill>
                  <a:srgbClr val="FFFFFF"/>
                </a:solidFill>
                <a:latin typeface="Century Gothic" panose="020B0502020202020204" pitchFamily="34" charset="0"/>
              </a:rPr>
            </a:br>
            <a:r>
              <a:rPr lang="en-GB" sz="2500" b="1" dirty="0">
                <a:solidFill>
                  <a:srgbClr val="FFFFFF"/>
                </a:solidFill>
                <a:latin typeface="Century Gothic" panose="020B0502020202020204" pitchFamily="34" charset="0"/>
              </a:rPr>
              <a:t>Sending</a:t>
            </a:r>
            <a:br>
              <a:rPr lang="en-GB" sz="2500" b="1" dirty="0">
                <a:solidFill>
                  <a:srgbClr val="FFFFFF"/>
                </a:solidFill>
                <a:latin typeface="Century Gothic" panose="020B0502020202020204" pitchFamily="34" charset="0"/>
              </a:rPr>
            </a:br>
            <a:br>
              <a:rPr lang="en-GB" sz="2500" b="1" dirty="0">
                <a:solidFill>
                  <a:srgbClr val="FFFFFF"/>
                </a:solidFill>
                <a:latin typeface="Century Gothic" panose="020B0502020202020204" pitchFamily="34" charset="0"/>
              </a:rPr>
            </a:br>
            <a:r>
              <a:rPr kumimoji="0" lang="en-GB" sz="2500" b="1" i="0" u="none" strike="noStrike" kern="1200" cap="all" spc="0" normalizeH="0" baseline="0" noProof="0" dirty="0">
                <a:ln>
                  <a:noFill/>
                </a:ln>
                <a:solidFill>
                  <a:srgbClr val="FFFFFF"/>
                </a:solidFill>
                <a:effectLst/>
                <a:uLnTx/>
                <a:uFillTx/>
                <a:latin typeface="Century Gothic" panose="020B0502020202020204" pitchFamily="34" charset="0"/>
              </a:rPr>
              <a:t>these can be used at the End of each session</a:t>
            </a:r>
            <a:br>
              <a:rPr lang="en-GB" sz="2500" b="1" dirty="0">
                <a:solidFill>
                  <a:srgbClr val="FFFFFF"/>
                </a:solidFill>
                <a:latin typeface="Century Gothic" panose="020B0502020202020204" pitchFamily="34" charset="0"/>
              </a:rPr>
            </a:br>
            <a:br>
              <a:rPr lang="en-GB" sz="2500" b="1" dirty="0">
                <a:solidFill>
                  <a:srgbClr val="FFFFFF"/>
                </a:solidFill>
                <a:latin typeface="Arial Rounded MT Bold" panose="020F0704030504030204" pitchFamily="34" charset="0"/>
              </a:rPr>
            </a:br>
            <a:br>
              <a:rPr lang="en-GB" sz="2500" dirty="0">
                <a:solidFill>
                  <a:srgbClr val="FFFFFF"/>
                </a:solidFill>
                <a:latin typeface="Arial Rounded MT Bold" panose="020F0704030504030204" pitchFamily="34" charset="0"/>
              </a:rPr>
            </a:br>
            <a:br>
              <a:rPr lang="en-GB" sz="2500" dirty="0">
                <a:solidFill>
                  <a:srgbClr val="FFFFFF"/>
                </a:solidFill>
              </a:rPr>
            </a:br>
            <a:br>
              <a:rPr lang="en-GB" sz="2500" dirty="0">
                <a:solidFill>
                  <a:srgbClr val="FFFFFF"/>
                </a:solidFill>
              </a:rPr>
            </a:br>
            <a:endParaRPr lang="en-GB" sz="2500" dirty="0">
              <a:solidFill>
                <a:srgbClr val="FFFFFF"/>
              </a:solidFill>
            </a:endParaRPr>
          </a:p>
        </p:txBody>
      </p:sp>
      <p:sp>
        <p:nvSpPr>
          <p:cNvPr id="5" name="Content Placeholder 4">
            <a:extLst>
              <a:ext uri="{FF2B5EF4-FFF2-40B4-BE49-F238E27FC236}">
                <a16:creationId xmlns:a16="http://schemas.microsoft.com/office/drawing/2014/main" id="{FF455A7F-9764-455A-A71C-26FD48594459}"/>
              </a:ext>
            </a:extLst>
          </p:cNvPr>
          <p:cNvSpPr>
            <a:spLocks noGrp="1"/>
          </p:cNvSpPr>
          <p:nvPr>
            <p:ph idx="1"/>
          </p:nvPr>
        </p:nvSpPr>
        <p:spPr>
          <a:xfrm>
            <a:off x="4886199" y="869854"/>
            <a:ext cx="6346644" cy="5888772"/>
          </a:xfrm>
        </p:spPr>
        <p:txBody>
          <a:bodyPr anchor="ctr">
            <a:normAutofit lnSpcReduction="10000"/>
          </a:bodyPr>
          <a:lstStyle/>
          <a:p>
            <a:pPr marL="0" indent="0">
              <a:lnSpc>
                <a:spcPct val="90000"/>
              </a:lnSpc>
              <a:spcBef>
                <a:spcPts val="0"/>
              </a:spcBef>
              <a:buNone/>
            </a:pPr>
            <a:r>
              <a:rPr lang="en-GB" sz="2000" dirty="0">
                <a:solidFill>
                  <a:srgbClr val="002060"/>
                </a:solidFill>
                <a:latin typeface="Century Gothic" panose="020B0502020202020204" pitchFamily="34" charset="0"/>
                <a:cs typeface="Segoe UI" panose="020B0502040204020203" pitchFamily="34" charset="0"/>
              </a:rPr>
              <a:t>The Lord bless us and watch over us, he is kind and helps us to show peace. </a:t>
            </a:r>
            <a:r>
              <a:rPr lang="en-GB" sz="2000" b="1" dirty="0">
                <a:solidFill>
                  <a:srgbClr val="002060"/>
                </a:solidFill>
                <a:latin typeface="Century Gothic" panose="020B0502020202020204" pitchFamily="34" charset="0"/>
                <a:cs typeface="Segoe UI" panose="020B0502040204020203" pitchFamily="34" charset="0"/>
              </a:rPr>
              <a:t>Amen</a:t>
            </a:r>
          </a:p>
          <a:p>
            <a:pPr marL="0" indent="0">
              <a:lnSpc>
                <a:spcPct val="90000"/>
              </a:lnSpc>
              <a:spcBef>
                <a:spcPts val="0"/>
              </a:spcBef>
              <a:buNone/>
            </a:pPr>
            <a:endParaRPr lang="en-GB" sz="2000" dirty="0">
              <a:solidFill>
                <a:srgbClr val="002060"/>
              </a:solidFill>
              <a:latin typeface="Century Gothic" panose="020B0502020202020204" pitchFamily="34" charset="0"/>
              <a:cs typeface="Segoe UI" panose="020B0502040204020203" pitchFamily="34" charset="0"/>
            </a:endParaRPr>
          </a:p>
          <a:p>
            <a:pPr marL="0" indent="0">
              <a:lnSpc>
                <a:spcPct val="90000"/>
              </a:lnSpc>
              <a:spcBef>
                <a:spcPts val="0"/>
              </a:spcBef>
              <a:buNone/>
            </a:pPr>
            <a:r>
              <a:rPr lang="en-GB" sz="2000" dirty="0">
                <a:solidFill>
                  <a:srgbClr val="002060"/>
                </a:solidFill>
                <a:latin typeface="Century Gothic" panose="020B0502020202020204" pitchFamily="34" charset="0"/>
                <a:cs typeface="Segoe UI" panose="020B0502040204020203" pitchFamily="34" charset="0"/>
              </a:rPr>
              <a:t>Let’s remember today to show peace and love</a:t>
            </a:r>
          </a:p>
          <a:p>
            <a:pPr marL="0" indent="0">
              <a:lnSpc>
                <a:spcPct val="90000"/>
              </a:lnSpc>
              <a:spcBef>
                <a:spcPts val="0"/>
              </a:spcBef>
              <a:buNone/>
            </a:pPr>
            <a:r>
              <a:rPr lang="en-GB" sz="2000" dirty="0">
                <a:solidFill>
                  <a:srgbClr val="002060"/>
                </a:solidFill>
                <a:latin typeface="Century Gothic" panose="020B0502020202020204" pitchFamily="34" charset="0"/>
                <a:cs typeface="Segoe UI" panose="020B0502040204020203" pitchFamily="34" charset="0"/>
              </a:rPr>
              <a:t>To forgive when others upset us</a:t>
            </a:r>
          </a:p>
          <a:p>
            <a:pPr marL="0" indent="0">
              <a:lnSpc>
                <a:spcPct val="90000"/>
              </a:lnSpc>
              <a:spcBef>
                <a:spcPts val="0"/>
              </a:spcBef>
              <a:buNone/>
            </a:pPr>
            <a:r>
              <a:rPr lang="en-GB" sz="2000" dirty="0">
                <a:solidFill>
                  <a:srgbClr val="002060"/>
                </a:solidFill>
                <a:latin typeface="Century Gothic" panose="020B0502020202020204" pitchFamily="34" charset="0"/>
                <a:cs typeface="Segoe UI" panose="020B0502040204020203" pitchFamily="34" charset="0"/>
              </a:rPr>
              <a:t>To remember that we are all equal to God</a:t>
            </a:r>
          </a:p>
          <a:p>
            <a:pPr marL="0" indent="0">
              <a:lnSpc>
                <a:spcPct val="90000"/>
              </a:lnSpc>
              <a:spcBef>
                <a:spcPts val="0"/>
              </a:spcBef>
              <a:buNone/>
            </a:pPr>
            <a:r>
              <a:rPr lang="en-GB" sz="2000" dirty="0">
                <a:solidFill>
                  <a:srgbClr val="002060"/>
                </a:solidFill>
                <a:latin typeface="Century Gothic" panose="020B0502020202020204" pitchFamily="34" charset="0"/>
                <a:cs typeface="Segoe UI" panose="020B0502040204020203" pitchFamily="34" charset="0"/>
              </a:rPr>
              <a:t>To think about what we say before we say it </a:t>
            </a:r>
          </a:p>
          <a:p>
            <a:pPr marL="0" indent="0">
              <a:lnSpc>
                <a:spcPct val="90000"/>
              </a:lnSpc>
              <a:spcBef>
                <a:spcPts val="0"/>
              </a:spcBef>
              <a:buNone/>
            </a:pPr>
            <a:r>
              <a:rPr lang="en-GB" sz="2000" dirty="0">
                <a:solidFill>
                  <a:srgbClr val="002060"/>
                </a:solidFill>
                <a:latin typeface="Century Gothic" panose="020B0502020202020204" pitchFamily="34" charset="0"/>
                <a:cs typeface="Segoe UI" panose="020B0502040204020203" pitchFamily="34" charset="0"/>
              </a:rPr>
              <a:t>To thank God for a new day</a:t>
            </a:r>
          </a:p>
          <a:p>
            <a:pPr marL="0" indent="0">
              <a:lnSpc>
                <a:spcPct val="90000"/>
              </a:lnSpc>
              <a:spcBef>
                <a:spcPts val="0"/>
              </a:spcBef>
              <a:buNone/>
            </a:pPr>
            <a:r>
              <a:rPr lang="en-GB" sz="2000" b="1" dirty="0">
                <a:solidFill>
                  <a:srgbClr val="002060"/>
                </a:solidFill>
                <a:latin typeface="Century Gothic" panose="020B0502020202020204" pitchFamily="34" charset="0"/>
                <a:cs typeface="Segoe UI" panose="020B0502040204020203" pitchFamily="34" charset="0"/>
              </a:rPr>
              <a:t>Thank you God for all your good gifts</a:t>
            </a:r>
          </a:p>
          <a:p>
            <a:pPr marL="0" indent="0">
              <a:lnSpc>
                <a:spcPct val="90000"/>
              </a:lnSpc>
              <a:spcBef>
                <a:spcPts val="0"/>
              </a:spcBef>
              <a:buNone/>
            </a:pPr>
            <a:endParaRPr lang="en-GB" sz="2000" dirty="0">
              <a:solidFill>
                <a:srgbClr val="002060"/>
              </a:solidFill>
              <a:latin typeface="Century Gothic" panose="020B0502020202020204" pitchFamily="34" charset="0"/>
              <a:cs typeface="Segoe UI" panose="020B0502040204020203" pitchFamily="34" charset="0"/>
            </a:endParaRPr>
          </a:p>
          <a:p>
            <a:pPr marL="0" indent="0">
              <a:lnSpc>
                <a:spcPct val="90000"/>
              </a:lnSpc>
              <a:spcBef>
                <a:spcPts val="0"/>
              </a:spcBef>
              <a:buNone/>
            </a:pPr>
            <a:r>
              <a:rPr lang="en-GB" sz="2000" dirty="0">
                <a:solidFill>
                  <a:srgbClr val="002060"/>
                </a:solidFill>
                <a:latin typeface="Century Gothic" panose="020B0502020202020204" pitchFamily="34" charset="0"/>
                <a:cs typeface="Segoe UI" panose="020B0502040204020203" pitchFamily="34" charset="0"/>
              </a:rPr>
              <a:t>Christ our Lord,</a:t>
            </a:r>
          </a:p>
          <a:p>
            <a:pPr marL="0" indent="0">
              <a:lnSpc>
                <a:spcPct val="90000"/>
              </a:lnSpc>
              <a:spcBef>
                <a:spcPts val="0"/>
              </a:spcBef>
              <a:buNone/>
            </a:pPr>
            <a:r>
              <a:rPr lang="en-GB" sz="2000" dirty="0">
                <a:solidFill>
                  <a:srgbClr val="002060"/>
                </a:solidFill>
                <a:latin typeface="Century Gothic" panose="020B0502020202020204" pitchFamily="34" charset="0"/>
                <a:cs typeface="Segoe UI" panose="020B0502040204020203" pitchFamily="34" charset="0"/>
              </a:rPr>
              <a:t>Just as kings bowed down and offered you gifts,</a:t>
            </a:r>
          </a:p>
          <a:p>
            <a:pPr marL="0" indent="0">
              <a:lnSpc>
                <a:spcPct val="90000"/>
              </a:lnSpc>
              <a:spcBef>
                <a:spcPts val="0"/>
              </a:spcBef>
              <a:buNone/>
            </a:pPr>
            <a:r>
              <a:rPr lang="en-GB" sz="2000" dirty="0">
                <a:solidFill>
                  <a:srgbClr val="002060"/>
                </a:solidFill>
                <a:latin typeface="Century Gothic" panose="020B0502020202020204" pitchFamily="34" charset="0"/>
                <a:cs typeface="Segoe UI" panose="020B0502040204020203" pitchFamily="34" charset="0"/>
              </a:rPr>
              <a:t>May we know your strength and peace</a:t>
            </a:r>
          </a:p>
          <a:p>
            <a:pPr marL="0" indent="0">
              <a:lnSpc>
                <a:spcPct val="90000"/>
              </a:lnSpc>
              <a:spcBef>
                <a:spcPts val="0"/>
              </a:spcBef>
              <a:buNone/>
            </a:pPr>
            <a:r>
              <a:rPr lang="en-GB" sz="2000" dirty="0">
                <a:solidFill>
                  <a:srgbClr val="002060"/>
                </a:solidFill>
                <a:latin typeface="Century Gothic" panose="020B0502020202020204" pitchFamily="34" charset="0"/>
                <a:cs typeface="Segoe UI" panose="020B0502040204020203" pitchFamily="34" charset="0"/>
              </a:rPr>
              <a:t>And see all the free gifts you have given to us</a:t>
            </a:r>
          </a:p>
          <a:p>
            <a:pPr marL="0" indent="0">
              <a:lnSpc>
                <a:spcPct val="90000"/>
              </a:lnSpc>
              <a:spcBef>
                <a:spcPts val="0"/>
              </a:spcBef>
              <a:buNone/>
            </a:pPr>
            <a:r>
              <a:rPr lang="en-GB" sz="2000" b="1" dirty="0">
                <a:solidFill>
                  <a:srgbClr val="002060"/>
                </a:solidFill>
                <a:latin typeface="Century Gothic" panose="020B0502020202020204" pitchFamily="34" charset="0"/>
                <a:cs typeface="Segoe UI" panose="020B0502040204020203" pitchFamily="34" charset="0"/>
              </a:rPr>
              <a:t>and the blessing of the Father, Son and Holy Spirit,</a:t>
            </a:r>
          </a:p>
          <a:p>
            <a:pPr marL="0" indent="0">
              <a:lnSpc>
                <a:spcPct val="90000"/>
              </a:lnSpc>
              <a:spcBef>
                <a:spcPts val="0"/>
              </a:spcBef>
              <a:buNone/>
            </a:pPr>
            <a:r>
              <a:rPr lang="en-GB" sz="2000" b="1" dirty="0">
                <a:solidFill>
                  <a:srgbClr val="002060"/>
                </a:solidFill>
                <a:latin typeface="Century Gothic" panose="020B0502020202020204" pitchFamily="34" charset="0"/>
                <a:cs typeface="Segoe UI" panose="020B0502040204020203" pitchFamily="34" charset="0"/>
              </a:rPr>
              <a:t>be with you all, evermore</a:t>
            </a:r>
          </a:p>
          <a:p>
            <a:pPr marL="0" indent="0">
              <a:lnSpc>
                <a:spcPct val="90000"/>
              </a:lnSpc>
              <a:spcBef>
                <a:spcPts val="0"/>
              </a:spcBef>
              <a:buNone/>
            </a:pPr>
            <a:r>
              <a:rPr lang="en-GB" sz="2000" b="1" dirty="0">
                <a:solidFill>
                  <a:srgbClr val="002060"/>
                </a:solidFill>
                <a:latin typeface="Century Gothic" panose="020B0502020202020204" pitchFamily="34" charset="0"/>
                <a:cs typeface="Segoe UI" panose="020B0502040204020203" pitchFamily="34" charset="0"/>
              </a:rPr>
              <a:t>Amen</a:t>
            </a:r>
          </a:p>
          <a:p>
            <a:pPr marL="0" indent="0">
              <a:lnSpc>
                <a:spcPct val="90000"/>
              </a:lnSpc>
              <a:spcBef>
                <a:spcPts val="0"/>
              </a:spcBef>
              <a:buNone/>
            </a:pPr>
            <a:endParaRPr lang="en-GB" sz="1100" dirty="0"/>
          </a:p>
          <a:p>
            <a:pPr marL="0" indent="0">
              <a:lnSpc>
                <a:spcPct val="90000"/>
              </a:lnSpc>
              <a:spcBef>
                <a:spcPts val="0"/>
              </a:spcBef>
              <a:buNone/>
            </a:pPr>
            <a:endParaRPr lang="en-GB" sz="1100" dirty="0"/>
          </a:p>
          <a:p>
            <a:pPr marL="0" indent="0">
              <a:lnSpc>
                <a:spcPct val="90000"/>
              </a:lnSpc>
              <a:spcBef>
                <a:spcPts val="0"/>
              </a:spcBef>
              <a:buNone/>
            </a:pPr>
            <a:endParaRPr lang="en-GB" sz="1100" dirty="0"/>
          </a:p>
          <a:p>
            <a:pPr marL="0" indent="0">
              <a:lnSpc>
                <a:spcPct val="90000"/>
              </a:lnSpc>
              <a:spcBef>
                <a:spcPts val="0"/>
              </a:spcBef>
              <a:buNone/>
            </a:pPr>
            <a:endParaRPr lang="en-GB" sz="1100" dirty="0"/>
          </a:p>
        </p:txBody>
      </p:sp>
      <p:pic>
        <p:nvPicPr>
          <p:cNvPr id="4" name="Picture 3">
            <a:extLst>
              <a:ext uri="{FF2B5EF4-FFF2-40B4-BE49-F238E27FC236}">
                <a16:creationId xmlns:a16="http://schemas.microsoft.com/office/drawing/2014/main" id="{156FA1BC-FC3D-4092-8A91-F0D549A67FAE}"/>
              </a:ext>
            </a:extLst>
          </p:cNvPr>
          <p:cNvPicPr>
            <a:picLocks noChangeAspect="1"/>
          </p:cNvPicPr>
          <p:nvPr/>
        </p:nvPicPr>
        <p:blipFill>
          <a:blip r:embed="rId2"/>
          <a:stretch>
            <a:fillRect/>
          </a:stretch>
        </p:blipFill>
        <p:spPr>
          <a:xfrm>
            <a:off x="2815649" y="4333845"/>
            <a:ext cx="1542422" cy="1889924"/>
          </a:xfrm>
          <a:prstGeom prst="rect">
            <a:avLst/>
          </a:prstGeom>
        </p:spPr>
      </p:pic>
    </p:spTree>
    <p:extLst>
      <p:ext uri="{BB962C8B-B14F-4D97-AF65-F5344CB8AC3E}">
        <p14:creationId xmlns:p14="http://schemas.microsoft.com/office/powerpoint/2010/main" val="3954515875"/>
      </p:ext>
    </p:extLst>
  </p:cSld>
  <p:clrMapOvr>
    <a:masterClrMapping/>
  </p:clrMapOvr>
</p:sld>
</file>

<file path=ppt/theme/theme1.xml><?xml version="1.0" encoding="utf-8"?>
<a:theme xmlns:a="http://schemas.openxmlformats.org/drawingml/2006/main" name="Dividend">
  <a:themeElements>
    <a:clrScheme name="Dividend">
      <a:dk1>
        <a:sysClr val="windowText" lastClr="000000"/>
      </a:dk1>
      <a:lt1>
        <a:sysClr val="window" lastClr="FFFFFF"/>
      </a:lt1>
      <a:dk2>
        <a:srgbClr val="3D3D3D"/>
      </a:dk2>
      <a:lt2>
        <a:srgbClr val="EBEBEB"/>
      </a:lt2>
      <a:accent1>
        <a:srgbClr val="1A3260"/>
      </a:accent1>
      <a:accent2>
        <a:srgbClr val="4590B8"/>
      </a:accent2>
      <a:accent3>
        <a:srgbClr val="45CBE8"/>
      </a:accent3>
      <a:accent4>
        <a:srgbClr val="969FA7"/>
      </a:accent4>
      <a:accent5>
        <a:srgbClr val="A2C777"/>
      </a:accent5>
      <a:accent6>
        <a:srgbClr val="42955F"/>
      </a:accent6>
      <a:hlink>
        <a:srgbClr val="828282"/>
      </a:hlink>
      <a:folHlink>
        <a:srgbClr val="A5A5A5"/>
      </a:folHlink>
    </a:clrScheme>
    <a:fontScheme name="Dividend">
      <a:majorFont>
        <a:latin typeface="Gill Sans MT" panose="020B0502020104020203"/>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Gill Sans MT" panose="020B0502020104020203"/>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Dividend">
      <a:fillStyleLst>
        <a:solidFill>
          <a:schemeClr val="phClr"/>
        </a:solidFill>
        <a:gradFill rotWithShape="1">
          <a:gsLst>
            <a:gs pos="0">
              <a:schemeClr val="phClr">
                <a:tint val="68000"/>
                <a:alpha val="90000"/>
                <a:lumMod val="100000"/>
              </a:schemeClr>
            </a:gs>
            <a:gs pos="100000">
              <a:schemeClr val="phClr">
                <a:tint val="90000"/>
                <a:lumMod val="95000"/>
              </a:schemeClr>
            </a:gs>
          </a:gsLst>
          <a:lin ang="5400000" scaled="1"/>
        </a:gradFill>
        <a:gradFill rotWithShape="1">
          <a:gsLst>
            <a:gs pos="0">
              <a:schemeClr val="phClr">
                <a:tint val="98000"/>
                <a:lumMod val="110000"/>
              </a:schemeClr>
            </a:gs>
            <a:gs pos="84000">
              <a:schemeClr val="phClr">
                <a:shade val="90000"/>
                <a:lumMod val="88000"/>
              </a:schemeClr>
            </a:gs>
          </a:gsLst>
          <a:lin ang="5400000" scaled="0"/>
        </a:gradFill>
      </a:fillStyleLst>
      <a:lnStyleLst>
        <a:ln w="12700" cap="rnd" cmpd="sng" algn="ctr">
          <a:solidFill>
            <a:schemeClr val="phClr">
              <a:lumMod val="90000"/>
            </a:schemeClr>
          </a:solidFill>
          <a:prstDash val="solid"/>
        </a:ln>
        <a:ln w="22225"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55000"/>
              </a:srgbClr>
            </a:outerShdw>
          </a:effectLst>
        </a:effectStyle>
        <a:effectStyle>
          <a:effectLst>
            <a:outerShdw blurRad="88900" dist="38100" dir="5040000" rotWithShape="0">
              <a:srgbClr val="000000">
                <a:alpha val="60000"/>
              </a:srgbClr>
            </a:outerShdw>
          </a:effectLst>
          <a:scene3d>
            <a:camera prst="orthographicFront">
              <a:rot lat="0" lon="0" rev="0"/>
            </a:camera>
            <a:lightRig rig="threePt" dir="tl">
              <a:rot lat="0" lon="0" rev="1200000"/>
            </a:lightRig>
          </a:scene3d>
          <a:sp3d>
            <a:bevelT w="38100" h="50800"/>
          </a:sp3d>
        </a:effectStyle>
      </a:effectStyleLst>
      <a:bgFillStyleLst>
        <a:solidFill>
          <a:schemeClr val="phClr"/>
        </a:solidFill>
        <a:gradFill rotWithShape="1">
          <a:gsLst>
            <a:gs pos="0">
              <a:schemeClr val="phClr">
                <a:tint val="90000"/>
                <a:lumMod val="110000"/>
              </a:schemeClr>
            </a:gs>
            <a:gs pos="88000">
              <a:schemeClr val="phClr">
                <a:shade val="94000"/>
                <a:satMod val="110000"/>
                <a:lumMod val="88000"/>
              </a:schemeClr>
            </a:gs>
          </a:gsLst>
          <a:lin ang="5400000" scaled="0"/>
        </a:gradFill>
        <a:gradFill rotWithShape="1">
          <a:gsLst>
            <a:gs pos="0">
              <a:schemeClr val="phClr">
                <a:tint val="90000"/>
                <a:lumMod val="110000"/>
              </a:schemeClr>
            </a:gs>
            <a:gs pos="100000">
              <a:schemeClr val="phClr">
                <a:shade val="98000"/>
                <a:satMod val="110000"/>
                <a:lumMod val="8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Dividend" id="{9697A71B-4AB7-4A1A-BD5B-BB2D22835B57}" vid="{66F1C100-1D2B-4BEA-AD01-C4F230B3B965}"/>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6173</TotalTime>
  <Words>2672</Words>
  <Application>Microsoft Office PowerPoint</Application>
  <PresentationFormat>Widescreen</PresentationFormat>
  <Paragraphs>251</Paragraphs>
  <Slides>36</Slides>
  <Notes>12</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36</vt:i4>
      </vt:variant>
    </vt:vector>
  </HeadingPairs>
  <TitlesOfParts>
    <vt:vector size="44" baseType="lpstr">
      <vt:lpstr>Arial</vt:lpstr>
      <vt:lpstr>Arial Rounded MT Bold</vt:lpstr>
      <vt:lpstr>Calibri</vt:lpstr>
      <vt:lpstr>Century Gothic</vt:lpstr>
      <vt:lpstr>Gill Sans MT</vt:lpstr>
      <vt:lpstr>Segoe UI</vt:lpstr>
      <vt:lpstr>Wingdings 2</vt:lpstr>
      <vt:lpstr>Dividend</vt:lpstr>
      <vt:lpstr>Class Worship and Reflections</vt:lpstr>
      <vt:lpstr>     Church of England Colours for Worship      </vt:lpstr>
      <vt:lpstr>   Classroom Worship     </vt:lpstr>
      <vt:lpstr>Classroom Worship   Introduction for Teachers   </vt:lpstr>
      <vt:lpstr>Classroom Worship   Possible music   </vt:lpstr>
      <vt:lpstr>     Gathering   these can be used at the beginning of each session       </vt:lpstr>
      <vt:lpstr>     Gathering   these can be used at the beginning of each session       </vt:lpstr>
      <vt:lpstr>   Sending  these can be used at the End of each session     </vt:lpstr>
      <vt:lpstr>   Sending  these can be used at the End of each session     </vt:lpstr>
      <vt:lpstr>Jesus clears the temple</vt:lpstr>
      <vt:lpstr>Classroom Worship   Reflection Space      </vt:lpstr>
      <vt:lpstr>Classroom Worship   Reflection Space    </vt:lpstr>
      <vt:lpstr>Monday</vt:lpstr>
      <vt:lpstr>PowerPoint Presentation</vt:lpstr>
      <vt:lpstr>PowerPoint Presentation</vt:lpstr>
      <vt:lpstr>Reflection questions</vt:lpstr>
      <vt:lpstr>     BIBLE STORY JOHN 2: 12-16  https://www.youtube.com/watch?v=boNIL1owRAI   </vt:lpstr>
      <vt:lpstr>Reflection questions</vt:lpstr>
      <vt:lpstr>Reflection questions</vt:lpstr>
      <vt:lpstr>Prayer</vt:lpstr>
      <vt:lpstr>Tuesday</vt:lpstr>
      <vt:lpstr>PowerPoint Presentation</vt:lpstr>
      <vt:lpstr>PowerPoint Presentation</vt:lpstr>
      <vt:lpstr>Bible Passage (based on mark 11:15 - 17)</vt:lpstr>
      <vt:lpstr>Responding </vt:lpstr>
      <vt:lpstr>Prayer</vt:lpstr>
      <vt:lpstr>Wednesday</vt:lpstr>
      <vt:lpstr>Prompted to action - challenge</vt:lpstr>
      <vt:lpstr>Prompted to action – challenge ideas</vt:lpstr>
      <vt:lpstr>Prompted to action – challenge ideas</vt:lpstr>
      <vt:lpstr>Prayer</vt:lpstr>
      <vt:lpstr>Thursday</vt:lpstr>
      <vt:lpstr>Use the Meditation resource alongside the Spiritual Encounters – bible-based meditation teacher’s pack:  http://www.ldbe.co.uk/about/guidance- resources/worship-and-meditation/    Alternatively, you could also use any of the  following:     </vt:lpstr>
      <vt:lpstr>Friday</vt:lpstr>
      <vt:lpstr> </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Class Worship and Reflections</dc:title>
  <dc:creator>Lynsay Jennings</dc:creator>
  <cp:lastModifiedBy>Lynsay Jennings</cp:lastModifiedBy>
  <cp:revision>28</cp:revision>
  <dcterms:created xsi:type="dcterms:W3CDTF">2021-01-14T09:59:41Z</dcterms:created>
  <dcterms:modified xsi:type="dcterms:W3CDTF">2021-01-29T16:24:25Z</dcterms:modified>
</cp:coreProperties>
</file>