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60" r:id="rId1"/>
  </p:sldMasterIdLst>
  <p:notesMasterIdLst>
    <p:notesMasterId r:id="rId37"/>
  </p:notesMasterIdLst>
  <p:sldIdLst>
    <p:sldId id="256" r:id="rId2"/>
    <p:sldId id="267" r:id="rId3"/>
    <p:sldId id="257" r:id="rId4"/>
    <p:sldId id="270" r:id="rId5"/>
    <p:sldId id="296" r:id="rId6"/>
    <p:sldId id="268" r:id="rId7"/>
    <p:sldId id="289" r:id="rId8"/>
    <p:sldId id="269" r:id="rId9"/>
    <p:sldId id="290" r:id="rId10"/>
    <p:sldId id="292" r:id="rId11"/>
    <p:sldId id="294" r:id="rId12"/>
    <p:sldId id="277" r:id="rId13"/>
    <p:sldId id="293" r:id="rId14"/>
    <p:sldId id="271" r:id="rId15"/>
    <p:sldId id="266" r:id="rId16"/>
    <p:sldId id="258" r:id="rId17"/>
    <p:sldId id="260" r:id="rId18"/>
    <p:sldId id="297" r:id="rId19"/>
    <p:sldId id="276" r:id="rId20"/>
    <p:sldId id="272" r:id="rId21"/>
    <p:sldId id="263" r:id="rId22"/>
    <p:sldId id="295" r:id="rId23"/>
    <p:sldId id="262" r:id="rId24"/>
    <p:sldId id="285" r:id="rId25"/>
    <p:sldId id="264" r:id="rId26"/>
    <p:sldId id="279" r:id="rId27"/>
    <p:sldId id="273" r:id="rId28"/>
    <p:sldId id="286" r:id="rId29"/>
    <p:sldId id="287" r:id="rId30"/>
    <p:sldId id="282" r:id="rId31"/>
    <p:sldId id="274" r:id="rId32"/>
    <p:sldId id="283" r:id="rId33"/>
    <p:sldId id="275" r:id="rId34"/>
    <p:sldId id="284" r:id="rId35"/>
    <p:sldId id="288" r:id="rId36"/>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AEAEA"/>
    <a:srgbClr val="FFFFC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95" autoAdjust="0"/>
    <p:restoredTop sz="94660"/>
  </p:normalViewPr>
  <p:slideViewPr>
    <p:cSldViewPr snapToGrid="0">
      <p:cViewPr varScale="1">
        <p:scale>
          <a:sx n="59" d="100"/>
          <a:sy n="59" d="100"/>
        </p:scale>
        <p:origin x="164" y="6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viewProps" Target="viewProps.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notesMaster" Target="notesMasters/notesMaster1.xml"/><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9AB86A4-9372-41B3-BC82-09B8EB71D832}" type="datetimeFigureOut">
              <a:rPr lang="en-GB" smtClean="0"/>
              <a:t>24/11/2020</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983D5FD-25CE-4835-9DE9-7F9AD34F8985}" type="slidenum">
              <a:rPr lang="en-GB" smtClean="0"/>
              <a:t>‹#›</a:t>
            </a:fld>
            <a:endParaRPr lang="en-GB"/>
          </a:p>
        </p:txBody>
      </p:sp>
    </p:spTree>
    <p:extLst>
      <p:ext uri="{BB962C8B-B14F-4D97-AF65-F5344CB8AC3E}">
        <p14:creationId xmlns:p14="http://schemas.microsoft.com/office/powerpoint/2010/main" val="320512869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8983D5FD-25CE-4835-9DE9-7F9AD34F8985}" type="slidenum">
              <a:rPr lang="en-GB" smtClean="0"/>
              <a:t>15</a:t>
            </a:fld>
            <a:endParaRPr lang="en-GB"/>
          </a:p>
        </p:txBody>
      </p:sp>
    </p:spTree>
    <p:extLst>
      <p:ext uri="{BB962C8B-B14F-4D97-AF65-F5344CB8AC3E}">
        <p14:creationId xmlns:p14="http://schemas.microsoft.com/office/powerpoint/2010/main" val="273122456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The images show people enjoying life with one another. </a:t>
            </a:r>
          </a:p>
        </p:txBody>
      </p:sp>
      <p:sp>
        <p:nvSpPr>
          <p:cNvPr id="4" name="Slide Number Placeholder 3"/>
          <p:cNvSpPr>
            <a:spLocks noGrp="1"/>
          </p:cNvSpPr>
          <p:nvPr>
            <p:ph type="sldNum" sz="quarter" idx="5"/>
          </p:nvPr>
        </p:nvSpPr>
        <p:spPr/>
        <p:txBody>
          <a:bodyPr/>
          <a:lstStyle/>
          <a:p>
            <a:fld id="{8983D5FD-25CE-4835-9DE9-7F9AD34F8985}" type="slidenum">
              <a:rPr lang="en-GB" smtClean="0"/>
              <a:t>28</a:t>
            </a:fld>
            <a:endParaRPr lang="en-GB"/>
          </a:p>
        </p:txBody>
      </p:sp>
    </p:spTree>
    <p:extLst>
      <p:ext uri="{BB962C8B-B14F-4D97-AF65-F5344CB8AC3E}">
        <p14:creationId xmlns:p14="http://schemas.microsoft.com/office/powerpoint/2010/main" val="360802981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7" name="Rectangle 6"/>
          <p:cNvSpPr/>
          <p:nvPr/>
        </p:nvSpPr>
        <p:spPr>
          <a:xfrm>
            <a:off x="446534" y="3085765"/>
            <a:ext cx="11262866" cy="33048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ctrTitle"/>
          </p:nvPr>
        </p:nvSpPr>
        <p:spPr>
          <a:xfrm>
            <a:off x="581191" y="1020431"/>
            <a:ext cx="10993549" cy="1475013"/>
          </a:xfrm>
          <a:effectLst/>
        </p:spPr>
        <p:txBody>
          <a:bodyPr anchor="b">
            <a:normAutofit/>
          </a:bodyPr>
          <a:lstStyle>
            <a:lvl1pPr>
              <a:defRPr sz="3600">
                <a:solidFill>
                  <a:schemeClr val="accent1"/>
                </a:solidFill>
              </a:defRPr>
            </a:lvl1pPr>
          </a:lstStyle>
          <a:p>
            <a:r>
              <a:rPr lang="en-US"/>
              <a:t>Click to edit Master title style</a:t>
            </a:r>
            <a:endParaRPr lang="en-US" dirty="0"/>
          </a:p>
        </p:txBody>
      </p:sp>
      <p:sp>
        <p:nvSpPr>
          <p:cNvPr id="3" name="Subtitle 2"/>
          <p:cNvSpPr>
            <a:spLocks noGrp="1"/>
          </p:cNvSpPr>
          <p:nvPr>
            <p:ph type="subTitle" idx="1"/>
          </p:nvPr>
        </p:nvSpPr>
        <p:spPr>
          <a:xfrm>
            <a:off x="581194" y="2495445"/>
            <a:ext cx="10993546" cy="590321"/>
          </a:xfrm>
        </p:spPr>
        <p:txBody>
          <a:bodyPr anchor="t">
            <a:normAutofit/>
          </a:bodyPr>
          <a:lstStyle>
            <a:lvl1pPr marL="0" indent="0" algn="l">
              <a:buNone/>
              <a:defRPr sz="1600" cap="all">
                <a:solidFill>
                  <a:schemeClr val="accent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a:xfrm>
            <a:off x="7605951" y="5956137"/>
            <a:ext cx="2844800" cy="365125"/>
          </a:xfrm>
        </p:spPr>
        <p:txBody>
          <a:bodyPr/>
          <a:lstStyle>
            <a:lvl1pPr>
              <a:defRPr>
                <a:solidFill>
                  <a:schemeClr val="accent1">
                    <a:lumMod val="75000"/>
                    <a:lumOff val="25000"/>
                  </a:schemeClr>
                </a:solidFill>
              </a:defRPr>
            </a:lvl1pPr>
          </a:lstStyle>
          <a:p>
            <a:fld id="{B61BEF0D-F0BB-DE4B-95CE-6DB70DBA9567}" type="datetimeFigureOut">
              <a:rPr lang="en-US" smtClean="0"/>
              <a:pPr/>
              <a:t>11/23/2020</a:t>
            </a:fld>
            <a:endParaRPr lang="en-US" dirty="0"/>
          </a:p>
        </p:txBody>
      </p:sp>
      <p:sp>
        <p:nvSpPr>
          <p:cNvPr id="5" name="Footer Placeholder 4"/>
          <p:cNvSpPr>
            <a:spLocks noGrp="1"/>
          </p:cNvSpPr>
          <p:nvPr>
            <p:ph type="ftr" sz="quarter" idx="11"/>
          </p:nvPr>
        </p:nvSpPr>
        <p:spPr>
          <a:xfrm>
            <a:off x="581192" y="5951811"/>
            <a:ext cx="6917210" cy="365125"/>
          </a:xfrm>
        </p:spPr>
        <p:txBody>
          <a:bodyPr/>
          <a:lstStyle>
            <a:lvl1pPr>
              <a:defRPr>
                <a:solidFill>
                  <a:schemeClr val="accent1">
                    <a:lumMod val="75000"/>
                    <a:lumOff val="25000"/>
                  </a:schemeClr>
                </a:solidFill>
              </a:defRPr>
            </a:lvl1pPr>
          </a:lstStyle>
          <a:p>
            <a:endParaRPr lang="en-US" dirty="0"/>
          </a:p>
        </p:txBody>
      </p:sp>
      <p:sp>
        <p:nvSpPr>
          <p:cNvPr id="6" name="Slide Number Placeholder 5"/>
          <p:cNvSpPr>
            <a:spLocks noGrp="1"/>
          </p:cNvSpPr>
          <p:nvPr>
            <p:ph type="sldNum" sz="quarter" idx="12"/>
          </p:nvPr>
        </p:nvSpPr>
        <p:spPr>
          <a:xfrm>
            <a:off x="10558300" y="5956137"/>
            <a:ext cx="1016440" cy="365125"/>
          </a:xfrm>
        </p:spPr>
        <p:txBody>
          <a:bodyPr/>
          <a:lstStyle>
            <a:lvl1pPr>
              <a:defRPr>
                <a:solidFill>
                  <a:schemeClr val="accent1">
                    <a:lumMod val="75000"/>
                    <a:lumOff val="25000"/>
                  </a:schemeClr>
                </a:solidFill>
              </a:defRPr>
            </a:lvl1p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66133049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8" name="Rectangle 7"/>
          <p:cNvSpPr>
            <a:spLocks noChangeAspect="1"/>
          </p:cNvSpPr>
          <p:nvPr/>
        </p:nvSpPr>
        <p:spPr>
          <a:xfrm>
            <a:off x="440286" y="614407"/>
            <a:ext cx="11309338" cy="1189298"/>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9" name="Title 1"/>
          <p:cNvSpPr>
            <a:spLocks noGrp="1"/>
          </p:cNvSpPr>
          <p:nvPr>
            <p:ph type="title"/>
          </p:nvPr>
        </p:nvSpPr>
        <p:spPr>
          <a:xfrm>
            <a:off x="581192" y="702156"/>
            <a:ext cx="11029616" cy="1013800"/>
          </a:xfrm>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nchor="t"/>
          <a:lstStyle>
            <a:lvl1pPr algn="l">
              <a:defRPr/>
            </a:lvl1pPr>
            <a:lvl2pPr algn="l">
              <a:defRPr/>
            </a:lvl2pPr>
            <a:lvl3pPr algn="l">
              <a:defRPr/>
            </a:lvl3pPr>
            <a:lvl4pPr algn="l">
              <a:defRPr/>
            </a:lvl4pPr>
            <a:lvl5pPr algn="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11/23/2020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9551374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7" name="Rectangle 6"/>
          <p:cNvSpPr>
            <a:spLocks noChangeAspect="1"/>
          </p:cNvSpPr>
          <p:nvPr/>
        </p:nvSpPr>
        <p:spPr>
          <a:xfrm>
            <a:off x="8839201" y="599725"/>
            <a:ext cx="2906817" cy="581695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2" name="Vertical Title 1"/>
          <p:cNvSpPr>
            <a:spLocks noGrp="1"/>
          </p:cNvSpPr>
          <p:nvPr>
            <p:ph type="title" orient="vert"/>
          </p:nvPr>
        </p:nvSpPr>
        <p:spPr>
          <a:xfrm>
            <a:off x="8839201" y="675726"/>
            <a:ext cx="2004164" cy="5183073"/>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774923" y="675726"/>
            <a:ext cx="7896279" cy="5183073"/>
          </a:xfrm>
        </p:spPr>
        <p:txBody>
          <a:bodyPr vert="eaVert"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a:xfrm>
            <a:off x="8993673" y="5956137"/>
            <a:ext cx="1328141" cy="365125"/>
          </a:xfrm>
        </p:spPr>
        <p:txBody>
          <a:bodyPr/>
          <a:lstStyle>
            <a:lvl1pPr>
              <a:defRPr>
                <a:solidFill>
                  <a:schemeClr val="accent1">
                    <a:lumMod val="75000"/>
                    <a:lumOff val="25000"/>
                  </a:schemeClr>
                </a:solidFill>
              </a:defRPr>
            </a:lvl1pPr>
          </a:lstStyle>
          <a:p>
            <a:fld id="{B61BEF0D-F0BB-DE4B-95CE-6DB70DBA9567}" type="datetimeFigureOut">
              <a:rPr lang="en-US" smtClean="0"/>
              <a:pPr/>
              <a:t>11/23/2020</a:t>
            </a:fld>
            <a:endParaRPr lang="en-US" dirty="0"/>
          </a:p>
        </p:txBody>
      </p:sp>
      <p:sp>
        <p:nvSpPr>
          <p:cNvPr id="5" name="Footer Placeholder 4"/>
          <p:cNvSpPr>
            <a:spLocks noGrp="1"/>
          </p:cNvSpPr>
          <p:nvPr>
            <p:ph type="ftr" sz="quarter" idx="11"/>
          </p:nvPr>
        </p:nvSpPr>
        <p:spPr>
          <a:xfrm>
            <a:off x="774923" y="5951811"/>
            <a:ext cx="7896279" cy="365125"/>
          </a:xfrm>
        </p:spPr>
        <p:txBody>
          <a:bodyPr/>
          <a:lstStyle/>
          <a:p>
            <a:endParaRPr lang="en-US" dirty="0"/>
          </a:p>
        </p:txBody>
      </p:sp>
      <p:sp>
        <p:nvSpPr>
          <p:cNvPr id="6" name="Slide Number Placeholder 5"/>
          <p:cNvSpPr>
            <a:spLocks noGrp="1"/>
          </p:cNvSpPr>
          <p:nvPr>
            <p:ph type="sldNum" sz="quarter" idx="12"/>
          </p:nvPr>
        </p:nvSpPr>
        <p:spPr>
          <a:xfrm>
            <a:off x="10446615" y="5956137"/>
            <a:ext cx="1164195" cy="365125"/>
          </a:xfrm>
        </p:spPr>
        <p:txBody>
          <a:bodyPr/>
          <a:lstStyle>
            <a:lvl1pPr>
              <a:defRPr>
                <a:solidFill>
                  <a:schemeClr val="accent1">
                    <a:lumMod val="75000"/>
                    <a:lumOff val="25000"/>
                  </a:schemeClr>
                </a:solidFill>
              </a:defRPr>
            </a:lvl1p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9924759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7" name="Rectangle 6"/>
          <p:cNvSpPr>
            <a:spLocks noChangeAspect="1"/>
          </p:cNvSpPr>
          <p:nvPr/>
        </p:nvSpPr>
        <p:spPr>
          <a:xfrm>
            <a:off x="440286" y="614407"/>
            <a:ext cx="11309338" cy="1189298"/>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a:xfrm>
            <a:off x="581192" y="702156"/>
            <a:ext cx="11029616" cy="1013800"/>
          </a:xfrm>
        </p:spPr>
        <p:txBody>
          <a:bodyPr/>
          <a:lstStyle/>
          <a:p>
            <a:r>
              <a:rPr lang="en-US"/>
              <a:t>Click to edit Master title style</a:t>
            </a:r>
            <a:endParaRPr lang="en-US" dirty="0"/>
          </a:p>
        </p:txBody>
      </p:sp>
      <p:sp>
        <p:nvSpPr>
          <p:cNvPr id="3" name="Content Placeholder 2"/>
          <p:cNvSpPr>
            <a:spLocks noGrp="1"/>
          </p:cNvSpPr>
          <p:nvPr>
            <p:ph idx="1"/>
          </p:nvPr>
        </p:nvSpPr>
        <p:spPr>
          <a:xfrm>
            <a:off x="581192" y="2180496"/>
            <a:ext cx="11029615" cy="367830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11/23/2020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a:xfrm>
            <a:off x="10558300" y="5956137"/>
            <a:ext cx="1052508" cy="365125"/>
          </a:xfrm>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61321039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8" name="Rectangle 7"/>
          <p:cNvSpPr>
            <a:spLocks noChangeAspect="1"/>
          </p:cNvSpPr>
          <p:nvPr/>
        </p:nvSpPr>
        <p:spPr>
          <a:xfrm>
            <a:off x="447817" y="5141974"/>
            <a:ext cx="11290860" cy="125882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a:xfrm>
            <a:off x="581193" y="3043910"/>
            <a:ext cx="11029615" cy="1497507"/>
          </a:xfrm>
        </p:spPr>
        <p:txBody>
          <a:bodyPr anchor="b">
            <a:normAutofit/>
          </a:bodyPr>
          <a:lstStyle>
            <a:lvl1pPr algn="l">
              <a:defRPr sz="3600" b="0" cap="all">
                <a:solidFill>
                  <a:schemeClr val="accent1"/>
                </a:solidFill>
              </a:defRPr>
            </a:lvl1pPr>
          </a:lstStyle>
          <a:p>
            <a:r>
              <a:rPr lang="en-US"/>
              <a:t>Click to edit Master title style</a:t>
            </a:r>
            <a:endParaRPr lang="en-US" dirty="0"/>
          </a:p>
        </p:txBody>
      </p:sp>
      <p:sp>
        <p:nvSpPr>
          <p:cNvPr id="3" name="Text Placeholder 2"/>
          <p:cNvSpPr>
            <a:spLocks noGrp="1"/>
          </p:cNvSpPr>
          <p:nvPr>
            <p:ph type="body" idx="1"/>
          </p:nvPr>
        </p:nvSpPr>
        <p:spPr>
          <a:xfrm>
            <a:off x="581192" y="4541417"/>
            <a:ext cx="11029615" cy="600556"/>
          </a:xfrm>
        </p:spPr>
        <p:txBody>
          <a:bodyPr anchor="t">
            <a:normAutofit/>
          </a:bodyPr>
          <a:lstStyle>
            <a:lvl1pPr marL="0" indent="0" algn="l">
              <a:buNone/>
              <a:defRPr sz="1800" cap="all">
                <a:solidFill>
                  <a:schemeClr val="accent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lvl1pPr>
              <a:defRPr>
                <a:solidFill>
                  <a:schemeClr val="accent1">
                    <a:lumMod val="75000"/>
                    <a:lumOff val="25000"/>
                  </a:schemeClr>
                </a:solidFill>
              </a:defRPr>
            </a:lvl1pPr>
          </a:lstStyle>
          <a:p>
            <a:fld id="{B61BEF0D-F0BB-DE4B-95CE-6DB70DBA9567}" type="datetimeFigureOut">
              <a:rPr lang="en-US" smtClean="0"/>
              <a:pPr/>
              <a:t>11/23/2020</a:t>
            </a:fld>
            <a:endParaRPr lang="en-US" dirty="0"/>
          </a:p>
        </p:txBody>
      </p:sp>
      <p:sp>
        <p:nvSpPr>
          <p:cNvPr id="5" name="Footer Placeholder 4"/>
          <p:cNvSpPr>
            <a:spLocks noGrp="1"/>
          </p:cNvSpPr>
          <p:nvPr>
            <p:ph type="ftr" sz="quarter" idx="11"/>
          </p:nvPr>
        </p:nvSpPr>
        <p:spPr/>
        <p:txBody>
          <a:bodyPr/>
          <a:lstStyle>
            <a:lvl1pPr>
              <a:defRPr>
                <a:solidFill>
                  <a:schemeClr val="accent1">
                    <a:lumMod val="75000"/>
                    <a:lumOff val="25000"/>
                  </a:schemeClr>
                </a:solidFill>
              </a:defRPr>
            </a:lvl1pPr>
          </a:lstStyle>
          <a:p>
            <a:endParaRPr lang="en-US" dirty="0"/>
          </a:p>
        </p:txBody>
      </p:sp>
      <p:sp>
        <p:nvSpPr>
          <p:cNvPr id="6" name="Slide Number Placeholder 5"/>
          <p:cNvSpPr>
            <a:spLocks noGrp="1"/>
          </p:cNvSpPr>
          <p:nvPr>
            <p:ph type="sldNum" sz="quarter" idx="12"/>
          </p:nvPr>
        </p:nvSpPr>
        <p:spPr/>
        <p:txBody>
          <a:bodyPr/>
          <a:lstStyle>
            <a:lvl1pPr>
              <a:defRPr>
                <a:solidFill>
                  <a:schemeClr val="accent1">
                    <a:lumMod val="75000"/>
                    <a:lumOff val="25000"/>
                  </a:schemeClr>
                </a:solidFill>
              </a:defRPr>
            </a:lvl1p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42431341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Rectangle 7"/>
          <p:cNvSpPr>
            <a:spLocks noChangeAspect="1"/>
          </p:cNvSpPr>
          <p:nvPr/>
        </p:nvSpPr>
        <p:spPr>
          <a:xfrm>
            <a:off x="445982" y="606554"/>
            <a:ext cx="11300036" cy="125882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a:xfrm>
            <a:off x="581193" y="729658"/>
            <a:ext cx="11029616" cy="988332"/>
          </a:xfrm>
        </p:spPr>
        <p:txBody>
          <a:bodyPr/>
          <a:lstStyle/>
          <a:p>
            <a:r>
              <a:rPr lang="en-US"/>
              <a:t>Click to edit Master title style</a:t>
            </a:r>
            <a:endParaRPr lang="en-US" dirty="0"/>
          </a:p>
        </p:txBody>
      </p:sp>
      <p:sp>
        <p:nvSpPr>
          <p:cNvPr id="3" name="Content Placeholder 2"/>
          <p:cNvSpPr>
            <a:spLocks noGrp="1"/>
          </p:cNvSpPr>
          <p:nvPr>
            <p:ph sz="half" idx="1"/>
          </p:nvPr>
        </p:nvSpPr>
        <p:spPr>
          <a:xfrm>
            <a:off x="581193" y="2228003"/>
            <a:ext cx="5422390" cy="363304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88417" y="2228003"/>
            <a:ext cx="5422392" cy="363304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B61BEF0D-F0BB-DE4B-95CE-6DB70DBA9567}" type="datetimeFigureOut">
              <a:rPr lang="en-US" smtClean="0"/>
              <a:pPr/>
              <a:t>11/23/2020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54629267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1" name="Rectangle 10"/>
          <p:cNvSpPr>
            <a:spLocks noChangeAspect="1"/>
          </p:cNvSpPr>
          <p:nvPr/>
        </p:nvSpPr>
        <p:spPr>
          <a:xfrm>
            <a:off x="445982" y="606554"/>
            <a:ext cx="11300036" cy="125882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12" name="Title 1"/>
          <p:cNvSpPr>
            <a:spLocks noGrp="1"/>
          </p:cNvSpPr>
          <p:nvPr>
            <p:ph type="title"/>
          </p:nvPr>
        </p:nvSpPr>
        <p:spPr>
          <a:xfrm>
            <a:off x="581193" y="729658"/>
            <a:ext cx="11029616" cy="988332"/>
          </a:xfrm>
        </p:spPr>
        <p:txBody>
          <a:bodyPr/>
          <a:lstStyle/>
          <a:p>
            <a:r>
              <a:rPr lang="en-US"/>
              <a:t>Click to edit Master title style</a:t>
            </a:r>
            <a:endParaRPr lang="en-US" dirty="0"/>
          </a:p>
        </p:txBody>
      </p:sp>
      <p:sp>
        <p:nvSpPr>
          <p:cNvPr id="3" name="Text Placeholder 2"/>
          <p:cNvSpPr>
            <a:spLocks noGrp="1"/>
          </p:cNvSpPr>
          <p:nvPr>
            <p:ph type="body" idx="1"/>
          </p:nvPr>
        </p:nvSpPr>
        <p:spPr>
          <a:xfrm>
            <a:off x="887219" y="2250892"/>
            <a:ext cx="5087075" cy="536005"/>
          </a:xfrm>
        </p:spPr>
        <p:txBody>
          <a:bodyPr anchor="b">
            <a:noAutofit/>
          </a:bodyPr>
          <a:lstStyle>
            <a:lvl1pPr marL="0" indent="0">
              <a:buNone/>
              <a:defRPr sz="2200" b="0">
                <a:solidFill>
                  <a:schemeClr val="accent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581194" y="2926052"/>
            <a:ext cx="5393100" cy="2934999"/>
          </a:xfrm>
        </p:spPr>
        <p:txBody>
          <a:bodyPr anchor="t">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523735" y="2250892"/>
            <a:ext cx="5087073" cy="553373"/>
          </a:xfrm>
        </p:spPr>
        <p:txBody>
          <a:bodyPr anchor="b">
            <a:noAutofit/>
          </a:bodyPr>
          <a:lstStyle>
            <a:lvl1pPr marL="0" indent="0">
              <a:buNone/>
              <a:defRPr sz="2200" b="0">
                <a:solidFill>
                  <a:schemeClr val="accent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217709" y="2926052"/>
            <a:ext cx="5393100" cy="2934999"/>
          </a:xfrm>
        </p:spPr>
        <p:txBody>
          <a:bodyPr anchor="t">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smtClean="0"/>
              <a:pPr/>
              <a:t>11/23/2020</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88650983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B61BEF0D-F0BB-DE4B-95CE-6DB70DBA9567}" type="datetimeFigureOut">
              <a:rPr lang="en-US" smtClean="0"/>
              <a:pPr/>
              <a:t>11/23/2020</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smtClean="0"/>
              <a:pPr/>
              <a:t>‹#›</a:t>
            </a:fld>
            <a:endParaRPr lang="en-US" dirty="0"/>
          </a:p>
        </p:txBody>
      </p:sp>
      <p:sp>
        <p:nvSpPr>
          <p:cNvPr id="7" name="Rectangle 6"/>
          <p:cNvSpPr>
            <a:spLocks noChangeAspect="1"/>
          </p:cNvSpPr>
          <p:nvPr/>
        </p:nvSpPr>
        <p:spPr>
          <a:xfrm>
            <a:off x="440683" y="606554"/>
            <a:ext cx="11300036" cy="125882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8" name="Title 1"/>
          <p:cNvSpPr>
            <a:spLocks noGrp="1"/>
          </p:cNvSpPr>
          <p:nvPr>
            <p:ph type="title"/>
          </p:nvPr>
        </p:nvSpPr>
        <p:spPr>
          <a:xfrm>
            <a:off x="575894" y="729658"/>
            <a:ext cx="11029616" cy="988332"/>
          </a:xfrm>
        </p:spPr>
        <p:txBody>
          <a:bodyPr/>
          <a:lstStyle/>
          <a:p>
            <a:r>
              <a:rPr lang="en-US"/>
              <a:t>Click to edit Master title style</a:t>
            </a:r>
            <a:endParaRPr lang="en-US" dirty="0"/>
          </a:p>
        </p:txBody>
      </p:sp>
    </p:spTree>
    <p:extLst>
      <p:ext uri="{BB962C8B-B14F-4D97-AF65-F5344CB8AC3E}">
        <p14:creationId xmlns:p14="http://schemas.microsoft.com/office/powerpoint/2010/main" val="290643018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smtClean="0"/>
              <a:pPr/>
              <a:t>11/23/2020</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69571540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9" name="Rectangle 8"/>
          <p:cNvSpPr>
            <a:spLocks noChangeAspect="1"/>
          </p:cNvSpPr>
          <p:nvPr/>
        </p:nvSpPr>
        <p:spPr>
          <a:xfrm>
            <a:off x="447817" y="5141973"/>
            <a:ext cx="11298200" cy="1274702"/>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a:xfrm>
            <a:off x="581192" y="5262296"/>
            <a:ext cx="4909445" cy="689514"/>
          </a:xfrm>
        </p:spPr>
        <p:txBody>
          <a:bodyPr anchor="ctr"/>
          <a:lstStyle>
            <a:lvl1pPr algn="l">
              <a:defRPr sz="2000" b="0">
                <a:solidFill>
                  <a:schemeClr val="accent1">
                    <a:lumMod val="75000"/>
                    <a:lumOff val="25000"/>
                  </a:schemeClr>
                </a:solidFill>
              </a:defRPr>
            </a:lvl1pPr>
          </a:lstStyle>
          <a:p>
            <a:r>
              <a:rPr lang="en-US"/>
              <a:t>Click to edit Master title style</a:t>
            </a:r>
            <a:endParaRPr lang="en-US" dirty="0"/>
          </a:p>
        </p:txBody>
      </p:sp>
      <p:sp>
        <p:nvSpPr>
          <p:cNvPr id="3" name="Content Placeholder 2"/>
          <p:cNvSpPr>
            <a:spLocks noGrp="1"/>
          </p:cNvSpPr>
          <p:nvPr>
            <p:ph idx="1"/>
          </p:nvPr>
        </p:nvSpPr>
        <p:spPr>
          <a:xfrm>
            <a:off x="447816" y="601200"/>
            <a:ext cx="11292840" cy="4204800"/>
          </a:xfrm>
        </p:spPr>
        <p:txBody>
          <a:bodyPr anchor="ctr">
            <a:normAutofit/>
          </a:bodyPr>
          <a:lstStyle>
            <a:lvl1pPr>
              <a:defRPr sz="2000">
                <a:solidFill>
                  <a:schemeClr val="tx2"/>
                </a:solidFill>
              </a:defRPr>
            </a:lvl1pPr>
            <a:lvl2pPr>
              <a:defRPr sz="1800">
                <a:solidFill>
                  <a:schemeClr val="tx2"/>
                </a:solidFill>
              </a:defRPr>
            </a:lvl2pPr>
            <a:lvl3pPr>
              <a:defRPr sz="1600">
                <a:solidFill>
                  <a:schemeClr val="tx2"/>
                </a:solidFill>
              </a:defRPr>
            </a:lvl3pPr>
            <a:lvl4pPr>
              <a:defRPr sz="1400">
                <a:solidFill>
                  <a:schemeClr val="tx2"/>
                </a:solidFill>
              </a:defRPr>
            </a:lvl4pPr>
            <a:lvl5pPr>
              <a:defRPr sz="1400">
                <a:solidFill>
                  <a:schemeClr val="tx2"/>
                </a:solidFill>
              </a:defRPr>
            </a:lvl5pPr>
            <a:lvl6pPr>
              <a:defRPr sz="1400">
                <a:solidFill>
                  <a:schemeClr val="tx2"/>
                </a:solidFill>
              </a:defRPr>
            </a:lvl6pPr>
            <a:lvl7pPr>
              <a:defRPr sz="1400">
                <a:solidFill>
                  <a:schemeClr val="tx2"/>
                </a:solidFill>
              </a:defRPr>
            </a:lvl7pPr>
            <a:lvl8pPr>
              <a:defRPr sz="1400">
                <a:solidFill>
                  <a:schemeClr val="tx2"/>
                </a:solidFill>
              </a:defRPr>
            </a:lvl8pPr>
            <a:lvl9pPr>
              <a:defRPr sz="1400">
                <a:solidFill>
                  <a:schemeClr val="tx2"/>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5740823" y="5262296"/>
            <a:ext cx="5869987" cy="689515"/>
          </a:xfrm>
        </p:spPr>
        <p:txBody>
          <a:bodyPr anchor="ctr">
            <a:normAutofit/>
          </a:bodyPr>
          <a:lstStyle>
            <a:lvl1pPr marL="0" indent="0" algn="r">
              <a:buNone/>
              <a:defRPr sz="1100">
                <a:solidFill>
                  <a:schemeClr val="bg1"/>
                </a:solidFill>
              </a:defRPr>
            </a:lvl1pPr>
            <a:lvl2pPr marL="457200" indent="0">
              <a:buNone/>
              <a:defRPr sz="11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lvl1pPr>
              <a:defRPr>
                <a:solidFill>
                  <a:schemeClr val="accent1">
                    <a:lumMod val="75000"/>
                    <a:lumOff val="25000"/>
                  </a:schemeClr>
                </a:solidFill>
              </a:defRPr>
            </a:lvl1pPr>
          </a:lstStyle>
          <a:p>
            <a:fld id="{B61BEF0D-F0BB-DE4B-95CE-6DB70DBA9567}" type="datetimeFigureOut">
              <a:rPr lang="en-US" smtClean="0"/>
              <a:pPr/>
              <a:t>11/23/2020</a:t>
            </a:fld>
            <a:endParaRPr lang="en-US" dirty="0"/>
          </a:p>
        </p:txBody>
      </p:sp>
      <p:sp>
        <p:nvSpPr>
          <p:cNvPr id="6" name="Footer Placeholder 5"/>
          <p:cNvSpPr>
            <a:spLocks noGrp="1"/>
          </p:cNvSpPr>
          <p:nvPr>
            <p:ph type="ftr" sz="quarter" idx="11"/>
          </p:nvPr>
        </p:nvSpPr>
        <p:spPr/>
        <p:txBody>
          <a:bodyPr/>
          <a:lstStyle>
            <a:lvl1pPr>
              <a:defRPr>
                <a:solidFill>
                  <a:schemeClr val="accent1">
                    <a:lumMod val="75000"/>
                    <a:lumOff val="25000"/>
                  </a:schemeClr>
                </a:solidFill>
              </a:defRPr>
            </a:lvl1pPr>
          </a:lstStyle>
          <a:p>
            <a:endParaRPr lang="en-US" dirty="0"/>
          </a:p>
        </p:txBody>
      </p:sp>
      <p:sp>
        <p:nvSpPr>
          <p:cNvPr id="7" name="Slide Number Placeholder 6"/>
          <p:cNvSpPr>
            <a:spLocks noGrp="1"/>
          </p:cNvSpPr>
          <p:nvPr>
            <p:ph type="sldNum" sz="quarter" idx="12"/>
          </p:nvPr>
        </p:nvSpPr>
        <p:spPr/>
        <p:txBody>
          <a:bodyPr/>
          <a:lstStyle>
            <a:lvl1pPr>
              <a:defRPr>
                <a:solidFill>
                  <a:schemeClr val="accent1">
                    <a:lumMod val="75000"/>
                    <a:lumOff val="25000"/>
                  </a:schemeClr>
                </a:solidFill>
              </a:defRPr>
            </a:lvl1p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61259353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81193" y="4693389"/>
            <a:ext cx="11029616" cy="566738"/>
          </a:xfrm>
        </p:spPr>
        <p:txBody>
          <a:bodyPr anchor="b">
            <a:normAutofit/>
          </a:bodyPr>
          <a:lstStyle>
            <a:lvl1pPr algn="l">
              <a:defRPr sz="2400" b="0">
                <a:solidFill>
                  <a:schemeClr val="accent1"/>
                </a:solidFill>
              </a:defRPr>
            </a:lvl1pPr>
          </a:lstStyle>
          <a:p>
            <a:r>
              <a:rPr lang="en-US"/>
              <a:t>Click to edit Master title style</a:t>
            </a:r>
            <a:endParaRPr lang="en-US" dirty="0"/>
          </a:p>
        </p:txBody>
      </p:sp>
      <p:sp>
        <p:nvSpPr>
          <p:cNvPr id="3" name="Picture Placeholder 2"/>
          <p:cNvSpPr>
            <a:spLocks noGrp="1" noChangeAspect="1"/>
          </p:cNvSpPr>
          <p:nvPr>
            <p:ph type="pic" idx="1"/>
          </p:nvPr>
        </p:nvSpPr>
        <p:spPr>
          <a:xfrm>
            <a:off x="447817" y="599725"/>
            <a:ext cx="11290859" cy="3557252"/>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581192" y="5260127"/>
            <a:ext cx="11029617" cy="598671"/>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smtClean="0"/>
              <a:pPr/>
              <a:t>11/23/2020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48787944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5">
            <a:lumMod val="20000"/>
            <a:lumOff val="80000"/>
          </a:scheme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81192" y="705124"/>
            <a:ext cx="11029616" cy="1189554"/>
          </a:xfrm>
          <a:prstGeom prst="rect">
            <a:avLst/>
          </a:prstGeom>
        </p:spPr>
        <p:txBody>
          <a:bodyPr vert="horz" lIns="91440" tIns="45720" rIns="91440" bIns="45720" rtlCol="0" anchor="b">
            <a:normAutofit/>
          </a:bodyPr>
          <a:lstStyle/>
          <a:p>
            <a:r>
              <a:rPr lang="en-US"/>
              <a:t>Click to edit Master title style</a:t>
            </a:r>
            <a:endParaRPr lang="en-US" dirty="0"/>
          </a:p>
        </p:txBody>
      </p:sp>
      <p:sp>
        <p:nvSpPr>
          <p:cNvPr id="3" name="Text Placeholder 2"/>
          <p:cNvSpPr>
            <a:spLocks noGrp="1"/>
          </p:cNvSpPr>
          <p:nvPr>
            <p:ph type="body" idx="1"/>
          </p:nvPr>
        </p:nvSpPr>
        <p:spPr>
          <a:xfrm>
            <a:off x="581192" y="2336003"/>
            <a:ext cx="11029616" cy="3522794"/>
          </a:xfrm>
          <a:prstGeom prst="rect">
            <a:avLst/>
          </a:prstGeom>
        </p:spPr>
        <p:txBody>
          <a:bodyPr vert="horz" lIns="91440" tIns="45720" rIns="91440" bIns="45720" rtlCol="0" anchor="ct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605951" y="5956137"/>
            <a:ext cx="2844799" cy="365125"/>
          </a:xfrm>
          <a:prstGeom prst="rect">
            <a:avLst/>
          </a:prstGeom>
        </p:spPr>
        <p:txBody>
          <a:bodyPr vert="horz" lIns="91440" tIns="45720" rIns="91440" bIns="45720" rtlCol="0" anchor="ctr"/>
          <a:lstStyle>
            <a:lvl1pPr algn="r">
              <a:defRPr sz="900">
                <a:solidFill>
                  <a:schemeClr val="accent2"/>
                </a:solidFill>
              </a:defRPr>
            </a:lvl1pPr>
          </a:lstStyle>
          <a:p>
            <a:fld id="{B61BEF0D-F0BB-DE4B-95CE-6DB70DBA9567}" type="datetimeFigureOut">
              <a:rPr lang="en-US" smtClean="0"/>
              <a:pPr/>
              <a:t>11/23/2020</a:t>
            </a:fld>
            <a:endParaRPr lang="en-US" dirty="0"/>
          </a:p>
        </p:txBody>
      </p:sp>
      <p:sp>
        <p:nvSpPr>
          <p:cNvPr id="5" name="Footer Placeholder 4"/>
          <p:cNvSpPr>
            <a:spLocks noGrp="1"/>
          </p:cNvSpPr>
          <p:nvPr>
            <p:ph type="ftr" sz="quarter" idx="3"/>
          </p:nvPr>
        </p:nvSpPr>
        <p:spPr>
          <a:xfrm>
            <a:off x="581192" y="5951811"/>
            <a:ext cx="6917210" cy="365125"/>
          </a:xfrm>
          <a:prstGeom prst="rect">
            <a:avLst/>
          </a:prstGeom>
        </p:spPr>
        <p:txBody>
          <a:bodyPr vert="horz" lIns="91440" tIns="45720" rIns="91440" bIns="45720" rtlCol="0" anchor="ctr"/>
          <a:lstStyle>
            <a:lvl1pPr algn="l">
              <a:defRPr sz="900" cap="all">
                <a:solidFill>
                  <a:schemeClr val="accent2"/>
                </a:solidFill>
              </a:defRPr>
            </a:lvl1pPr>
          </a:lstStyle>
          <a:p>
            <a:endParaRPr lang="en-US" dirty="0"/>
          </a:p>
        </p:txBody>
      </p:sp>
      <p:sp>
        <p:nvSpPr>
          <p:cNvPr id="6" name="Slide Number Placeholder 5"/>
          <p:cNvSpPr>
            <a:spLocks noGrp="1"/>
          </p:cNvSpPr>
          <p:nvPr>
            <p:ph type="sldNum" sz="quarter" idx="4"/>
          </p:nvPr>
        </p:nvSpPr>
        <p:spPr>
          <a:xfrm>
            <a:off x="10558300" y="5956137"/>
            <a:ext cx="1052510" cy="365125"/>
          </a:xfrm>
          <a:prstGeom prst="rect">
            <a:avLst/>
          </a:prstGeom>
        </p:spPr>
        <p:txBody>
          <a:bodyPr vert="horz" lIns="91440" tIns="45720" rIns="91440" bIns="45720" rtlCol="0" anchor="ctr"/>
          <a:lstStyle>
            <a:lvl1pPr algn="r">
              <a:defRPr sz="900">
                <a:solidFill>
                  <a:schemeClr val="accent2"/>
                </a:solidFill>
              </a:defRPr>
            </a:lvl1pPr>
          </a:lstStyle>
          <a:p>
            <a:fld id="{D57F1E4F-1CFF-5643-939E-217C01CDF565}" type="slidenum">
              <a:rPr lang="en-US" smtClean="0"/>
              <a:pPr/>
              <a:t>‹#›</a:t>
            </a:fld>
            <a:endParaRPr lang="en-US" dirty="0"/>
          </a:p>
        </p:txBody>
      </p:sp>
      <p:sp>
        <p:nvSpPr>
          <p:cNvPr id="9" name="Rectangle 8"/>
          <p:cNvSpPr/>
          <p:nvPr/>
        </p:nvSpPr>
        <p:spPr>
          <a:xfrm>
            <a:off x="446534" y="457200"/>
            <a:ext cx="3703320" cy="9499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10" name="Rectangle 9"/>
          <p:cNvSpPr/>
          <p:nvPr/>
        </p:nvSpPr>
        <p:spPr>
          <a:xfrm>
            <a:off x="8042147" y="453643"/>
            <a:ext cx="3703320" cy="98554"/>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sp>
      <p:sp>
        <p:nvSpPr>
          <p:cNvPr id="11" name="Rectangle 10"/>
          <p:cNvSpPr/>
          <p:nvPr/>
        </p:nvSpPr>
        <p:spPr>
          <a:xfrm>
            <a:off x="4241830" y="457200"/>
            <a:ext cx="3703320" cy="9144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sp>
    </p:spTree>
    <p:extLst>
      <p:ext uri="{BB962C8B-B14F-4D97-AF65-F5344CB8AC3E}">
        <p14:creationId xmlns:p14="http://schemas.microsoft.com/office/powerpoint/2010/main" val="2051416094"/>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457200" rtl="0" eaLnBrk="1" latinLnBrk="0" hangingPunct="1">
        <a:spcBef>
          <a:spcPct val="0"/>
        </a:spcBef>
        <a:buNone/>
        <a:defRPr sz="2800" b="0" kern="1200" cap="all">
          <a:solidFill>
            <a:schemeClr val="bg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06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800" kern="1200">
          <a:solidFill>
            <a:schemeClr val="tx2"/>
          </a:solidFill>
          <a:latin typeface="+mn-lt"/>
          <a:ea typeface="+mn-ea"/>
          <a:cs typeface="+mn-cs"/>
        </a:defRPr>
      </a:lvl1pPr>
      <a:lvl2pPr marL="630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600" kern="1200">
          <a:solidFill>
            <a:schemeClr val="tx2"/>
          </a:solidFill>
          <a:latin typeface="+mn-lt"/>
          <a:ea typeface="+mn-ea"/>
          <a:cs typeface="+mn-cs"/>
        </a:defRPr>
      </a:lvl2pPr>
      <a:lvl3pPr marL="900000" indent="-270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400" kern="1200">
          <a:solidFill>
            <a:schemeClr val="tx2"/>
          </a:solidFill>
          <a:latin typeface="+mn-lt"/>
          <a:ea typeface="+mn-ea"/>
          <a:cs typeface="+mn-cs"/>
        </a:defRPr>
      </a:lvl3pPr>
      <a:lvl4pPr marL="124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4pPr>
      <a:lvl5pPr marL="160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5pPr>
      <a:lvl6pPr marL="19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6pPr>
      <a:lvl7pPr marL="22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7pPr>
      <a:lvl8pPr marL="25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8pPr>
      <a:lvl9pPr marL="28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image" Target="../media/image13.jpg"/></Relationships>
</file>

<file path=ppt/slides/_rels/slide16.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image" Target="../media/image14.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slideLayout" Target="../slideLayouts/slideLayout6.xml"/><Relationship Id="rId1" Type="http://schemas.openxmlformats.org/officeDocument/2006/relationships/video" Target="https://www.youtube.com/embed/s_Cbk4i37HM?feature=oembed" TargetMode="External"/></Relationships>
</file>

<file path=ppt/slides/_rels/slide18.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slideLayout" Target="../slideLayouts/slideLayout6.xml"/><Relationship Id="rId1" Type="http://schemas.openxmlformats.org/officeDocument/2006/relationships/video" Target="https://www.youtube.com/embed/ZbZSe6N_BXs?feature=oembed" TargetMode="External"/><Relationship Id="rId4" Type="http://schemas.openxmlformats.org/officeDocument/2006/relationships/image" Target="../media/image18.jpeg"/></Relationships>
</file>

<file path=ppt/slides/_rels/slide22.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4.png"/><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2.xml"/><Relationship Id="rId1" Type="http://schemas.openxmlformats.org/officeDocument/2006/relationships/slideLayout" Target="../slideLayouts/slideLayout6.xml"/><Relationship Id="rId6" Type="http://schemas.openxmlformats.org/officeDocument/2006/relationships/image" Target="../media/image14.png"/><Relationship Id="rId5" Type="http://schemas.openxmlformats.org/officeDocument/2006/relationships/image" Target="../media/image23.jpeg"/><Relationship Id="rId4" Type="http://schemas.openxmlformats.org/officeDocument/2006/relationships/image" Target="../media/image22.jpeg"/></Relationships>
</file>

<file path=ppt/slides/_rels/slide29.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hyperlink" Target="http://www.ldbe.co.uk/about/guidance-%20resources/worship-and-meditation/" TargetMode="Externa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hyperlink" Target="https://www.youtube.com/watch?v=QTCNPZEsLF0" TargetMode="External"/><Relationship Id="rId2" Type="http://schemas.openxmlformats.org/officeDocument/2006/relationships/image" Target="../media/image5.jpeg"/><Relationship Id="rId1" Type="http://schemas.openxmlformats.org/officeDocument/2006/relationships/slideLayout" Target="../slideLayouts/slideLayout2.xml"/><Relationship Id="rId6" Type="http://schemas.openxmlformats.org/officeDocument/2006/relationships/hyperlink" Target="https://www.youtube.com/watch?v=pffr3OZ4FEk" TargetMode="External"/><Relationship Id="rId5" Type="http://schemas.openxmlformats.org/officeDocument/2006/relationships/hyperlink" Target="https://youtu.be/lTEadEftdnM" TargetMode="External"/><Relationship Id="rId4" Type="http://schemas.openxmlformats.org/officeDocument/2006/relationships/hyperlink" Target="https://www.youtube.com/watch?v=reAlJKv7ptU" TargetMode="External"/></Relationships>
</file>

<file path=ppt/slides/_rels/slide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useBgFill="1">
        <p:nvSpPr>
          <p:cNvPr id="24" name="Rectangle 19">
            <a:extLst>
              <a:ext uri="{FF2B5EF4-FFF2-40B4-BE49-F238E27FC236}">
                <a16:creationId xmlns:a16="http://schemas.microsoft.com/office/drawing/2014/main" id="{99D7C13F-A74A-458C-BD0A-E94D29F59A8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38175"/>
            <a:ext cx="12191999" cy="621982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a:extLst>
              <a:ext uri="{FF2B5EF4-FFF2-40B4-BE49-F238E27FC236}">
                <a16:creationId xmlns:a16="http://schemas.microsoft.com/office/drawing/2014/main" id="{7D8A8D3E-0E8F-4948-B17E-2D49FD63E6A9}"/>
              </a:ext>
            </a:extLst>
          </p:cNvPr>
          <p:cNvPicPr>
            <a:picLocks noChangeAspect="1"/>
          </p:cNvPicPr>
          <p:nvPr/>
        </p:nvPicPr>
        <p:blipFill>
          <a:blip r:embed="rId2"/>
          <a:stretch>
            <a:fillRect/>
          </a:stretch>
        </p:blipFill>
        <p:spPr>
          <a:xfrm>
            <a:off x="893269" y="2130425"/>
            <a:ext cx="5164834" cy="2582417"/>
          </a:xfrm>
          <a:prstGeom prst="rect">
            <a:avLst/>
          </a:prstGeom>
        </p:spPr>
      </p:pic>
      <p:sp>
        <p:nvSpPr>
          <p:cNvPr id="25" name="Rectangle 21">
            <a:extLst>
              <a:ext uri="{FF2B5EF4-FFF2-40B4-BE49-F238E27FC236}">
                <a16:creationId xmlns:a16="http://schemas.microsoft.com/office/drawing/2014/main" id="{4EA0D2BB-E66C-43E1-9553-F0782C70938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736079" y="723899"/>
            <a:ext cx="5009388" cy="5666666"/>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2" name="Title 1">
            <a:extLst>
              <a:ext uri="{FF2B5EF4-FFF2-40B4-BE49-F238E27FC236}">
                <a16:creationId xmlns:a16="http://schemas.microsoft.com/office/drawing/2014/main" id="{A6E2A6ED-D597-429E-A2B5-6ABED52E1BB5}"/>
              </a:ext>
            </a:extLst>
          </p:cNvPr>
          <p:cNvSpPr>
            <a:spLocks noGrp="1"/>
          </p:cNvSpPr>
          <p:nvPr>
            <p:ph type="ctrTitle"/>
          </p:nvPr>
        </p:nvSpPr>
        <p:spPr>
          <a:xfrm>
            <a:off x="7182814" y="2130425"/>
            <a:ext cx="4115917" cy="2085869"/>
          </a:xfrm>
        </p:spPr>
        <p:txBody>
          <a:bodyPr>
            <a:normAutofit/>
          </a:bodyPr>
          <a:lstStyle/>
          <a:p>
            <a:r>
              <a:rPr lang="en-GB" b="1" dirty="0">
                <a:solidFill>
                  <a:srgbClr val="FFFFFF"/>
                </a:solidFill>
                <a:latin typeface="Century Gothic" panose="020B0502020202020204" pitchFamily="34" charset="0"/>
              </a:rPr>
              <a:t>Class Worship and Reflections</a:t>
            </a:r>
          </a:p>
        </p:txBody>
      </p:sp>
      <p:pic>
        <p:nvPicPr>
          <p:cNvPr id="3" name="Picture 2">
            <a:extLst>
              <a:ext uri="{FF2B5EF4-FFF2-40B4-BE49-F238E27FC236}">
                <a16:creationId xmlns:a16="http://schemas.microsoft.com/office/drawing/2014/main" id="{D7ECC352-F3A9-46C5-8644-CE5AC3D552D0}"/>
              </a:ext>
            </a:extLst>
          </p:cNvPr>
          <p:cNvPicPr>
            <a:picLocks noChangeAspect="1"/>
          </p:cNvPicPr>
          <p:nvPr/>
        </p:nvPicPr>
        <p:blipFill>
          <a:blip r:embed="rId3"/>
          <a:stretch>
            <a:fillRect/>
          </a:stretch>
        </p:blipFill>
        <p:spPr>
          <a:xfrm>
            <a:off x="8482135" y="5208256"/>
            <a:ext cx="2816596" cy="829128"/>
          </a:xfrm>
          <a:prstGeom prst="rect">
            <a:avLst/>
          </a:prstGeom>
        </p:spPr>
      </p:pic>
    </p:spTree>
    <p:extLst>
      <p:ext uri="{BB962C8B-B14F-4D97-AF65-F5344CB8AC3E}">
        <p14:creationId xmlns:p14="http://schemas.microsoft.com/office/powerpoint/2010/main" val="357339430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71" name="Rectangle 70">
            <a:extLst>
              <a:ext uri="{FF2B5EF4-FFF2-40B4-BE49-F238E27FC236}">
                <a16:creationId xmlns:a16="http://schemas.microsoft.com/office/drawing/2014/main" id="{379F11E2-8BA5-4C5C-AE7C-361E5EA011F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
            <a:ext cx="12191999"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146" name="Picture 2" descr="Celebrate World Emoji Day - Language Magazine">
            <a:extLst>
              <a:ext uri="{FF2B5EF4-FFF2-40B4-BE49-F238E27FC236}">
                <a16:creationId xmlns:a16="http://schemas.microsoft.com/office/drawing/2014/main" id="{9E2C49D9-F4A7-42B6-AC5A-1144D0F26332}"/>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r="5554" b="-2"/>
          <a:stretch/>
        </p:blipFill>
        <p:spPr bwMode="auto">
          <a:xfrm>
            <a:off x="446534" y="723899"/>
            <a:ext cx="7498616" cy="5676901"/>
          </a:xfrm>
          <a:prstGeom prst="rect">
            <a:avLst/>
          </a:prstGeom>
          <a:noFill/>
          <a:extLst>
            <a:ext uri="{909E8E84-426E-40DD-AFC4-6F175D3DCCD1}">
              <a14:hiddenFill xmlns:a14="http://schemas.microsoft.com/office/drawing/2010/main">
                <a:solidFill>
                  <a:srgbClr val="FFFFFF"/>
                </a:solidFill>
              </a14:hiddenFill>
            </a:ext>
          </a:extLst>
        </p:spPr>
      </p:pic>
      <p:sp>
        <p:nvSpPr>
          <p:cNvPr id="73" name="Rectangle 72">
            <a:extLst>
              <a:ext uri="{FF2B5EF4-FFF2-40B4-BE49-F238E27FC236}">
                <a16:creationId xmlns:a16="http://schemas.microsoft.com/office/drawing/2014/main" id="{7C00E1DA-EC7C-40FC-95E3-11FDCD2E429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042147" y="723899"/>
            <a:ext cx="3703320" cy="5666666"/>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2" name="Title 1">
            <a:extLst>
              <a:ext uri="{FF2B5EF4-FFF2-40B4-BE49-F238E27FC236}">
                <a16:creationId xmlns:a16="http://schemas.microsoft.com/office/drawing/2014/main" id="{CE12F48A-0055-4DF2-852E-6230BD32A103}"/>
              </a:ext>
            </a:extLst>
          </p:cNvPr>
          <p:cNvSpPr>
            <a:spLocks noGrp="1"/>
          </p:cNvSpPr>
          <p:nvPr>
            <p:ph type="ctrTitle"/>
          </p:nvPr>
        </p:nvSpPr>
        <p:spPr>
          <a:xfrm>
            <a:off x="8296275" y="1419225"/>
            <a:ext cx="3081576" cy="2085869"/>
          </a:xfrm>
        </p:spPr>
        <p:txBody>
          <a:bodyPr>
            <a:normAutofit/>
          </a:bodyPr>
          <a:lstStyle/>
          <a:p>
            <a:r>
              <a:rPr lang="en-GB" b="1">
                <a:solidFill>
                  <a:srgbClr val="FFFFFF"/>
                </a:solidFill>
                <a:latin typeface="Century Gothic" panose="020B0502020202020204" pitchFamily="34" charset="0"/>
              </a:rPr>
              <a:t>ENJOY &amp; CELEBRATE</a:t>
            </a:r>
          </a:p>
        </p:txBody>
      </p:sp>
      <p:grpSp>
        <p:nvGrpSpPr>
          <p:cNvPr id="75" name="Group 74">
            <a:extLst>
              <a:ext uri="{FF2B5EF4-FFF2-40B4-BE49-F238E27FC236}">
                <a16:creationId xmlns:a16="http://schemas.microsoft.com/office/drawing/2014/main" id="{9A421166-2996-41A7-B094-AE5316F347DD}"/>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446534" y="453643"/>
            <a:ext cx="11298933" cy="98554"/>
            <a:chOff x="446534" y="453643"/>
            <a:chExt cx="11298933" cy="98554"/>
          </a:xfrm>
        </p:grpSpPr>
        <p:sp>
          <p:nvSpPr>
            <p:cNvPr id="76" name="Rectangle 75">
              <a:extLst>
                <a:ext uri="{FF2B5EF4-FFF2-40B4-BE49-F238E27FC236}">
                  <a16:creationId xmlns:a16="http://schemas.microsoft.com/office/drawing/2014/main" id="{FDBB1B92-A3EB-43E4-8FAB-D20E8ED14CE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446534" y="457200"/>
              <a:ext cx="3703320" cy="9499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77" name="Rectangle 76">
              <a:extLst>
                <a:ext uri="{FF2B5EF4-FFF2-40B4-BE49-F238E27FC236}">
                  <a16:creationId xmlns:a16="http://schemas.microsoft.com/office/drawing/2014/main" id="{3F3972F4-FE7E-48EA-AAD8-9BE5750A667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042147" y="453643"/>
              <a:ext cx="3703320" cy="98554"/>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sp>
        <p:sp>
          <p:nvSpPr>
            <p:cNvPr id="78" name="Rectangle 77">
              <a:extLst>
                <a:ext uri="{FF2B5EF4-FFF2-40B4-BE49-F238E27FC236}">
                  <a16:creationId xmlns:a16="http://schemas.microsoft.com/office/drawing/2014/main" id="{221614E5-870B-4D5E-A43B-8FF7E532348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4241830" y="457200"/>
              <a:ext cx="3703320" cy="9144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sp>
      </p:grpSp>
    </p:spTree>
    <p:extLst>
      <p:ext uri="{BB962C8B-B14F-4D97-AF65-F5344CB8AC3E}">
        <p14:creationId xmlns:p14="http://schemas.microsoft.com/office/powerpoint/2010/main" val="140423985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B373F125-DEF3-41D6-9918-AB21A2ACC37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71E9F226-EB6E-48C9-ADDA-636DE4BF4EB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90581" y="485678"/>
            <a:ext cx="4174743" cy="588877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2">
            <a:extLst>
              <a:ext uri="{FF2B5EF4-FFF2-40B4-BE49-F238E27FC236}">
                <a16:creationId xmlns:a16="http://schemas.microsoft.com/office/drawing/2014/main" id="{111A6107-DEFE-418D-8E10-2BA94ADDE35A}"/>
              </a:ext>
            </a:extLst>
          </p:cNvPr>
          <p:cNvSpPr>
            <a:spLocks noGrp="1"/>
          </p:cNvSpPr>
          <p:nvPr>
            <p:ph type="title"/>
          </p:nvPr>
        </p:nvSpPr>
        <p:spPr>
          <a:xfrm>
            <a:off x="943077" y="1923389"/>
            <a:ext cx="3269749" cy="4624327"/>
          </a:xfrm>
        </p:spPr>
        <p:txBody>
          <a:bodyPr anchor="ctr">
            <a:normAutofit fontScale="90000"/>
          </a:bodyPr>
          <a:lstStyle/>
          <a:p>
            <a:r>
              <a:rPr lang="en-GB" sz="3200" b="1" dirty="0">
                <a:solidFill>
                  <a:srgbClr val="FFFFFF"/>
                </a:solidFill>
                <a:latin typeface="Century Gothic" panose="020B0502020202020204" pitchFamily="34" charset="0"/>
              </a:rPr>
              <a:t>Classroom Worship </a:t>
            </a:r>
            <a:br>
              <a:rPr lang="en-GB" sz="3200" b="1" dirty="0">
                <a:solidFill>
                  <a:srgbClr val="FFFFFF"/>
                </a:solidFill>
                <a:latin typeface="Century Gothic" panose="020B0502020202020204" pitchFamily="34" charset="0"/>
              </a:rPr>
            </a:br>
            <a:br>
              <a:rPr lang="en-GB" sz="3200" b="1" dirty="0">
                <a:solidFill>
                  <a:srgbClr val="FFFFFF"/>
                </a:solidFill>
                <a:latin typeface="Century Gothic" panose="020B0502020202020204" pitchFamily="34" charset="0"/>
              </a:rPr>
            </a:br>
            <a:r>
              <a:rPr lang="en-GB" sz="3200" b="1" dirty="0">
                <a:solidFill>
                  <a:srgbClr val="FFFFFF"/>
                </a:solidFill>
                <a:latin typeface="Century Gothic" panose="020B0502020202020204" pitchFamily="34" charset="0"/>
              </a:rPr>
              <a:t>Reflection Space</a:t>
            </a:r>
            <a:br>
              <a:rPr lang="en-GB" sz="3200" b="1" dirty="0">
                <a:solidFill>
                  <a:srgbClr val="FFFFFF"/>
                </a:solidFill>
                <a:latin typeface="Century Gothic" panose="020B0502020202020204" pitchFamily="34" charset="0"/>
              </a:rPr>
            </a:br>
            <a:br>
              <a:rPr lang="en-GB" sz="3200" b="1" dirty="0">
                <a:solidFill>
                  <a:srgbClr val="FFFFFF"/>
                </a:solidFill>
                <a:latin typeface="Century Gothic" panose="020B0502020202020204" pitchFamily="34" charset="0"/>
              </a:rPr>
            </a:br>
            <a:r>
              <a:rPr lang="en-GB" sz="2200" b="1" cap="none" dirty="0">
                <a:latin typeface="Century Gothic" panose="020B0502020202020204" pitchFamily="34" charset="0"/>
                <a:cs typeface="Segoe UI" panose="020B0502040204020203" pitchFamily="34" charset="0"/>
              </a:rPr>
              <a:t>The Wedding at Cana</a:t>
            </a:r>
            <a:br>
              <a:rPr lang="en-GB" sz="2200" b="1" cap="none" dirty="0">
                <a:latin typeface="Century Gothic" panose="020B0502020202020204" pitchFamily="34" charset="0"/>
                <a:cs typeface="Segoe UI" panose="020B0502040204020203" pitchFamily="34" charset="0"/>
              </a:rPr>
            </a:br>
            <a:r>
              <a:rPr lang="en-GB" sz="2000" b="1" cap="none" dirty="0">
                <a:latin typeface="Century Gothic" panose="020B0502020202020204" pitchFamily="34" charset="0"/>
                <a:cs typeface="Segoe UI" panose="020B0502040204020203" pitchFamily="34" charset="0"/>
              </a:rPr>
              <a:t>John 2: 1-12</a:t>
            </a:r>
            <a:br>
              <a:rPr lang="en-GB" sz="3200" dirty="0">
                <a:solidFill>
                  <a:srgbClr val="FFFFFF"/>
                </a:solidFill>
              </a:rPr>
            </a:br>
            <a:br>
              <a:rPr lang="en-GB" sz="3200" dirty="0">
                <a:solidFill>
                  <a:srgbClr val="FFFFFF"/>
                </a:solidFill>
              </a:rPr>
            </a:br>
            <a:br>
              <a:rPr lang="en-GB" sz="3200" dirty="0">
                <a:solidFill>
                  <a:srgbClr val="FFFFFF"/>
                </a:solidFill>
              </a:rPr>
            </a:br>
            <a:endParaRPr lang="en-GB" sz="3200" dirty="0">
              <a:solidFill>
                <a:srgbClr val="FFFFFF"/>
              </a:solidFill>
            </a:endParaRPr>
          </a:p>
        </p:txBody>
      </p:sp>
      <p:sp>
        <p:nvSpPr>
          <p:cNvPr id="11" name="Rectangle: Rounded Corners 10">
            <a:extLst>
              <a:ext uri="{FF2B5EF4-FFF2-40B4-BE49-F238E27FC236}">
                <a16:creationId xmlns:a16="http://schemas.microsoft.com/office/drawing/2014/main" id="{F590CE4F-D385-4B49-ACED-AC3255EA560B}"/>
              </a:ext>
            </a:extLst>
          </p:cNvPr>
          <p:cNvSpPr/>
          <p:nvPr/>
        </p:nvSpPr>
        <p:spPr>
          <a:xfrm>
            <a:off x="5027209" y="409904"/>
            <a:ext cx="6373678" cy="6081592"/>
          </a:xfrm>
          <a:prstGeom prst="roundRect">
            <a:avLst/>
          </a:prstGeom>
          <a:solidFill>
            <a:schemeClr val="bg2">
              <a:lumMod val="90000"/>
            </a:schemeClr>
          </a:solidFill>
          <a:ln w="76200">
            <a:solidFill>
              <a:schemeClr val="accent1">
                <a:lumMod val="40000"/>
                <a:lumOff val="60000"/>
              </a:schemeClr>
            </a:solidFill>
          </a:ln>
        </p:spPr>
        <p:style>
          <a:lnRef idx="1">
            <a:schemeClr val="accent2"/>
          </a:lnRef>
          <a:fillRef idx="2">
            <a:schemeClr val="accent2"/>
          </a:fillRef>
          <a:effectRef idx="1">
            <a:schemeClr val="accent2"/>
          </a:effectRef>
          <a:fontRef idx="minor">
            <a:schemeClr val="dk1"/>
          </a:fontRef>
        </p:style>
        <p:txBody>
          <a:bodyPr rtlCol="0" anchor="ctr"/>
          <a:lstStyle/>
          <a:p>
            <a:r>
              <a:rPr lang="en-GB" sz="2400" dirty="0">
                <a:latin typeface="Century Gothic" panose="020B0502020202020204" pitchFamily="34" charset="0"/>
              </a:rPr>
              <a:t>Weddings are very special celebrations with lots of food and drink, singing and dancing. In Jesus’ day, they would last for days.</a:t>
            </a:r>
          </a:p>
          <a:p>
            <a:endParaRPr lang="en-GB" sz="2400" dirty="0">
              <a:latin typeface="Century Gothic" panose="020B0502020202020204" pitchFamily="34" charset="0"/>
            </a:endParaRPr>
          </a:p>
          <a:p>
            <a:r>
              <a:rPr lang="en-GB" sz="2400" dirty="0">
                <a:latin typeface="Century Gothic" panose="020B0502020202020204" pitchFamily="34" charset="0"/>
              </a:rPr>
              <a:t>Jesus was a guest at this wedding. He knew how important it was to enjoy and celebrate this special time.</a:t>
            </a:r>
          </a:p>
          <a:p>
            <a:endParaRPr lang="en-GB" sz="2400" dirty="0">
              <a:latin typeface="Century Gothic" panose="020B0502020202020204" pitchFamily="34" charset="0"/>
            </a:endParaRPr>
          </a:p>
          <a:p>
            <a:r>
              <a:rPr lang="en-GB" sz="2400" dirty="0">
                <a:latin typeface="Century Gothic" panose="020B0502020202020204" pitchFamily="34" charset="0"/>
              </a:rPr>
              <a:t>At this wedding, the wine ran out. Jesus performed a miracle and turned the water into wine to share with everyone. He saved the day!</a:t>
            </a:r>
          </a:p>
        </p:txBody>
      </p:sp>
    </p:spTree>
    <p:extLst>
      <p:ext uri="{BB962C8B-B14F-4D97-AF65-F5344CB8AC3E}">
        <p14:creationId xmlns:p14="http://schemas.microsoft.com/office/powerpoint/2010/main" val="227259049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9" name="Rectangle 138">
            <a:extLst>
              <a:ext uri="{FF2B5EF4-FFF2-40B4-BE49-F238E27FC236}">
                <a16:creationId xmlns:a16="http://schemas.microsoft.com/office/drawing/2014/main" id="{A078A52F-85EA-4C0B-962B-D9D9DD4DD78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46534" y="457200"/>
            <a:ext cx="3703320" cy="9499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141" name="Rectangle 140">
            <a:extLst>
              <a:ext uri="{FF2B5EF4-FFF2-40B4-BE49-F238E27FC236}">
                <a16:creationId xmlns:a16="http://schemas.microsoft.com/office/drawing/2014/main" id="{919797D5-5700-4683-B30A-5B4D56CB827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042147" y="453643"/>
            <a:ext cx="3703320" cy="98554"/>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sp>
      <p:sp>
        <p:nvSpPr>
          <p:cNvPr id="143" name="Rectangle 142">
            <a:extLst>
              <a:ext uri="{FF2B5EF4-FFF2-40B4-BE49-F238E27FC236}">
                <a16:creationId xmlns:a16="http://schemas.microsoft.com/office/drawing/2014/main" id="{4856A7B9-9801-42EC-A4C9-7E22A56EF53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241830" y="457200"/>
            <a:ext cx="3703320" cy="9144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sp>
      <p:sp>
        <p:nvSpPr>
          <p:cNvPr id="145" name="Rectangle 144">
            <a:extLst>
              <a:ext uri="{FF2B5EF4-FFF2-40B4-BE49-F238E27FC236}">
                <a16:creationId xmlns:a16="http://schemas.microsoft.com/office/drawing/2014/main" id="{8AD54DB8-C150-4290-85D6-F5B0262BFEE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46534" y="3085765"/>
            <a:ext cx="11262866" cy="33048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useBgFill="1">
        <p:nvSpPr>
          <p:cNvPr id="147" name="Rectangle 146">
            <a:extLst>
              <a:ext uri="{FF2B5EF4-FFF2-40B4-BE49-F238E27FC236}">
                <a16:creationId xmlns:a16="http://schemas.microsoft.com/office/drawing/2014/main" id="{49DC0F7B-EA19-435F-BA38-A576FE1A65F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
            <a:ext cx="12191999"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9" name="Rectangle 148">
            <a:extLst>
              <a:ext uri="{FF2B5EF4-FFF2-40B4-BE49-F238E27FC236}">
                <a16:creationId xmlns:a16="http://schemas.microsoft.com/office/drawing/2014/main" id="{8523F451-F10A-4328-8198-58E5C616675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252873" y="734134"/>
            <a:ext cx="7498616" cy="5666666"/>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3" name="Title 2">
            <a:extLst>
              <a:ext uri="{FF2B5EF4-FFF2-40B4-BE49-F238E27FC236}">
                <a16:creationId xmlns:a16="http://schemas.microsoft.com/office/drawing/2014/main" id="{111A6107-DEFE-418D-8E10-2BA94ADDE35A}"/>
              </a:ext>
            </a:extLst>
          </p:cNvPr>
          <p:cNvSpPr>
            <a:spLocks noGrp="1"/>
          </p:cNvSpPr>
          <p:nvPr>
            <p:ph type="title"/>
          </p:nvPr>
        </p:nvSpPr>
        <p:spPr>
          <a:xfrm>
            <a:off x="9062828" y="1563788"/>
            <a:ext cx="2555024" cy="2680080"/>
          </a:xfrm>
        </p:spPr>
        <p:txBody>
          <a:bodyPr vert="horz" lIns="91440" tIns="45720" rIns="91440" bIns="45720" rtlCol="0" anchor="b">
            <a:normAutofit fontScale="90000"/>
          </a:bodyPr>
          <a:lstStyle/>
          <a:p>
            <a:pPr>
              <a:lnSpc>
                <a:spcPct val="90000"/>
              </a:lnSpc>
            </a:pPr>
            <a:r>
              <a:rPr lang="en-US" sz="2700" b="1" dirty="0">
                <a:solidFill>
                  <a:srgbClr val="FFFFFF"/>
                </a:solidFill>
                <a:latin typeface="Century Gothic" panose="020B0502020202020204" pitchFamily="34" charset="0"/>
              </a:rPr>
              <a:t>Classroom Worship </a:t>
            </a:r>
            <a:br>
              <a:rPr lang="en-US" sz="2700" b="1" dirty="0">
                <a:solidFill>
                  <a:srgbClr val="FFFFFF"/>
                </a:solidFill>
                <a:latin typeface="Century Gothic" panose="020B0502020202020204" pitchFamily="34" charset="0"/>
              </a:rPr>
            </a:br>
            <a:br>
              <a:rPr lang="en-US" sz="2700" b="1" dirty="0">
                <a:solidFill>
                  <a:srgbClr val="FFFFFF"/>
                </a:solidFill>
                <a:latin typeface="Century Gothic" panose="020B0502020202020204" pitchFamily="34" charset="0"/>
              </a:rPr>
            </a:br>
            <a:r>
              <a:rPr lang="en-US" sz="2700" b="1" dirty="0">
                <a:solidFill>
                  <a:srgbClr val="FFFFFF"/>
                </a:solidFill>
                <a:latin typeface="Century Gothic" panose="020B0502020202020204" pitchFamily="34" charset="0"/>
              </a:rPr>
              <a:t>Reflection Space</a:t>
            </a:r>
            <a:br>
              <a:rPr lang="en-US" sz="2000" dirty="0">
                <a:solidFill>
                  <a:srgbClr val="FFFFFF"/>
                </a:solidFill>
                <a:latin typeface="Century Gothic" panose="020B0502020202020204" pitchFamily="34" charset="0"/>
              </a:rPr>
            </a:br>
            <a:br>
              <a:rPr lang="en-US" sz="2000" dirty="0">
                <a:solidFill>
                  <a:srgbClr val="FFFFFF"/>
                </a:solidFill>
                <a:latin typeface="Century Gothic" panose="020B0502020202020204" pitchFamily="34" charset="0"/>
              </a:rPr>
            </a:br>
            <a:br>
              <a:rPr lang="en-US" sz="2000" dirty="0">
                <a:solidFill>
                  <a:srgbClr val="FFFFFF"/>
                </a:solidFill>
              </a:rPr>
            </a:br>
            <a:r>
              <a:rPr lang="en-US" sz="2000" dirty="0">
                <a:solidFill>
                  <a:srgbClr val="FFFFFF"/>
                </a:solidFill>
                <a:latin typeface="Century Gothic" panose="020B0502020202020204" pitchFamily="34" charset="0"/>
              </a:rPr>
              <a:t>The Wedding at Cana</a:t>
            </a:r>
            <a:br>
              <a:rPr lang="en-US" sz="2000" dirty="0">
                <a:solidFill>
                  <a:srgbClr val="FFFFFF"/>
                </a:solidFill>
                <a:latin typeface="Century Gothic" panose="020B0502020202020204" pitchFamily="34" charset="0"/>
              </a:rPr>
            </a:br>
            <a:r>
              <a:rPr lang="en-US" sz="2000" dirty="0">
                <a:solidFill>
                  <a:srgbClr val="FFFFFF"/>
                </a:solidFill>
                <a:latin typeface="Century Gothic" panose="020B0502020202020204" pitchFamily="34" charset="0"/>
              </a:rPr>
              <a:t>John 2: 1-12</a:t>
            </a:r>
            <a:br>
              <a:rPr lang="en-US" sz="900" dirty="0">
                <a:solidFill>
                  <a:srgbClr val="FFFFFF"/>
                </a:solidFill>
                <a:latin typeface="Century Gothic" panose="020B0502020202020204" pitchFamily="34" charset="0"/>
              </a:rPr>
            </a:br>
            <a:br>
              <a:rPr lang="en-US" sz="900" dirty="0">
                <a:solidFill>
                  <a:srgbClr val="FFFFFF"/>
                </a:solidFill>
                <a:latin typeface="Century Gothic" panose="020B0502020202020204" pitchFamily="34" charset="0"/>
              </a:rPr>
            </a:br>
            <a:br>
              <a:rPr lang="en-US" sz="900" dirty="0">
                <a:solidFill>
                  <a:srgbClr val="FFFFFF"/>
                </a:solidFill>
              </a:rPr>
            </a:br>
            <a:endParaRPr lang="en-US" sz="900" dirty="0">
              <a:solidFill>
                <a:srgbClr val="FFFFFF"/>
              </a:solidFill>
            </a:endParaRPr>
          </a:p>
        </p:txBody>
      </p:sp>
      <p:sp>
        <p:nvSpPr>
          <p:cNvPr id="5" name="Content Placeholder 4">
            <a:extLst>
              <a:ext uri="{FF2B5EF4-FFF2-40B4-BE49-F238E27FC236}">
                <a16:creationId xmlns:a16="http://schemas.microsoft.com/office/drawing/2014/main" id="{E7A6BE65-F111-4901-953B-3CBC056F1FAA}"/>
              </a:ext>
            </a:extLst>
          </p:cNvPr>
          <p:cNvSpPr>
            <a:spLocks noGrp="1"/>
          </p:cNvSpPr>
          <p:nvPr>
            <p:ph idx="1"/>
          </p:nvPr>
        </p:nvSpPr>
        <p:spPr>
          <a:xfrm>
            <a:off x="4579243" y="3505095"/>
            <a:ext cx="6798608" cy="1733655"/>
          </a:xfrm>
        </p:spPr>
        <p:txBody>
          <a:bodyPr vert="horz" lIns="91440" tIns="45720" rIns="91440" bIns="45720" rtlCol="0" anchor="t">
            <a:normAutofit/>
          </a:bodyPr>
          <a:lstStyle/>
          <a:p>
            <a:pPr marL="0" indent="0">
              <a:buNone/>
            </a:pPr>
            <a:r>
              <a:rPr lang="en-US" sz="1600" b="1" cap="all" dirty="0">
                <a:solidFill>
                  <a:schemeClr val="bg2"/>
                </a:solidFill>
              </a:rPr>
              <a:t>. </a:t>
            </a:r>
          </a:p>
        </p:txBody>
      </p:sp>
      <p:grpSp>
        <p:nvGrpSpPr>
          <p:cNvPr id="151" name="Group 150">
            <a:extLst>
              <a:ext uri="{FF2B5EF4-FFF2-40B4-BE49-F238E27FC236}">
                <a16:creationId xmlns:a16="http://schemas.microsoft.com/office/drawing/2014/main" id="{BDAE63F2-766D-44DB-AAC5-B4B4F123BBCB}"/>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446534" y="453643"/>
            <a:ext cx="11298933" cy="98554"/>
            <a:chOff x="446534" y="453643"/>
            <a:chExt cx="11298933" cy="98554"/>
          </a:xfrm>
        </p:grpSpPr>
        <p:sp>
          <p:nvSpPr>
            <p:cNvPr id="152" name="Rectangle 151">
              <a:extLst>
                <a:ext uri="{FF2B5EF4-FFF2-40B4-BE49-F238E27FC236}">
                  <a16:creationId xmlns:a16="http://schemas.microsoft.com/office/drawing/2014/main" id="{E7293047-1267-4462-B411-F1045BED621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446534" y="457200"/>
              <a:ext cx="3703320" cy="9499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153" name="Rectangle 152">
              <a:extLst>
                <a:ext uri="{FF2B5EF4-FFF2-40B4-BE49-F238E27FC236}">
                  <a16:creationId xmlns:a16="http://schemas.microsoft.com/office/drawing/2014/main" id="{651A4987-1513-4534-8894-FD82F7CDFF5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042147" y="453643"/>
              <a:ext cx="3703320" cy="98554"/>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sp>
        <p:sp>
          <p:nvSpPr>
            <p:cNvPr id="154" name="Rectangle 153">
              <a:extLst>
                <a:ext uri="{FF2B5EF4-FFF2-40B4-BE49-F238E27FC236}">
                  <a16:creationId xmlns:a16="http://schemas.microsoft.com/office/drawing/2014/main" id="{D49D1510-6EE8-4974-892D-67ECDC560A6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4241830" y="457200"/>
              <a:ext cx="3703320" cy="9144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sp>
      </p:grpSp>
      <p:pic>
        <p:nvPicPr>
          <p:cNvPr id="3078" name="Picture 6" descr="The Wedding feast at Cana The Keur Moussa abbey church fresco was designed and painted in 1963 by Dom Georges Saget">
            <a:extLst>
              <a:ext uri="{FF2B5EF4-FFF2-40B4-BE49-F238E27FC236}">
                <a16:creationId xmlns:a16="http://schemas.microsoft.com/office/drawing/2014/main" id="{A75227C3-68F5-427A-8BC4-3F2B96A93E12}"/>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1631" r="-2" b="-2"/>
          <a:stretch/>
        </p:blipFill>
        <p:spPr bwMode="auto">
          <a:xfrm>
            <a:off x="478172" y="723899"/>
            <a:ext cx="3671681" cy="5676901"/>
          </a:xfrm>
          <a:prstGeom prst="rect">
            <a:avLst/>
          </a:prstGeom>
          <a:noFill/>
          <a:extLst>
            <a:ext uri="{909E8E84-426E-40DD-AFC4-6F175D3DCCD1}">
              <a14:hiddenFill xmlns:a14="http://schemas.microsoft.com/office/drawing/2010/main">
                <a:solidFill>
                  <a:srgbClr val="FFFFFF"/>
                </a:solidFill>
              </a14:hiddenFill>
            </a:ext>
          </a:extLst>
        </p:spPr>
      </p:pic>
      <p:sp>
        <p:nvSpPr>
          <p:cNvPr id="2" name="Speech Bubble: Oval 1">
            <a:extLst>
              <a:ext uri="{FF2B5EF4-FFF2-40B4-BE49-F238E27FC236}">
                <a16:creationId xmlns:a16="http://schemas.microsoft.com/office/drawing/2014/main" id="{FACA2ACE-3FEE-4169-86E2-C355E8388E6E}"/>
              </a:ext>
            </a:extLst>
          </p:cNvPr>
          <p:cNvSpPr/>
          <p:nvPr/>
        </p:nvSpPr>
        <p:spPr>
          <a:xfrm>
            <a:off x="4149853" y="790188"/>
            <a:ext cx="4785360" cy="2680080"/>
          </a:xfrm>
          <a:prstGeom prst="wedgeEllipseCallout">
            <a:avLst>
              <a:gd name="adj1" fmla="val -55598"/>
              <a:gd name="adj2" fmla="val 47108"/>
            </a:avLst>
          </a:prstGeom>
          <a:solidFill>
            <a:schemeClr val="accent1">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Aft>
                <a:spcPts val="600"/>
              </a:spcAft>
            </a:pPr>
            <a:r>
              <a:rPr lang="en-GB" sz="2400" b="1" dirty="0">
                <a:latin typeface="Century Gothic" panose="020B0502020202020204" pitchFamily="34" charset="0"/>
              </a:rPr>
              <a:t>How can we be generous to those around us and share the good things that we have?</a:t>
            </a:r>
          </a:p>
          <a:p>
            <a:pPr algn="ctr">
              <a:spcAft>
                <a:spcPts val="600"/>
              </a:spcAft>
            </a:pPr>
            <a:endParaRPr lang="en-GB" dirty="0"/>
          </a:p>
        </p:txBody>
      </p:sp>
      <p:sp>
        <p:nvSpPr>
          <p:cNvPr id="4" name="Thought Bubble: Cloud 3">
            <a:extLst>
              <a:ext uri="{FF2B5EF4-FFF2-40B4-BE49-F238E27FC236}">
                <a16:creationId xmlns:a16="http://schemas.microsoft.com/office/drawing/2014/main" id="{5924B29D-4E5B-48BC-B54F-A36B45B7E9EC}"/>
              </a:ext>
            </a:extLst>
          </p:cNvPr>
          <p:cNvSpPr/>
          <p:nvPr/>
        </p:nvSpPr>
        <p:spPr>
          <a:xfrm>
            <a:off x="6700491" y="3873659"/>
            <a:ext cx="3771522" cy="2222882"/>
          </a:xfrm>
          <a:prstGeom prst="cloudCallout">
            <a:avLst>
              <a:gd name="adj1" fmla="val 57285"/>
              <a:gd name="adj2" fmla="val 51596"/>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Aft>
                <a:spcPts val="600"/>
              </a:spcAft>
            </a:pPr>
            <a:r>
              <a:rPr lang="en-GB" sz="2000" dirty="0">
                <a:latin typeface="Century Gothic" panose="020B0502020202020204" pitchFamily="34" charset="0"/>
              </a:rPr>
              <a:t>Or think of something that you could do to be generous to someone.</a:t>
            </a:r>
            <a:endParaRPr lang="en-GB" sz="2000">
              <a:latin typeface="Century Gothic" panose="020B0502020202020204" pitchFamily="34" charset="0"/>
            </a:endParaRPr>
          </a:p>
        </p:txBody>
      </p:sp>
      <p:sp>
        <p:nvSpPr>
          <p:cNvPr id="8" name="Thought Bubble: Cloud 7">
            <a:extLst>
              <a:ext uri="{FF2B5EF4-FFF2-40B4-BE49-F238E27FC236}">
                <a16:creationId xmlns:a16="http://schemas.microsoft.com/office/drawing/2014/main" id="{49B4EC7F-327F-42E5-8111-4BAD1AE093DA}"/>
              </a:ext>
            </a:extLst>
          </p:cNvPr>
          <p:cNvSpPr/>
          <p:nvPr/>
        </p:nvSpPr>
        <p:spPr>
          <a:xfrm>
            <a:off x="2720667" y="3376670"/>
            <a:ext cx="4622800" cy="2316480"/>
          </a:xfrm>
          <a:prstGeom prst="cloudCallout">
            <a:avLst>
              <a:gd name="adj1" fmla="val -50772"/>
              <a:gd name="adj2" fmla="val 66970"/>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Aft>
                <a:spcPts val="600"/>
              </a:spcAft>
            </a:pPr>
            <a:r>
              <a:rPr lang="en-GB" sz="2000" dirty="0">
                <a:latin typeface="Century Gothic" panose="020B0502020202020204" pitchFamily="34" charset="0"/>
              </a:rPr>
              <a:t>Think of something that you have that you could share with your friends and family. </a:t>
            </a:r>
            <a:endParaRPr lang="en-GB" sz="2000"/>
          </a:p>
        </p:txBody>
      </p:sp>
    </p:spTree>
    <p:extLst>
      <p:ext uri="{BB962C8B-B14F-4D97-AF65-F5344CB8AC3E}">
        <p14:creationId xmlns:p14="http://schemas.microsoft.com/office/powerpoint/2010/main" val="71541721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7" name="Rectangle 16">
            <a:extLst>
              <a:ext uri="{FF2B5EF4-FFF2-40B4-BE49-F238E27FC236}">
                <a16:creationId xmlns:a16="http://schemas.microsoft.com/office/drawing/2014/main" id="{EE15E636-2C9E-42CB-B482-436AA81BF93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a:extLst>
              <a:ext uri="{FF2B5EF4-FFF2-40B4-BE49-F238E27FC236}">
                <a16:creationId xmlns:a16="http://schemas.microsoft.com/office/drawing/2014/main" id="{0E8F476E-DF55-4960-B9C2-A1D410C89048}"/>
              </a:ext>
            </a:extLst>
          </p:cNvPr>
          <p:cNvPicPr>
            <a:picLocks noChangeAspect="1"/>
          </p:cNvPicPr>
          <p:nvPr/>
        </p:nvPicPr>
        <p:blipFill rotWithShape="1">
          <a:blip r:embed="rId2"/>
          <a:srcRect t="14311" b="14033"/>
          <a:stretch/>
        </p:blipFill>
        <p:spPr>
          <a:xfrm>
            <a:off x="20" y="10"/>
            <a:ext cx="12191980" cy="6857990"/>
          </a:xfrm>
          <a:prstGeom prst="rect">
            <a:avLst/>
          </a:prstGeom>
        </p:spPr>
      </p:pic>
      <p:grpSp>
        <p:nvGrpSpPr>
          <p:cNvPr id="19" name="Group 18">
            <a:extLst>
              <a:ext uri="{FF2B5EF4-FFF2-40B4-BE49-F238E27FC236}">
                <a16:creationId xmlns:a16="http://schemas.microsoft.com/office/drawing/2014/main" id="{01D4AEDF-0CF9-4271-ABB7-3D3489BB42D0}"/>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438068" y="457200"/>
            <a:ext cx="3703320" cy="5935132"/>
            <a:chOff x="438068" y="457200"/>
            <a:chExt cx="3703320" cy="5935132"/>
          </a:xfrm>
        </p:grpSpPr>
        <p:sp>
          <p:nvSpPr>
            <p:cNvPr id="20" name="Rectangle 19">
              <a:extLst>
                <a:ext uri="{FF2B5EF4-FFF2-40B4-BE49-F238E27FC236}">
                  <a16:creationId xmlns:a16="http://schemas.microsoft.com/office/drawing/2014/main" id="{55CA534D-375A-405E-B686-06B63E6630B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438068" y="618067"/>
              <a:ext cx="3702134" cy="5774265"/>
            </a:xfrm>
            <a:prstGeom prst="rect">
              <a:avLst/>
            </a:prstGeom>
            <a:solidFill>
              <a:schemeClr val="accent1">
                <a:alpha val="97000"/>
              </a:schemeClr>
            </a:solidFill>
            <a:ln w="6350" cmpd="sng">
              <a:noFill/>
            </a:ln>
            <a:effectLst/>
          </p:spPr>
          <p:style>
            <a:lnRef idx="1">
              <a:schemeClr val="accent1"/>
            </a:lnRef>
            <a:fillRef idx="3">
              <a:schemeClr val="accent1"/>
            </a:fillRef>
            <a:effectRef idx="2">
              <a:schemeClr val="accent1"/>
            </a:effectRef>
            <a:fontRef idx="minor">
              <a:schemeClr val="lt1"/>
            </a:fontRef>
          </p:style>
        </p:sp>
        <p:sp>
          <p:nvSpPr>
            <p:cNvPr id="21" name="Rectangle 20">
              <a:extLst>
                <a:ext uri="{FF2B5EF4-FFF2-40B4-BE49-F238E27FC236}">
                  <a16:creationId xmlns:a16="http://schemas.microsoft.com/office/drawing/2014/main" id="{AA2342F7-EF54-4210-9029-E977C9D576C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438068" y="457200"/>
              <a:ext cx="3703320" cy="9499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grpSp>
      <p:sp>
        <p:nvSpPr>
          <p:cNvPr id="3" name="Title 2">
            <a:extLst>
              <a:ext uri="{FF2B5EF4-FFF2-40B4-BE49-F238E27FC236}">
                <a16:creationId xmlns:a16="http://schemas.microsoft.com/office/drawing/2014/main" id="{111A6107-DEFE-418D-8E10-2BA94ADDE35A}"/>
              </a:ext>
            </a:extLst>
          </p:cNvPr>
          <p:cNvSpPr>
            <a:spLocks noGrp="1"/>
          </p:cNvSpPr>
          <p:nvPr>
            <p:ph type="title"/>
          </p:nvPr>
        </p:nvSpPr>
        <p:spPr>
          <a:xfrm>
            <a:off x="584200" y="1006956"/>
            <a:ext cx="3412067" cy="1372177"/>
          </a:xfrm>
        </p:spPr>
        <p:txBody>
          <a:bodyPr vert="horz" lIns="91440" tIns="45720" rIns="91440" bIns="45720" rtlCol="0" anchor="ctr">
            <a:normAutofit fontScale="90000"/>
          </a:bodyPr>
          <a:lstStyle/>
          <a:p>
            <a:pPr>
              <a:lnSpc>
                <a:spcPct val="90000"/>
              </a:lnSpc>
            </a:pPr>
            <a:r>
              <a:rPr lang="en-US" sz="2000" b="1" dirty="0">
                <a:latin typeface="Century Gothic" panose="020B0502020202020204" pitchFamily="34" charset="0"/>
              </a:rPr>
              <a:t>Classroom Worship </a:t>
            </a:r>
            <a:br>
              <a:rPr lang="en-US" sz="2000" b="1" dirty="0">
                <a:latin typeface="Century Gothic" panose="020B0502020202020204" pitchFamily="34" charset="0"/>
              </a:rPr>
            </a:br>
            <a:br>
              <a:rPr lang="en-US" sz="2000" b="1" dirty="0">
                <a:latin typeface="Century Gothic" panose="020B0502020202020204" pitchFamily="34" charset="0"/>
              </a:rPr>
            </a:br>
            <a:r>
              <a:rPr lang="en-US" sz="2000" b="1" dirty="0">
                <a:latin typeface="Century Gothic" panose="020B0502020202020204" pitchFamily="34" charset="0"/>
              </a:rPr>
              <a:t>Reflection Space</a:t>
            </a:r>
            <a:br>
              <a:rPr lang="en-US" sz="2000" b="1" dirty="0">
                <a:latin typeface="Century Gothic" panose="020B0502020202020204" pitchFamily="34" charset="0"/>
              </a:rPr>
            </a:br>
            <a:br>
              <a:rPr lang="en-US" sz="2000" b="1" dirty="0">
                <a:latin typeface="Century Gothic" panose="020B0502020202020204" pitchFamily="34" charset="0"/>
              </a:rPr>
            </a:br>
            <a:r>
              <a:rPr lang="en-US" sz="2000" b="1" dirty="0">
                <a:latin typeface="Century Gothic" panose="020B0502020202020204" pitchFamily="34" charset="0"/>
              </a:rPr>
              <a:t>The Wedding at Cana</a:t>
            </a:r>
            <a:br>
              <a:rPr lang="en-US" sz="2000" b="1" dirty="0">
                <a:latin typeface="Century Gothic" panose="020B0502020202020204" pitchFamily="34" charset="0"/>
              </a:rPr>
            </a:br>
            <a:r>
              <a:rPr lang="en-US" sz="2000" b="1" dirty="0">
                <a:latin typeface="Century Gothic" panose="020B0502020202020204" pitchFamily="34" charset="0"/>
              </a:rPr>
              <a:t>John 2: 1-12</a:t>
            </a:r>
            <a:br>
              <a:rPr lang="en-US" sz="900" dirty="0"/>
            </a:br>
            <a:br>
              <a:rPr lang="en-US" sz="900" dirty="0"/>
            </a:br>
            <a:br>
              <a:rPr lang="en-US" sz="900" dirty="0"/>
            </a:br>
            <a:br>
              <a:rPr lang="en-US" sz="900" dirty="0"/>
            </a:br>
            <a:endParaRPr lang="en-US" sz="900" dirty="0"/>
          </a:p>
        </p:txBody>
      </p:sp>
      <p:sp>
        <p:nvSpPr>
          <p:cNvPr id="11" name="Rectangle: Rounded Corners 10">
            <a:extLst>
              <a:ext uri="{FF2B5EF4-FFF2-40B4-BE49-F238E27FC236}">
                <a16:creationId xmlns:a16="http://schemas.microsoft.com/office/drawing/2014/main" id="{70D0F26E-6AB9-4E0E-8B4E-56FCC5AD6B98}"/>
              </a:ext>
            </a:extLst>
          </p:cNvPr>
          <p:cNvSpPr/>
          <p:nvPr/>
        </p:nvSpPr>
        <p:spPr>
          <a:xfrm>
            <a:off x="581193" y="2438399"/>
            <a:ext cx="3415074" cy="3564467"/>
          </a:xfrm>
          <a:prstGeom prst="roundRect">
            <a:avLst/>
          </a:prstGeom>
          <a:solidFill>
            <a:schemeClr val="bg2">
              <a:lumMod val="90000"/>
            </a:schemeClr>
          </a:solidFill>
        </p:spPr>
        <p:style>
          <a:lnRef idx="1">
            <a:schemeClr val="accent2"/>
          </a:lnRef>
          <a:fillRef idx="2">
            <a:schemeClr val="accent2"/>
          </a:fillRef>
          <a:effectRef idx="1">
            <a:schemeClr val="accent2"/>
          </a:effectRef>
          <a:fontRef idx="minor">
            <a:schemeClr val="dk1"/>
          </a:fontRef>
        </p:style>
        <p:txBody>
          <a:bodyPr vert="horz" lIns="91440" tIns="45720" rIns="91440" bIns="45720" rtlCol="0" anchor="ctr">
            <a:normAutofit lnSpcReduction="10000"/>
          </a:bodyPr>
          <a:lstStyle/>
          <a:p>
            <a:pPr>
              <a:spcBef>
                <a:spcPct val="20000"/>
              </a:spcBef>
              <a:spcAft>
                <a:spcPts val="600"/>
              </a:spcAft>
              <a:buClr>
                <a:schemeClr val="accent2"/>
              </a:buClr>
              <a:buSzPct val="92000"/>
            </a:pPr>
            <a:r>
              <a:rPr lang="en-US" sz="2400" dirty="0">
                <a:solidFill>
                  <a:srgbClr val="002060"/>
                </a:solidFill>
                <a:latin typeface="Century Gothic" panose="020B0502020202020204" pitchFamily="34" charset="0"/>
              </a:rPr>
              <a:t>Decorate the bunting. </a:t>
            </a:r>
          </a:p>
          <a:p>
            <a:pPr>
              <a:spcBef>
                <a:spcPct val="20000"/>
              </a:spcBef>
              <a:spcAft>
                <a:spcPts val="600"/>
              </a:spcAft>
              <a:buClr>
                <a:schemeClr val="accent2"/>
              </a:buClr>
              <a:buSzPct val="92000"/>
            </a:pPr>
            <a:endParaRPr lang="en-US" sz="2400" dirty="0">
              <a:solidFill>
                <a:srgbClr val="002060"/>
              </a:solidFill>
              <a:latin typeface="Century Gothic" panose="020B0502020202020204" pitchFamily="34" charset="0"/>
            </a:endParaRPr>
          </a:p>
          <a:p>
            <a:pPr>
              <a:spcBef>
                <a:spcPct val="20000"/>
              </a:spcBef>
              <a:spcAft>
                <a:spcPts val="600"/>
              </a:spcAft>
              <a:buClr>
                <a:schemeClr val="accent2"/>
              </a:buClr>
              <a:buSzPct val="92000"/>
            </a:pPr>
            <a:r>
              <a:rPr lang="en-US" sz="2400" dirty="0">
                <a:solidFill>
                  <a:srgbClr val="002060"/>
                </a:solidFill>
                <a:latin typeface="Century Gothic" panose="020B0502020202020204" pitchFamily="34" charset="0"/>
              </a:rPr>
              <a:t>Draw or write the things you could share onto it. Add it to the string with everyone else’s</a:t>
            </a:r>
            <a:r>
              <a:rPr lang="en-US" dirty="0">
                <a:solidFill>
                  <a:srgbClr val="002060"/>
                </a:solidFill>
                <a:latin typeface="Century Gothic" panose="020B0502020202020204" pitchFamily="34" charset="0"/>
              </a:rPr>
              <a:t>.</a:t>
            </a:r>
          </a:p>
        </p:txBody>
      </p:sp>
    </p:spTree>
    <p:extLst>
      <p:ext uri="{BB962C8B-B14F-4D97-AF65-F5344CB8AC3E}">
        <p14:creationId xmlns:p14="http://schemas.microsoft.com/office/powerpoint/2010/main" val="272912755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48E96387-12F1-45E4-9322-ABBF2EE040E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46534" y="457200"/>
            <a:ext cx="3703320" cy="9499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15" name="Rectangle 14">
            <a:extLst>
              <a:ext uri="{FF2B5EF4-FFF2-40B4-BE49-F238E27FC236}">
                <a16:creationId xmlns:a16="http://schemas.microsoft.com/office/drawing/2014/main" id="{A9F421DD-DE4E-4547-A904-3F80E25E3F3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042147" y="453643"/>
            <a:ext cx="3703320" cy="98554"/>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sp>
      <p:sp>
        <p:nvSpPr>
          <p:cNvPr id="17" name="Rectangle 16">
            <a:extLst>
              <a:ext uri="{FF2B5EF4-FFF2-40B4-BE49-F238E27FC236}">
                <a16:creationId xmlns:a16="http://schemas.microsoft.com/office/drawing/2014/main" id="{09985DEC-1215-4209-9708-B45CC977402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241830" y="457200"/>
            <a:ext cx="3703320" cy="9144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sp>
      <p:sp>
        <p:nvSpPr>
          <p:cNvPr id="19" name="Rectangle 18">
            <a:extLst>
              <a:ext uri="{FF2B5EF4-FFF2-40B4-BE49-F238E27FC236}">
                <a16:creationId xmlns:a16="http://schemas.microsoft.com/office/drawing/2014/main" id="{90EB7086-616E-4D44-94BE-D0F76356178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46534" y="3085765"/>
            <a:ext cx="11262866" cy="33048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useBgFill="1">
        <p:nvSpPr>
          <p:cNvPr id="21" name="Rectangle 20">
            <a:extLst>
              <a:ext uri="{FF2B5EF4-FFF2-40B4-BE49-F238E27FC236}">
                <a16:creationId xmlns:a16="http://schemas.microsoft.com/office/drawing/2014/main" id="{F115DB35-53D7-4EDC-A965-A434929617C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38175"/>
            <a:ext cx="12191999" cy="621982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descr="A picture containing window, clock&#10;&#10;Description automatically generated">
            <a:extLst>
              <a:ext uri="{FF2B5EF4-FFF2-40B4-BE49-F238E27FC236}">
                <a16:creationId xmlns:a16="http://schemas.microsoft.com/office/drawing/2014/main" id="{6496E400-8232-44C6-AD56-AADF8770A836}"/>
              </a:ext>
            </a:extLst>
          </p:cNvPr>
          <p:cNvPicPr>
            <a:picLocks noChangeAspect="1"/>
          </p:cNvPicPr>
          <p:nvPr/>
        </p:nvPicPr>
        <p:blipFill>
          <a:blip r:embed="rId2"/>
          <a:stretch>
            <a:fillRect/>
          </a:stretch>
        </p:blipFill>
        <p:spPr>
          <a:xfrm>
            <a:off x="1675637" y="1208531"/>
            <a:ext cx="5029858" cy="4735069"/>
          </a:xfrm>
          <a:prstGeom prst="rect">
            <a:avLst/>
          </a:prstGeom>
        </p:spPr>
      </p:pic>
      <p:sp>
        <p:nvSpPr>
          <p:cNvPr id="23" name="Rectangle 22">
            <a:extLst>
              <a:ext uri="{FF2B5EF4-FFF2-40B4-BE49-F238E27FC236}">
                <a16:creationId xmlns:a16="http://schemas.microsoft.com/office/drawing/2014/main" id="{4B610F9C-62FE-46FC-8607-C35030B6321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042147" y="723899"/>
            <a:ext cx="3703320" cy="5666666"/>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5" name="Title 4">
            <a:extLst>
              <a:ext uri="{FF2B5EF4-FFF2-40B4-BE49-F238E27FC236}">
                <a16:creationId xmlns:a16="http://schemas.microsoft.com/office/drawing/2014/main" id="{06292B92-688D-4C76-8234-08FB7D253C3A}"/>
              </a:ext>
            </a:extLst>
          </p:cNvPr>
          <p:cNvSpPr>
            <a:spLocks noGrp="1"/>
          </p:cNvSpPr>
          <p:nvPr>
            <p:ph type="title"/>
          </p:nvPr>
        </p:nvSpPr>
        <p:spPr>
          <a:xfrm>
            <a:off x="8296275" y="1419225"/>
            <a:ext cx="3081576" cy="2085869"/>
          </a:xfrm>
        </p:spPr>
        <p:txBody>
          <a:bodyPr vert="horz" lIns="91440" tIns="45720" rIns="91440" bIns="45720" rtlCol="0" anchor="b">
            <a:normAutofit/>
          </a:bodyPr>
          <a:lstStyle/>
          <a:p>
            <a:r>
              <a:rPr lang="en-US" sz="3600" b="1" dirty="0">
                <a:solidFill>
                  <a:srgbClr val="FFFFFF"/>
                </a:solidFill>
                <a:latin typeface="Century Gothic" panose="020B0502020202020204" pitchFamily="34" charset="0"/>
              </a:rPr>
              <a:t>Monday</a:t>
            </a:r>
          </a:p>
        </p:txBody>
      </p:sp>
    </p:spTree>
    <p:extLst>
      <p:ext uri="{BB962C8B-B14F-4D97-AF65-F5344CB8AC3E}">
        <p14:creationId xmlns:p14="http://schemas.microsoft.com/office/powerpoint/2010/main" val="151786690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useBgFill="1">
        <p:nvSpPr>
          <p:cNvPr id="15" name="Rectangle 9">
            <a:extLst>
              <a:ext uri="{FF2B5EF4-FFF2-40B4-BE49-F238E27FC236}">
                <a16:creationId xmlns:a16="http://schemas.microsoft.com/office/drawing/2014/main" id="{8C266B9D-DC87-430A-8D3A-2E83639A176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1">
            <a:extLst>
              <a:ext uri="{FF2B5EF4-FFF2-40B4-BE49-F238E27FC236}">
                <a16:creationId xmlns:a16="http://schemas.microsoft.com/office/drawing/2014/main" id="{69282F36-261B-49B3-8CA9-FB857C475A0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46534" y="455422"/>
            <a:ext cx="3703320" cy="9499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14" name="Rectangle 13">
            <a:extLst>
              <a:ext uri="{FF2B5EF4-FFF2-40B4-BE49-F238E27FC236}">
                <a16:creationId xmlns:a16="http://schemas.microsoft.com/office/drawing/2014/main" id="{B87215C3-3B83-4BE7-9213-26E084BD615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244341" y="457200"/>
            <a:ext cx="3703320" cy="9144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sp>
      <p:sp>
        <p:nvSpPr>
          <p:cNvPr id="16" name="Rectangle 15">
            <a:extLst>
              <a:ext uri="{FF2B5EF4-FFF2-40B4-BE49-F238E27FC236}">
                <a16:creationId xmlns:a16="http://schemas.microsoft.com/office/drawing/2014/main" id="{13A105D4-2907-419E-8223-4C266BA1E5F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042147" y="453643"/>
            <a:ext cx="3703320" cy="98554"/>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sp>
      <p:sp>
        <p:nvSpPr>
          <p:cNvPr id="18" name="Rectangle 17">
            <a:extLst>
              <a:ext uri="{FF2B5EF4-FFF2-40B4-BE49-F238E27FC236}">
                <a16:creationId xmlns:a16="http://schemas.microsoft.com/office/drawing/2014/main" id="{1EEE7F17-8E08-4C69-8E22-661908E6DF7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46533" y="5873675"/>
            <a:ext cx="11296733" cy="51689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pic>
        <p:nvPicPr>
          <p:cNvPr id="6" name="Picture 5">
            <a:extLst>
              <a:ext uri="{FF2B5EF4-FFF2-40B4-BE49-F238E27FC236}">
                <a16:creationId xmlns:a16="http://schemas.microsoft.com/office/drawing/2014/main" id="{74663768-3CE7-4276-B210-EB7E417702BA}"/>
              </a:ext>
            </a:extLst>
          </p:cNvPr>
          <p:cNvPicPr>
            <a:picLocks noChangeAspect="1"/>
          </p:cNvPicPr>
          <p:nvPr/>
        </p:nvPicPr>
        <p:blipFill>
          <a:blip r:embed="rId3"/>
          <a:stretch>
            <a:fillRect/>
          </a:stretch>
        </p:blipFill>
        <p:spPr>
          <a:xfrm>
            <a:off x="10925766" y="5248781"/>
            <a:ext cx="993734" cy="1249788"/>
          </a:xfrm>
          <a:prstGeom prst="rect">
            <a:avLst/>
          </a:prstGeom>
        </p:spPr>
      </p:pic>
      <p:pic>
        <p:nvPicPr>
          <p:cNvPr id="3" name="Picture 2" descr="A picture containing indoor, colorful, several&#10;&#10;Description automatically generated">
            <a:extLst>
              <a:ext uri="{FF2B5EF4-FFF2-40B4-BE49-F238E27FC236}">
                <a16:creationId xmlns:a16="http://schemas.microsoft.com/office/drawing/2014/main" id="{C4574F0B-AD7F-4E61-A10A-BD2741BA6C8F}"/>
              </a:ext>
            </a:extLst>
          </p:cNvPr>
          <p:cNvPicPr>
            <a:picLocks noChangeAspect="1"/>
          </p:cNvPicPr>
          <p:nvPr/>
        </p:nvPicPr>
        <p:blipFill>
          <a:blip r:embed="rId4"/>
          <a:stretch>
            <a:fillRect/>
          </a:stretch>
        </p:blipFill>
        <p:spPr>
          <a:xfrm>
            <a:off x="1422667" y="615051"/>
            <a:ext cx="9230599" cy="5192212"/>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Tree>
    <p:extLst>
      <p:ext uri="{BB962C8B-B14F-4D97-AF65-F5344CB8AC3E}">
        <p14:creationId xmlns:p14="http://schemas.microsoft.com/office/powerpoint/2010/main" val="42721758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Rounded Corners 1">
            <a:extLst>
              <a:ext uri="{FF2B5EF4-FFF2-40B4-BE49-F238E27FC236}">
                <a16:creationId xmlns:a16="http://schemas.microsoft.com/office/drawing/2014/main" id="{5424E717-F3D1-4318-B517-549319F5FA22}"/>
              </a:ext>
            </a:extLst>
          </p:cNvPr>
          <p:cNvSpPr/>
          <p:nvPr/>
        </p:nvSpPr>
        <p:spPr>
          <a:xfrm>
            <a:off x="6303057" y="643467"/>
            <a:ext cx="4743450" cy="2785533"/>
          </a:xfrm>
          <a:prstGeom prst="roundRect">
            <a:avLst/>
          </a:prstGeom>
          <a:ln w="57150">
            <a:solidFill>
              <a:schemeClr val="accent1">
                <a:lumMod val="40000"/>
                <a:lumOff val="60000"/>
              </a:schemeClr>
            </a:solidFill>
          </a:ln>
        </p:spPr>
        <p:style>
          <a:lnRef idx="1">
            <a:schemeClr val="accent4"/>
          </a:lnRef>
          <a:fillRef idx="2">
            <a:schemeClr val="accent4"/>
          </a:fillRef>
          <a:effectRef idx="1">
            <a:schemeClr val="accent4"/>
          </a:effectRef>
          <a:fontRef idx="minor">
            <a:schemeClr val="dk1"/>
          </a:fontRef>
        </p:style>
        <p:txBody>
          <a:bodyPr rtlCol="0" anchor="ctr"/>
          <a:lstStyle/>
          <a:p>
            <a:pPr algn="ctr"/>
            <a:endParaRPr lang="en-GB" dirty="0"/>
          </a:p>
        </p:txBody>
      </p:sp>
      <p:sp>
        <p:nvSpPr>
          <p:cNvPr id="9" name="TextBox 8">
            <a:extLst>
              <a:ext uri="{FF2B5EF4-FFF2-40B4-BE49-F238E27FC236}">
                <a16:creationId xmlns:a16="http://schemas.microsoft.com/office/drawing/2014/main" id="{6F0058EC-6A97-46A2-9502-DEFBE4F8A053}"/>
              </a:ext>
            </a:extLst>
          </p:cNvPr>
          <p:cNvSpPr txBox="1"/>
          <p:nvPr/>
        </p:nvSpPr>
        <p:spPr>
          <a:xfrm>
            <a:off x="6591942" y="882071"/>
            <a:ext cx="4048125" cy="2308324"/>
          </a:xfrm>
          <a:prstGeom prst="rect">
            <a:avLst/>
          </a:prstGeom>
          <a:noFill/>
        </p:spPr>
        <p:txBody>
          <a:bodyPr wrap="square" rtlCol="0">
            <a:spAutoFit/>
          </a:bodyPr>
          <a:lstStyle/>
          <a:p>
            <a:pPr algn="ctr"/>
            <a:r>
              <a:rPr lang="en-GB" sz="4800" b="1" dirty="0">
                <a:latin typeface="Century Gothic" panose="020B0502020202020204" pitchFamily="34" charset="0"/>
              </a:rPr>
              <a:t>What do you see in the picture?</a:t>
            </a:r>
          </a:p>
        </p:txBody>
      </p:sp>
      <p:pic>
        <p:nvPicPr>
          <p:cNvPr id="19" name="Picture 18">
            <a:extLst>
              <a:ext uri="{FF2B5EF4-FFF2-40B4-BE49-F238E27FC236}">
                <a16:creationId xmlns:a16="http://schemas.microsoft.com/office/drawing/2014/main" id="{793FA870-8832-4438-9014-F35598B7382F}"/>
              </a:ext>
            </a:extLst>
          </p:cNvPr>
          <p:cNvPicPr>
            <a:picLocks noChangeAspect="1"/>
          </p:cNvPicPr>
          <p:nvPr/>
        </p:nvPicPr>
        <p:blipFill>
          <a:blip r:embed="rId2"/>
          <a:stretch>
            <a:fillRect/>
          </a:stretch>
        </p:blipFill>
        <p:spPr>
          <a:xfrm>
            <a:off x="11204362" y="5417942"/>
            <a:ext cx="987638" cy="1249788"/>
          </a:xfrm>
          <a:prstGeom prst="rect">
            <a:avLst/>
          </a:prstGeom>
        </p:spPr>
      </p:pic>
      <p:pic>
        <p:nvPicPr>
          <p:cNvPr id="7" name="Picture 6" descr="A picture containing indoor, colorful, several&#10;&#10;Description automatically generated">
            <a:extLst>
              <a:ext uri="{FF2B5EF4-FFF2-40B4-BE49-F238E27FC236}">
                <a16:creationId xmlns:a16="http://schemas.microsoft.com/office/drawing/2014/main" id="{28DCCDB6-7158-4C0F-8F9A-3B549205BA89}"/>
              </a:ext>
            </a:extLst>
          </p:cNvPr>
          <p:cNvPicPr>
            <a:picLocks noChangeAspect="1"/>
          </p:cNvPicPr>
          <p:nvPr/>
        </p:nvPicPr>
        <p:blipFill>
          <a:blip r:embed="rId3"/>
          <a:stretch>
            <a:fillRect/>
          </a:stretch>
        </p:blipFill>
        <p:spPr>
          <a:xfrm>
            <a:off x="921849" y="692998"/>
            <a:ext cx="4974768" cy="2798307"/>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13" name="Rectangle: Rounded Corners 12">
            <a:extLst>
              <a:ext uri="{FF2B5EF4-FFF2-40B4-BE49-F238E27FC236}">
                <a16:creationId xmlns:a16="http://schemas.microsoft.com/office/drawing/2014/main" id="{FC5527CC-54EE-43AC-9420-952365576B1D}"/>
              </a:ext>
            </a:extLst>
          </p:cNvPr>
          <p:cNvSpPr/>
          <p:nvPr/>
        </p:nvSpPr>
        <p:spPr>
          <a:xfrm>
            <a:off x="1074597" y="3709477"/>
            <a:ext cx="4743450" cy="2785533"/>
          </a:xfrm>
          <a:prstGeom prst="roundRect">
            <a:avLst/>
          </a:prstGeom>
          <a:ln w="57150">
            <a:solidFill>
              <a:schemeClr val="accent1">
                <a:lumMod val="40000"/>
                <a:lumOff val="60000"/>
              </a:schemeClr>
            </a:solidFill>
          </a:ln>
        </p:spPr>
        <p:style>
          <a:lnRef idx="1">
            <a:schemeClr val="accent4"/>
          </a:lnRef>
          <a:fillRef idx="2">
            <a:schemeClr val="accent4"/>
          </a:fillRef>
          <a:effectRef idx="1">
            <a:schemeClr val="accent4"/>
          </a:effectRef>
          <a:fontRef idx="minor">
            <a:schemeClr val="dk1"/>
          </a:fontRef>
        </p:style>
        <p:txBody>
          <a:bodyPr rtlCol="0" anchor="ctr"/>
          <a:lstStyle/>
          <a:p>
            <a:pPr algn="ctr"/>
            <a:r>
              <a:rPr lang="en-GB" sz="3200" b="1" dirty="0">
                <a:latin typeface="Century Gothic" panose="020B0502020202020204" pitchFamily="34" charset="0"/>
              </a:rPr>
              <a:t>Can you make a prediction about what we are going to talk about today?</a:t>
            </a:r>
          </a:p>
          <a:p>
            <a:pPr algn="ctr"/>
            <a:endParaRPr lang="en-GB" dirty="0"/>
          </a:p>
        </p:txBody>
      </p:sp>
      <p:sp>
        <p:nvSpPr>
          <p:cNvPr id="14" name="Rectangle: Rounded Corners 13">
            <a:extLst>
              <a:ext uri="{FF2B5EF4-FFF2-40B4-BE49-F238E27FC236}">
                <a16:creationId xmlns:a16="http://schemas.microsoft.com/office/drawing/2014/main" id="{25584953-1ADF-4EB2-B636-BD4C68A796B0}"/>
              </a:ext>
            </a:extLst>
          </p:cNvPr>
          <p:cNvSpPr/>
          <p:nvPr/>
        </p:nvSpPr>
        <p:spPr>
          <a:xfrm>
            <a:off x="6373953" y="3667604"/>
            <a:ext cx="4743450" cy="2785533"/>
          </a:xfrm>
          <a:prstGeom prst="roundRect">
            <a:avLst/>
          </a:prstGeom>
          <a:ln w="57150">
            <a:solidFill>
              <a:schemeClr val="accent1">
                <a:lumMod val="40000"/>
                <a:lumOff val="60000"/>
              </a:schemeClr>
            </a:solidFill>
          </a:ln>
        </p:spPr>
        <p:style>
          <a:lnRef idx="1">
            <a:schemeClr val="accent4"/>
          </a:lnRef>
          <a:fillRef idx="2">
            <a:schemeClr val="accent4"/>
          </a:fillRef>
          <a:effectRef idx="1">
            <a:schemeClr val="accent4"/>
          </a:effectRef>
          <a:fontRef idx="minor">
            <a:schemeClr val="dk1"/>
          </a:fontRef>
        </p:style>
        <p:txBody>
          <a:bodyPr rtlCol="0" anchor="ctr"/>
          <a:lstStyle/>
          <a:p>
            <a:pPr algn="ctr"/>
            <a:r>
              <a:rPr lang="en-GB" sz="2800" b="1" dirty="0">
                <a:latin typeface="Century Gothic" panose="020B0502020202020204" pitchFamily="34" charset="0"/>
              </a:rPr>
              <a:t>What questions do you have about this picture?</a:t>
            </a:r>
          </a:p>
          <a:p>
            <a:pPr algn="ctr"/>
            <a:endParaRPr lang="en-GB" sz="2800" b="1" dirty="0">
              <a:latin typeface="Century Gothic" panose="020B0502020202020204" pitchFamily="34" charset="0"/>
            </a:endParaRPr>
          </a:p>
          <a:p>
            <a:pPr algn="ctr"/>
            <a:r>
              <a:rPr lang="en-GB" sz="2800" dirty="0">
                <a:latin typeface="Century Gothic" panose="020B0502020202020204" pitchFamily="34" charset="0"/>
                <a:cs typeface="Segoe UI" panose="020B0502040204020203" pitchFamily="34" charset="0"/>
              </a:rPr>
              <a:t>Come up with three questions.</a:t>
            </a:r>
          </a:p>
          <a:p>
            <a:pPr algn="ctr"/>
            <a:endParaRPr lang="en-GB" dirty="0"/>
          </a:p>
        </p:txBody>
      </p:sp>
    </p:spTree>
    <p:extLst>
      <p:ext uri="{BB962C8B-B14F-4D97-AF65-F5344CB8AC3E}">
        <p14:creationId xmlns:p14="http://schemas.microsoft.com/office/powerpoint/2010/main" val="17235061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7EEE21-5E26-44F5-9255-D52213621DA0}"/>
              </a:ext>
            </a:extLst>
          </p:cNvPr>
          <p:cNvSpPr>
            <a:spLocks noGrp="1"/>
          </p:cNvSpPr>
          <p:nvPr>
            <p:ph type="title"/>
          </p:nvPr>
        </p:nvSpPr>
        <p:spPr/>
        <p:txBody>
          <a:bodyPr/>
          <a:lstStyle/>
          <a:p>
            <a:r>
              <a:rPr lang="en-GB" b="1" dirty="0">
                <a:latin typeface="Century Gothic" panose="020B0502020202020204" pitchFamily="34" charset="0"/>
              </a:rPr>
              <a:t>Bible Passage </a:t>
            </a:r>
            <a:r>
              <a:rPr lang="en-GB" sz="1800" b="1" dirty="0">
                <a:latin typeface="Century Gothic" panose="020B0502020202020204" pitchFamily="34" charset="0"/>
                <a:cs typeface="Segoe UI" panose="020B0502040204020203" pitchFamily="34" charset="0"/>
              </a:rPr>
              <a:t>(based on JOHN 2:1-12</a:t>
            </a:r>
            <a:r>
              <a:rPr lang="en-GB" sz="1800" dirty="0">
                <a:latin typeface="Century Gothic" panose="020B0502020202020204" pitchFamily="34" charset="0"/>
                <a:cs typeface="Segoe UI" panose="020B0502040204020203" pitchFamily="34" charset="0"/>
              </a:rPr>
              <a:t>)</a:t>
            </a:r>
          </a:p>
        </p:txBody>
      </p:sp>
      <p:pic>
        <p:nvPicPr>
          <p:cNvPr id="5" name="Online Media 4" title="MIRACLE AT CANA">
            <a:hlinkClick r:id="" action="ppaction://media"/>
            <a:extLst>
              <a:ext uri="{FF2B5EF4-FFF2-40B4-BE49-F238E27FC236}">
                <a16:creationId xmlns:a16="http://schemas.microsoft.com/office/drawing/2014/main" id="{A939D8F4-49CC-44BD-AB06-311AC07B1AFF}"/>
              </a:ext>
            </a:extLst>
          </p:cNvPr>
          <p:cNvPicPr>
            <a:picLocks noRot="1" noChangeAspect="1"/>
          </p:cNvPicPr>
          <p:nvPr>
            <a:videoFile r:link="rId1"/>
          </p:nvPr>
        </p:nvPicPr>
        <p:blipFill>
          <a:blip r:embed="rId3"/>
          <a:stretch>
            <a:fillRect/>
          </a:stretch>
        </p:blipFill>
        <p:spPr>
          <a:xfrm>
            <a:off x="2423410" y="2332198"/>
            <a:ext cx="7345180" cy="4131664"/>
          </a:xfrm>
          <a:prstGeom prst="rect">
            <a:avLst/>
          </a:prstGeom>
        </p:spPr>
      </p:pic>
    </p:spTree>
    <p:extLst>
      <p:ext uri="{BB962C8B-B14F-4D97-AF65-F5344CB8AC3E}">
        <p14:creationId xmlns:p14="http://schemas.microsoft.com/office/powerpoint/2010/main" val="35126249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5"/>
                </p:tgtEl>
              </p:cMediaNode>
            </p:video>
            <p:seq concurrent="1" nextAc="seek">
              <p:cTn id="8" restart="whenNotActive" fill="hold" evtFilter="cancelBubble" nodeType="interactiveSeq">
                <p:stCondLst>
                  <p:cond evt="onClick" delay="0">
                    <p:tgtEl>
                      <p:spTgt spid="5"/>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5"/>
                                        </p:tgtEl>
                                      </p:cBhvr>
                                    </p:cmd>
                                  </p:childTnLst>
                                </p:cTn>
                              </p:par>
                            </p:childTnLst>
                          </p:cTn>
                        </p:par>
                      </p:childTnLst>
                    </p:cTn>
                  </p:par>
                </p:childTnLst>
              </p:cTn>
              <p:nextCondLst>
                <p:cond evt="onClick" delay="0">
                  <p:tgtEl>
                    <p:spTgt spid="5"/>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7EEE21-5E26-44F5-9255-D52213621DA0}"/>
              </a:ext>
            </a:extLst>
          </p:cNvPr>
          <p:cNvSpPr>
            <a:spLocks noGrp="1"/>
          </p:cNvSpPr>
          <p:nvPr>
            <p:ph type="title"/>
          </p:nvPr>
        </p:nvSpPr>
        <p:spPr/>
        <p:txBody>
          <a:bodyPr/>
          <a:lstStyle/>
          <a:p>
            <a:r>
              <a:rPr lang="en-GB" b="1" dirty="0">
                <a:latin typeface="Century Gothic" panose="020B0502020202020204" pitchFamily="34" charset="0"/>
              </a:rPr>
              <a:t>Responding</a:t>
            </a:r>
            <a:r>
              <a:rPr lang="en-GB" b="1" dirty="0"/>
              <a:t> </a:t>
            </a:r>
          </a:p>
        </p:txBody>
      </p:sp>
      <p:sp>
        <p:nvSpPr>
          <p:cNvPr id="3" name="Rectangle: Rounded Corners 2">
            <a:extLst>
              <a:ext uri="{FF2B5EF4-FFF2-40B4-BE49-F238E27FC236}">
                <a16:creationId xmlns:a16="http://schemas.microsoft.com/office/drawing/2014/main" id="{AC42CE92-A390-42C0-8EBC-1C84777A5504}"/>
              </a:ext>
            </a:extLst>
          </p:cNvPr>
          <p:cNvSpPr/>
          <p:nvPr/>
        </p:nvSpPr>
        <p:spPr>
          <a:xfrm>
            <a:off x="780512" y="2138570"/>
            <a:ext cx="10620375" cy="4352925"/>
          </a:xfrm>
          <a:prstGeom prst="roundRect">
            <a:avLst/>
          </a:prstGeom>
          <a:solidFill>
            <a:schemeClr val="bg2">
              <a:lumMod val="90000"/>
            </a:schemeClr>
          </a:solidFill>
          <a:ln w="76200">
            <a:solidFill>
              <a:schemeClr val="accent1">
                <a:lumMod val="40000"/>
                <a:lumOff val="60000"/>
              </a:schemeClr>
            </a:solidFill>
          </a:ln>
        </p:spPr>
        <p:style>
          <a:lnRef idx="1">
            <a:schemeClr val="accent2"/>
          </a:lnRef>
          <a:fillRef idx="2">
            <a:schemeClr val="accent2"/>
          </a:fillRef>
          <a:effectRef idx="1">
            <a:schemeClr val="accent2"/>
          </a:effectRef>
          <a:fontRef idx="minor">
            <a:schemeClr val="dk1"/>
          </a:fontRef>
        </p:style>
        <p:txBody>
          <a:bodyPr rtlCol="0" anchor="ctr"/>
          <a:lstStyle/>
          <a:p>
            <a:pPr algn="ctr"/>
            <a:endParaRPr lang="en-GB" dirty="0"/>
          </a:p>
        </p:txBody>
      </p:sp>
      <p:sp>
        <p:nvSpPr>
          <p:cNvPr id="5" name="TextBox 4">
            <a:extLst>
              <a:ext uri="{FF2B5EF4-FFF2-40B4-BE49-F238E27FC236}">
                <a16:creationId xmlns:a16="http://schemas.microsoft.com/office/drawing/2014/main" id="{67118D01-90CC-4AE8-8871-0E41A97E204C}"/>
              </a:ext>
            </a:extLst>
          </p:cNvPr>
          <p:cNvSpPr txBox="1"/>
          <p:nvPr/>
        </p:nvSpPr>
        <p:spPr>
          <a:xfrm>
            <a:off x="1171038" y="2914650"/>
            <a:ext cx="9839325" cy="2800767"/>
          </a:xfrm>
          <a:prstGeom prst="rect">
            <a:avLst/>
          </a:prstGeom>
          <a:noFill/>
        </p:spPr>
        <p:txBody>
          <a:bodyPr wrap="square" rtlCol="0">
            <a:spAutoFit/>
          </a:bodyPr>
          <a:lstStyle/>
          <a:p>
            <a:pPr algn="ctr"/>
            <a:r>
              <a:rPr lang="en-GB" sz="4400" b="1" dirty="0">
                <a:latin typeface="Century Gothic" panose="020B0502020202020204" pitchFamily="34" charset="0"/>
              </a:rPr>
              <a:t>What can we learn from this story?</a:t>
            </a:r>
          </a:p>
          <a:p>
            <a:pPr algn="ctr"/>
            <a:endParaRPr lang="en-GB" sz="4400" b="1" dirty="0">
              <a:latin typeface="Century Gothic" panose="020B0502020202020204" pitchFamily="34" charset="0"/>
            </a:endParaRPr>
          </a:p>
          <a:p>
            <a:pPr algn="ctr"/>
            <a:r>
              <a:rPr lang="en-GB" sz="4400" b="1" dirty="0">
                <a:latin typeface="Century Gothic" panose="020B0502020202020204" pitchFamily="34" charset="0"/>
              </a:rPr>
              <a:t>What do you find encouraging?</a:t>
            </a:r>
          </a:p>
          <a:p>
            <a:pPr algn="ctr"/>
            <a:r>
              <a:rPr lang="en-GB" sz="4400" b="1" dirty="0">
                <a:latin typeface="Century Gothic" panose="020B0502020202020204" pitchFamily="34" charset="0"/>
              </a:rPr>
              <a:t>What do you find challenging? </a:t>
            </a:r>
          </a:p>
        </p:txBody>
      </p:sp>
      <p:pic>
        <p:nvPicPr>
          <p:cNvPr id="6" name="Picture 5" descr="A drawing of a face&#10;&#10;Description automatically generated">
            <a:extLst>
              <a:ext uri="{FF2B5EF4-FFF2-40B4-BE49-F238E27FC236}">
                <a16:creationId xmlns:a16="http://schemas.microsoft.com/office/drawing/2014/main" id="{B9AC6DAA-89E4-4FFD-82EA-D6A9B90C3EAC}"/>
              </a:ext>
            </a:extLst>
          </p:cNvPr>
          <p:cNvPicPr>
            <a:picLocks noChangeAspect="1"/>
          </p:cNvPicPr>
          <p:nvPr/>
        </p:nvPicPr>
        <p:blipFill>
          <a:blip r:embed="rId2"/>
          <a:stretch>
            <a:fillRect/>
          </a:stretch>
        </p:blipFill>
        <p:spPr>
          <a:xfrm>
            <a:off x="141169" y="5103248"/>
            <a:ext cx="1278686" cy="1653252"/>
          </a:xfrm>
          <a:prstGeom prst="rect">
            <a:avLst/>
          </a:prstGeom>
        </p:spPr>
      </p:pic>
    </p:spTree>
    <p:extLst>
      <p:ext uri="{BB962C8B-B14F-4D97-AF65-F5344CB8AC3E}">
        <p14:creationId xmlns:p14="http://schemas.microsoft.com/office/powerpoint/2010/main" val="293453706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7EEE21-5E26-44F5-9255-D52213621DA0}"/>
              </a:ext>
            </a:extLst>
          </p:cNvPr>
          <p:cNvSpPr>
            <a:spLocks noGrp="1"/>
          </p:cNvSpPr>
          <p:nvPr>
            <p:ph type="title"/>
          </p:nvPr>
        </p:nvSpPr>
        <p:spPr/>
        <p:txBody>
          <a:bodyPr/>
          <a:lstStyle/>
          <a:p>
            <a:r>
              <a:rPr lang="en-GB" b="1" dirty="0">
                <a:latin typeface="Century Gothic" panose="020B0502020202020204" pitchFamily="34" charset="0"/>
              </a:rPr>
              <a:t>Prayer</a:t>
            </a:r>
          </a:p>
        </p:txBody>
      </p:sp>
      <p:sp>
        <p:nvSpPr>
          <p:cNvPr id="3" name="Rectangle: Rounded Corners 2">
            <a:extLst>
              <a:ext uri="{FF2B5EF4-FFF2-40B4-BE49-F238E27FC236}">
                <a16:creationId xmlns:a16="http://schemas.microsoft.com/office/drawing/2014/main" id="{AC42CE92-A390-42C0-8EBC-1C84777A5504}"/>
              </a:ext>
            </a:extLst>
          </p:cNvPr>
          <p:cNvSpPr/>
          <p:nvPr/>
        </p:nvSpPr>
        <p:spPr>
          <a:xfrm>
            <a:off x="780512" y="2138570"/>
            <a:ext cx="10620375" cy="4352925"/>
          </a:xfrm>
          <a:prstGeom prst="roundRect">
            <a:avLst/>
          </a:prstGeom>
          <a:solidFill>
            <a:schemeClr val="bg2">
              <a:lumMod val="90000"/>
            </a:schemeClr>
          </a:solidFill>
          <a:ln w="76200">
            <a:solidFill>
              <a:schemeClr val="accent1">
                <a:lumMod val="40000"/>
                <a:lumOff val="60000"/>
              </a:schemeClr>
            </a:solidFill>
          </a:ln>
        </p:spPr>
        <p:style>
          <a:lnRef idx="1">
            <a:schemeClr val="accent2"/>
          </a:lnRef>
          <a:fillRef idx="2">
            <a:schemeClr val="accent2"/>
          </a:fillRef>
          <a:effectRef idx="1">
            <a:schemeClr val="accent2"/>
          </a:effectRef>
          <a:fontRef idx="minor">
            <a:schemeClr val="dk1"/>
          </a:fontRef>
        </p:style>
        <p:txBody>
          <a:bodyPr rtlCol="0" anchor="ctr"/>
          <a:lstStyle/>
          <a:p>
            <a:r>
              <a:rPr lang="en-GB" sz="2200" dirty="0">
                <a:latin typeface="Century Gothic" panose="020B0502020202020204" pitchFamily="34" charset="0"/>
                <a:cs typeface="Segoe UI" panose="020B0502040204020203" pitchFamily="34" charset="0"/>
              </a:rPr>
              <a:t>Encourage the pupils to respond with their own prayers first or through the prayer space or use the prayer below:</a:t>
            </a:r>
          </a:p>
          <a:p>
            <a:endParaRPr lang="en-GB" sz="2200" b="1" dirty="0">
              <a:latin typeface="Century Gothic" panose="020B0502020202020204" pitchFamily="34" charset="0"/>
              <a:cs typeface="Segoe UI" panose="020B0502040204020203" pitchFamily="34" charset="0"/>
            </a:endParaRPr>
          </a:p>
          <a:p>
            <a:pPr indent="357188"/>
            <a:r>
              <a:rPr lang="en-GB" sz="2200" b="1" dirty="0">
                <a:latin typeface="Century Gothic" panose="020B0502020202020204" pitchFamily="34" charset="0"/>
                <a:cs typeface="Segoe UI" panose="020B0502040204020203" pitchFamily="34" charset="0"/>
              </a:rPr>
              <a:t>Dear God,</a:t>
            </a:r>
          </a:p>
          <a:p>
            <a:pPr indent="357188"/>
            <a:r>
              <a:rPr lang="en-GB" sz="2200" b="1" dirty="0">
                <a:latin typeface="Century Gothic" panose="020B0502020202020204" pitchFamily="34" charset="0"/>
                <a:cs typeface="Segoe UI" panose="020B0502040204020203" pitchFamily="34" charset="0"/>
              </a:rPr>
              <a:t>Help us to see the importance of laughing and having fun with others.</a:t>
            </a:r>
          </a:p>
          <a:p>
            <a:pPr indent="357188"/>
            <a:r>
              <a:rPr lang="en-GB" sz="2200" b="1" dirty="0">
                <a:latin typeface="Century Gothic" panose="020B0502020202020204" pitchFamily="34" charset="0"/>
                <a:cs typeface="Segoe UI" panose="020B0502040204020203" pitchFamily="34" charset="0"/>
              </a:rPr>
              <a:t>Help us to appreciate the feelings of joy, excitement and happiness.</a:t>
            </a:r>
          </a:p>
          <a:p>
            <a:pPr indent="357188"/>
            <a:r>
              <a:rPr lang="en-GB" sz="2200" b="1" dirty="0">
                <a:latin typeface="Century Gothic" panose="020B0502020202020204" pitchFamily="34" charset="0"/>
                <a:cs typeface="Segoe UI" panose="020B0502040204020203" pitchFamily="34" charset="0"/>
              </a:rPr>
              <a:t>Help our happiness to be infectious.</a:t>
            </a:r>
          </a:p>
          <a:p>
            <a:pPr indent="357188"/>
            <a:r>
              <a:rPr lang="en-GB" sz="2200" b="1" dirty="0">
                <a:latin typeface="Century Gothic" panose="020B0502020202020204" pitchFamily="34" charset="0"/>
                <a:cs typeface="Segoe UI" panose="020B0502040204020203" pitchFamily="34" charset="0"/>
              </a:rPr>
              <a:t>Help us to spot those who are sad and to do our best to cheer them up.</a:t>
            </a:r>
          </a:p>
          <a:p>
            <a:pPr indent="536575"/>
            <a:r>
              <a:rPr lang="en-GB" sz="2200" b="1" dirty="0">
                <a:latin typeface="Century Gothic" panose="020B0502020202020204" pitchFamily="34" charset="0"/>
                <a:cs typeface="Segoe UI" panose="020B0502040204020203" pitchFamily="34" charset="0"/>
              </a:rPr>
              <a:t>Amen.</a:t>
            </a:r>
          </a:p>
        </p:txBody>
      </p:sp>
      <p:pic>
        <p:nvPicPr>
          <p:cNvPr id="6" name="Picture 5" descr="A drawing of a face&#10;&#10;Description automatically generated">
            <a:extLst>
              <a:ext uri="{FF2B5EF4-FFF2-40B4-BE49-F238E27FC236}">
                <a16:creationId xmlns:a16="http://schemas.microsoft.com/office/drawing/2014/main" id="{B9AC6DAA-89E4-4FFD-82EA-D6A9B90C3EAC}"/>
              </a:ext>
            </a:extLst>
          </p:cNvPr>
          <p:cNvPicPr>
            <a:picLocks noChangeAspect="1"/>
          </p:cNvPicPr>
          <p:nvPr/>
        </p:nvPicPr>
        <p:blipFill>
          <a:blip r:embed="rId2"/>
          <a:stretch>
            <a:fillRect/>
          </a:stretch>
        </p:blipFill>
        <p:spPr>
          <a:xfrm>
            <a:off x="106623" y="5521607"/>
            <a:ext cx="938542" cy="1213469"/>
          </a:xfrm>
          <a:prstGeom prst="rect">
            <a:avLst/>
          </a:prstGeom>
        </p:spPr>
      </p:pic>
    </p:spTree>
    <p:extLst>
      <p:ext uri="{BB962C8B-B14F-4D97-AF65-F5344CB8AC3E}">
        <p14:creationId xmlns:p14="http://schemas.microsoft.com/office/powerpoint/2010/main" val="78064113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8E96387-12F1-45E4-9322-ABBF2EE040E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46534" y="457200"/>
            <a:ext cx="3703320" cy="9499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11" name="Rectangle 10">
            <a:extLst>
              <a:ext uri="{FF2B5EF4-FFF2-40B4-BE49-F238E27FC236}">
                <a16:creationId xmlns:a16="http://schemas.microsoft.com/office/drawing/2014/main" id="{A9F421DD-DE4E-4547-A904-3F80E25E3F3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042147" y="453643"/>
            <a:ext cx="3703320" cy="98554"/>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sp>
      <p:sp>
        <p:nvSpPr>
          <p:cNvPr id="13" name="Rectangle 12">
            <a:extLst>
              <a:ext uri="{FF2B5EF4-FFF2-40B4-BE49-F238E27FC236}">
                <a16:creationId xmlns:a16="http://schemas.microsoft.com/office/drawing/2014/main" id="{09985DEC-1215-4209-9708-B45CC977402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241830" y="457200"/>
            <a:ext cx="3703320" cy="9144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sp>
      <p:sp>
        <p:nvSpPr>
          <p:cNvPr id="15" name="Rectangle 14">
            <a:extLst>
              <a:ext uri="{FF2B5EF4-FFF2-40B4-BE49-F238E27FC236}">
                <a16:creationId xmlns:a16="http://schemas.microsoft.com/office/drawing/2014/main" id="{90EB7086-616E-4D44-94BE-D0F76356178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46534" y="3085765"/>
            <a:ext cx="11262866" cy="33048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useBgFill="1">
        <p:nvSpPr>
          <p:cNvPr id="17" name="Rectangle 16">
            <a:extLst>
              <a:ext uri="{FF2B5EF4-FFF2-40B4-BE49-F238E27FC236}">
                <a16:creationId xmlns:a16="http://schemas.microsoft.com/office/drawing/2014/main" id="{F115DB35-53D7-4EDC-A965-A434929617C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38175"/>
            <a:ext cx="12191999" cy="621982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Content Placeholder 3">
            <a:extLst>
              <a:ext uri="{FF2B5EF4-FFF2-40B4-BE49-F238E27FC236}">
                <a16:creationId xmlns:a16="http://schemas.microsoft.com/office/drawing/2014/main" id="{E2A35C00-F635-409C-8112-62A47921677C}"/>
              </a:ext>
            </a:extLst>
          </p:cNvPr>
          <p:cNvPicPr>
            <a:picLocks noGrp="1" noChangeAspect="1"/>
          </p:cNvPicPr>
          <p:nvPr>
            <p:ph idx="1"/>
          </p:nvPr>
        </p:nvPicPr>
        <p:blipFill>
          <a:blip r:embed="rId2"/>
          <a:stretch>
            <a:fillRect/>
          </a:stretch>
        </p:blipFill>
        <p:spPr>
          <a:xfrm>
            <a:off x="931166" y="1392438"/>
            <a:ext cx="6518800" cy="4367254"/>
          </a:xfrm>
          <a:prstGeom prst="rect">
            <a:avLst/>
          </a:prstGeom>
        </p:spPr>
      </p:pic>
      <p:sp>
        <p:nvSpPr>
          <p:cNvPr id="19" name="Rectangle 18">
            <a:extLst>
              <a:ext uri="{FF2B5EF4-FFF2-40B4-BE49-F238E27FC236}">
                <a16:creationId xmlns:a16="http://schemas.microsoft.com/office/drawing/2014/main" id="{4B610F9C-62FE-46FC-8607-C35030B6321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042147" y="723899"/>
            <a:ext cx="3703320" cy="5666666"/>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3" name="Title 2">
            <a:extLst>
              <a:ext uri="{FF2B5EF4-FFF2-40B4-BE49-F238E27FC236}">
                <a16:creationId xmlns:a16="http://schemas.microsoft.com/office/drawing/2014/main" id="{111A6107-DEFE-418D-8E10-2BA94ADDE35A}"/>
              </a:ext>
            </a:extLst>
          </p:cNvPr>
          <p:cNvSpPr>
            <a:spLocks noGrp="1"/>
          </p:cNvSpPr>
          <p:nvPr>
            <p:ph type="title"/>
          </p:nvPr>
        </p:nvSpPr>
        <p:spPr>
          <a:xfrm>
            <a:off x="8381132" y="2930816"/>
            <a:ext cx="3081576" cy="2085869"/>
          </a:xfrm>
        </p:spPr>
        <p:txBody>
          <a:bodyPr vert="horz" lIns="91440" tIns="45720" rIns="91440" bIns="45720" rtlCol="0" anchor="b">
            <a:normAutofit fontScale="90000"/>
          </a:bodyPr>
          <a:lstStyle/>
          <a:p>
            <a:pPr>
              <a:lnSpc>
                <a:spcPct val="90000"/>
              </a:lnSpc>
            </a:pPr>
            <a:br>
              <a:rPr lang="en-US" sz="1200" dirty="0">
                <a:solidFill>
                  <a:srgbClr val="FFFFFF"/>
                </a:solidFill>
              </a:rPr>
            </a:br>
            <a:br>
              <a:rPr lang="en-US" sz="1200" dirty="0">
                <a:solidFill>
                  <a:srgbClr val="FFFFFF"/>
                </a:solidFill>
              </a:rPr>
            </a:br>
            <a:br>
              <a:rPr lang="en-US" sz="1200" dirty="0">
                <a:solidFill>
                  <a:srgbClr val="FFFFFF"/>
                </a:solidFill>
              </a:rPr>
            </a:br>
            <a:br>
              <a:rPr lang="en-US" sz="1200" dirty="0">
                <a:solidFill>
                  <a:srgbClr val="FFFFFF"/>
                </a:solidFill>
              </a:rPr>
            </a:br>
            <a:br>
              <a:rPr lang="en-US" sz="3600" dirty="0">
                <a:solidFill>
                  <a:srgbClr val="FFFFFF"/>
                </a:solidFill>
                <a:latin typeface="Arial Rounded MT Bold" panose="020F0704030504030204" pitchFamily="34" charset="0"/>
              </a:rPr>
            </a:br>
            <a:r>
              <a:rPr lang="en-US" sz="3600" b="1" dirty="0">
                <a:solidFill>
                  <a:srgbClr val="FFFFFF"/>
                </a:solidFill>
                <a:latin typeface="Century Gothic" panose="020B0502020202020204" pitchFamily="34" charset="0"/>
              </a:rPr>
              <a:t>Church of England Colours for Worship </a:t>
            </a:r>
            <a:br>
              <a:rPr lang="en-US" sz="1200" dirty="0">
                <a:solidFill>
                  <a:srgbClr val="FFFFFF"/>
                </a:solidFill>
              </a:rPr>
            </a:br>
            <a:br>
              <a:rPr lang="en-US" sz="1200" dirty="0">
                <a:solidFill>
                  <a:srgbClr val="FFFFFF"/>
                </a:solidFill>
              </a:rPr>
            </a:br>
            <a:br>
              <a:rPr lang="en-US" sz="1200" dirty="0">
                <a:solidFill>
                  <a:srgbClr val="FFFFFF"/>
                </a:solidFill>
              </a:rPr>
            </a:br>
            <a:br>
              <a:rPr lang="en-US" sz="1200" dirty="0">
                <a:solidFill>
                  <a:srgbClr val="FFFFFF"/>
                </a:solidFill>
              </a:rPr>
            </a:br>
            <a:br>
              <a:rPr lang="en-US" sz="1200" dirty="0">
                <a:solidFill>
                  <a:srgbClr val="FFFFFF"/>
                </a:solidFill>
              </a:rPr>
            </a:br>
            <a:endParaRPr lang="en-US" sz="1200" dirty="0">
              <a:solidFill>
                <a:srgbClr val="FFFFFF"/>
              </a:solidFill>
            </a:endParaRPr>
          </a:p>
        </p:txBody>
      </p:sp>
      <p:pic>
        <p:nvPicPr>
          <p:cNvPr id="2" name="Picture 1">
            <a:extLst>
              <a:ext uri="{FF2B5EF4-FFF2-40B4-BE49-F238E27FC236}">
                <a16:creationId xmlns:a16="http://schemas.microsoft.com/office/drawing/2014/main" id="{7D39AFB3-5DC8-44D9-87A3-9258BAF4562E}"/>
              </a:ext>
            </a:extLst>
          </p:cNvPr>
          <p:cNvPicPr>
            <a:picLocks noChangeAspect="1"/>
          </p:cNvPicPr>
          <p:nvPr/>
        </p:nvPicPr>
        <p:blipFill>
          <a:blip r:embed="rId3"/>
          <a:stretch>
            <a:fillRect/>
          </a:stretch>
        </p:blipFill>
        <p:spPr>
          <a:xfrm>
            <a:off x="8513622" y="5016685"/>
            <a:ext cx="2816596" cy="829128"/>
          </a:xfrm>
          <a:prstGeom prst="rect">
            <a:avLst/>
          </a:prstGeom>
        </p:spPr>
      </p:pic>
    </p:spTree>
    <p:extLst>
      <p:ext uri="{BB962C8B-B14F-4D97-AF65-F5344CB8AC3E}">
        <p14:creationId xmlns:p14="http://schemas.microsoft.com/office/powerpoint/2010/main" val="145166846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48E96387-12F1-45E4-9322-ABBF2EE040E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46534" y="457200"/>
            <a:ext cx="3703320" cy="9499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12" name="Rectangle 11">
            <a:extLst>
              <a:ext uri="{FF2B5EF4-FFF2-40B4-BE49-F238E27FC236}">
                <a16:creationId xmlns:a16="http://schemas.microsoft.com/office/drawing/2014/main" id="{A9F421DD-DE4E-4547-A904-3F80E25E3F3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042147" y="453643"/>
            <a:ext cx="3703320" cy="98554"/>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sp>
      <p:sp>
        <p:nvSpPr>
          <p:cNvPr id="14" name="Rectangle 13">
            <a:extLst>
              <a:ext uri="{FF2B5EF4-FFF2-40B4-BE49-F238E27FC236}">
                <a16:creationId xmlns:a16="http://schemas.microsoft.com/office/drawing/2014/main" id="{09985DEC-1215-4209-9708-B45CC977402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241830" y="457200"/>
            <a:ext cx="3703320" cy="9144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sp>
      <p:sp>
        <p:nvSpPr>
          <p:cNvPr id="16" name="Rectangle 15">
            <a:extLst>
              <a:ext uri="{FF2B5EF4-FFF2-40B4-BE49-F238E27FC236}">
                <a16:creationId xmlns:a16="http://schemas.microsoft.com/office/drawing/2014/main" id="{90EB7086-616E-4D44-94BE-D0F76356178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46534" y="3085765"/>
            <a:ext cx="11262866" cy="33048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useBgFill="1">
        <p:nvSpPr>
          <p:cNvPr id="18" name="Rectangle 17">
            <a:extLst>
              <a:ext uri="{FF2B5EF4-FFF2-40B4-BE49-F238E27FC236}">
                <a16:creationId xmlns:a16="http://schemas.microsoft.com/office/drawing/2014/main" id="{F115DB35-53D7-4EDC-A965-A434929617C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38175"/>
            <a:ext cx="12191999" cy="621982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descr="A picture containing indoor, monitor, photo, sitting&#10;&#10;Description automatically generated">
            <a:extLst>
              <a:ext uri="{FF2B5EF4-FFF2-40B4-BE49-F238E27FC236}">
                <a16:creationId xmlns:a16="http://schemas.microsoft.com/office/drawing/2014/main" id="{BA311D33-1474-47AA-98BC-F6A16AC14352}"/>
              </a:ext>
            </a:extLst>
          </p:cNvPr>
          <p:cNvPicPr>
            <a:picLocks noChangeAspect="1"/>
          </p:cNvPicPr>
          <p:nvPr/>
        </p:nvPicPr>
        <p:blipFill>
          <a:blip r:embed="rId2"/>
          <a:stretch>
            <a:fillRect/>
          </a:stretch>
        </p:blipFill>
        <p:spPr>
          <a:xfrm>
            <a:off x="2129321" y="1208531"/>
            <a:ext cx="4122490" cy="4735069"/>
          </a:xfrm>
          <a:prstGeom prst="rect">
            <a:avLst/>
          </a:prstGeom>
        </p:spPr>
      </p:pic>
      <p:sp>
        <p:nvSpPr>
          <p:cNvPr id="20" name="Rectangle 19">
            <a:extLst>
              <a:ext uri="{FF2B5EF4-FFF2-40B4-BE49-F238E27FC236}">
                <a16:creationId xmlns:a16="http://schemas.microsoft.com/office/drawing/2014/main" id="{4B610F9C-62FE-46FC-8607-C35030B6321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042147" y="723899"/>
            <a:ext cx="3703320" cy="5666666"/>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5" name="Title 4">
            <a:extLst>
              <a:ext uri="{FF2B5EF4-FFF2-40B4-BE49-F238E27FC236}">
                <a16:creationId xmlns:a16="http://schemas.microsoft.com/office/drawing/2014/main" id="{06292B92-688D-4C76-8234-08FB7D253C3A}"/>
              </a:ext>
            </a:extLst>
          </p:cNvPr>
          <p:cNvSpPr>
            <a:spLocks noGrp="1"/>
          </p:cNvSpPr>
          <p:nvPr>
            <p:ph type="title"/>
          </p:nvPr>
        </p:nvSpPr>
        <p:spPr>
          <a:xfrm>
            <a:off x="8296275" y="1419225"/>
            <a:ext cx="3081576" cy="2085869"/>
          </a:xfrm>
        </p:spPr>
        <p:txBody>
          <a:bodyPr vert="horz" lIns="91440" tIns="45720" rIns="91440" bIns="45720" rtlCol="0" anchor="b">
            <a:normAutofit/>
          </a:bodyPr>
          <a:lstStyle/>
          <a:p>
            <a:r>
              <a:rPr lang="en-US" sz="3600" b="1" dirty="0">
                <a:solidFill>
                  <a:srgbClr val="FFFFFF"/>
                </a:solidFill>
                <a:latin typeface="Century Gothic" panose="020B0502020202020204" pitchFamily="34" charset="0"/>
              </a:rPr>
              <a:t>Tuesday</a:t>
            </a:r>
          </a:p>
        </p:txBody>
      </p:sp>
    </p:spTree>
    <p:extLst>
      <p:ext uri="{BB962C8B-B14F-4D97-AF65-F5344CB8AC3E}">
        <p14:creationId xmlns:p14="http://schemas.microsoft.com/office/powerpoint/2010/main" val="1311668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7EEE21-5E26-44F5-9255-D52213621DA0}"/>
              </a:ext>
            </a:extLst>
          </p:cNvPr>
          <p:cNvSpPr>
            <a:spLocks noGrp="1"/>
          </p:cNvSpPr>
          <p:nvPr>
            <p:ph type="title"/>
          </p:nvPr>
        </p:nvSpPr>
        <p:spPr/>
        <p:txBody>
          <a:bodyPr/>
          <a:lstStyle/>
          <a:p>
            <a:r>
              <a:rPr lang="en-GB" b="1" dirty="0">
                <a:latin typeface="Century Gothic" panose="020B0502020202020204" pitchFamily="34" charset="0"/>
              </a:rPr>
              <a:t>Engage… </a:t>
            </a:r>
            <a:r>
              <a:rPr kumimoji="0" lang="en-GB" sz="1800" b="1" i="0" u="none" strike="noStrike" kern="1200" cap="all" spc="0" normalizeH="0" baseline="0" noProof="0" dirty="0">
                <a:ln>
                  <a:noFill/>
                </a:ln>
                <a:solidFill>
                  <a:prstClr val="white"/>
                </a:solidFill>
                <a:effectLst/>
                <a:uLnTx/>
                <a:uFillTx/>
                <a:latin typeface="Century Gothic" panose="020B0502020202020204" pitchFamily="34" charset="0"/>
                <a:ea typeface="+mj-ea"/>
                <a:cs typeface="Segoe UI" panose="020B0502040204020203" pitchFamily="34" charset="0"/>
              </a:rPr>
              <a:t>(</a:t>
            </a:r>
            <a:r>
              <a:rPr lang="en-GB" sz="1800" b="1" dirty="0">
                <a:latin typeface="Century Gothic" panose="020B0502020202020204" pitchFamily="34" charset="0"/>
                <a:cs typeface="Segoe UI" panose="020B0502040204020203" pitchFamily="34" charset="0"/>
              </a:rPr>
              <a:t>based on Ecclesiastes 3: 12 -14</a:t>
            </a:r>
            <a:r>
              <a:rPr kumimoji="0" lang="en-GB" sz="1800" b="0" i="0" u="none" strike="noStrike" kern="1200" cap="all" spc="0" normalizeH="0" baseline="0" noProof="0" dirty="0">
                <a:ln>
                  <a:noFill/>
                </a:ln>
                <a:solidFill>
                  <a:prstClr val="white"/>
                </a:solidFill>
                <a:effectLst/>
                <a:uLnTx/>
                <a:uFillTx/>
                <a:latin typeface="Century Gothic" panose="020B0502020202020204" pitchFamily="34" charset="0"/>
                <a:ea typeface="+mj-ea"/>
                <a:cs typeface="Segoe UI" panose="020B0502040204020203" pitchFamily="34" charset="0"/>
              </a:rPr>
              <a:t>)</a:t>
            </a:r>
            <a:endParaRPr lang="en-GB" b="1" dirty="0">
              <a:latin typeface="Century Gothic" panose="020B0502020202020204" pitchFamily="34" charset="0"/>
            </a:endParaRPr>
          </a:p>
        </p:txBody>
      </p:sp>
      <p:pic>
        <p:nvPicPr>
          <p:cNvPr id="10" name="Picture 9">
            <a:extLst>
              <a:ext uri="{FF2B5EF4-FFF2-40B4-BE49-F238E27FC236}">
                <a16:creationId xmlns:a16="http://schemas.microsoft.com/office/drawing/2014/main" id="{00189ABD-5484-446E-9E4C-7B92793D8D68}"/>
              </a:ext>
            </a:extLst>
          </p:cNvPr>
          <p:cNvPicPr>
            <a:picLocks noChangeAspect="1"/>
          </p:cNvPicPr>
          <p:nvPr/>
        </p:nvPicPr>
        <p:blipFill>
          <a:blip r:embed="rId3"/>
          <a:stretch>
            <a:fillRect/>
          </a:stretch>
        </p:blipFill>
        <p:spPr>
          <a:xfrm>
            <a:off x="11169031" y="5608212"/>
            <a:ext cx="987638" cy="1249788"/>
          </a:xfrm>
          <a:prstGeom prst="rect">
            <a:avLst/>
          </a:prstGeom>
        </p:spPr>
      </p:pic>
      <p:pic>
        <p:nvPicPr>
          <p:cNvPr id="4" name="Online Media 3" title="Pharrell Williams - Happy (Official Music Video)">
            <a:hlinkClick r:id="" action="ppaction://media"/>
            <a:extLst>
              <a:ext uri="{FF2B5EF4-FFF2-40B4-BE49-F238E27FC236}">
                <a16:creationId xmlns:a16="http://schemas.microsoft.com/office/drawing/2014/main" id="{A9D099AD-09B0-403B-A2AD-BD8A2D338FE2}"/>
              </a:ext>
            </a:extLst>
          </p:cNvPr>
          <p:cNvPicPr>
            <a:picLocks noRot="1" noChangeAspect="1"/>
          </p:cNvPicPr>
          <p:nvPr>
            <a:videoFile r:link="rId1"/>
          </p:nvPr>
        </p:nvPicPr>
        <p:blipFill>
          <a:blip r:embed="rId4"/>
          <a:stretch>
            <a:fillRect/>
          </a:stretch>
        </p:blipFill>
        <p:spPr>
          <a:xfrm>
            <a:off x="2227632" y="2138827"/>
            <a:ext cx="7736736" cy="4351914"/>
          </a:xfrm>
          <a:prstGeom prst="ellipse">
            <a:avLst/>
          </a:prstGeom>
          <a:ln>
            <a:noFill/>
          </a:ln>
          <a:effectLst>
            <a:softEdge rad="112500"/>
          </a:effectLst>
        </p:spPr>
      </p:pic>
    </p:spTree>
    <p:extLst>
      <p:ext uri="{BB962C8B-B14F-4D97-AF65-F5344CB8AC3E}">
        <p14:creationId xmlns:p14="http://schemas.microsoft.com/office/powerpoint/2010/main" val="29055513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7EEE21-5E26-44F5-9255-D52213621DA0}"/>
              </a:ext>
            </a:extLst>
          </p:cNvPr>
          <p:cNvSpPr>
            <a:spLocks noGrp="1"/>
          </p:cNvSpPr>
          <p:nvPr>
            <p:ph type="title"/>
          </p:nvPr>
        </p:nvSpPr>
        <p:spPr/>
        <p:txBody>
          <a:bodyPr/>
          <a:lstStyle/>
          <a:p>
            <a:r>
              <a:rPr lang="en-GB" b="1" dirty="0">
                <a:latin typeface="Century Gothic" panose="020B0502020202020204" pitchFamily="34" charset="0"/>
              </a:rPr>
              <a:t>BIBLE PASSAGE… </a:t>
            </a:r>
            <a:r>
              <a:rPr kumimoji="0" lang="en-GB" sz="1800" b="1" i="0" u="none" strike="noStrike" kern="1200" cap="all" spc="0" normalizeH="0" baseline="0" noProof="0" dirty="0">
                <a:ln>
                  <a:noFill/>
                </a:ln>
                <a:solidFill>
                  <a:prstClr val="white"/>
                </a:solidFill>
                <a:effectLst/>
                <a:uLnTx/>
                <a:uFillTx/>
                <a:latin typeface="Century Gothic" panose="020B0502020202020204" pitchFamily="34" charset="0"/>
                <a:ea typeface="+mj-ea"/>
                <a:cs typeface="Segoe UI" panose="020B0502040204020203" pitchFamily="34" charset="0"/>
              </a:rPr>
              <a:t>(</a:t>
            </a:r>
            <a:r>
              <a:rPr lang="en-GB" sz="1800" b="1" dirty="0">
                <a:latin typeface="Century Gothic" panose="020B0502020202020204" pitchFamily="34" charset="0"/>
                <a:cs typeface="Segoe UI" panose="020B0502040204020203" pitchFamily="34" charset="0"/>
              </a:rPr>
              <a:t>based on Ecclesiastes 3: 12 -14</a:t>
            </a:r>
            <a:r>
              <a:rPr kumimoji="0" lang="en-GB" sz="1800" b="0" i="0" u="none" strike="noStrike" kern="1200" cap="all" spc="0" normalizeH="0" baseline="0" noProof="0" dirty="0">
                <a:ln>
                  <a:noFill/>
                </a:ln>
                <a:solidFill>
                  <a:prstClr val="white"/>
                </a:solidFill>
                <a:effectLst/>
                <a:uLnTx/>
                <a:uFillTx/>
                <a:latin typeface="Century Gothic" panose="020B0502020202020204" pitchFamily="34" charset="0"/>
                <a:ea typeface="+mj-ea"/>
                <a:cs typeface="Segoe UI" panose="020B0502040204020203" pitchFamily="34" charset="0"/>
              </a:rPr>
              <a:t>)</a:t>
            </a:r>
            <a:endParaRPr lang="en-GB" b="1" dirty="0">
              <a:latin typeface="Century Gothic" panose="020B0502020202020204" pitchFamily="34" charset="0"/>
            </a:endParaRPr>
          </a:p>
        </p:txBody>
      </p:sp>
      <p:sp>
        <p:nvSpPr>
          <p:cNvPr id="3" name="Rectangle: Rounded Corners 2">
            <a:extLst>
              <a:ext uri="{FF2B5EF4-FFF2-40B4-BE49-F238E27FC236}">
                <a16:creationId xmlns:a16="http://schemas.microsoft.com/office/drawing/2014/main" id="{AC42CE92-A390-42C0-8EBC-1C84777A5504}"/>
              </a:ext>
            </a:extLst>
          </p:cNvPr>
          <p:cNvSpPr/>
          <p:nvPr/>
        </p:nvSpPr>
        <p:spPr>
          <a:xfrm>
            <a:off x="785812" y="1912883"/>
            <a:ext cx="10620375" cy="4740165"/>
          </a:xfrm>
          <a:prstGeom prst="roundRect">
            <a:avLst/>
          </a:prstGeom>
          <a:solidFill>
            <a:schemeClr val="bg2">
              <a:lumMod val="90000"/>
            </a:schemeClr>
          </a:solidFill>
          <a:ln/>
        </p:spPr>
        <p:style>
          <a:lnRef idx="1">
            <a:schemeClr val="accent2"/>
          </a:lnRef>
          <a:fillRef idx="2">
            <a:schemeClr val="accent2"/>
          </a:fillRef>
          <a:effectRef idx="1">
            <a:schemeClr val="accent2"/>
          </a:effectRef>
          <a:fontRef idx="minor">
            <a:schemeClr val="dk1"/>
          </a:fontRef>
        </p:style>
        <p:txBody>
          <a:bodyPr rtlCol="0" anchor="ctr"/>
          <a:lstStyle/>
          <a:p>
            <a:r>
              <a:rPr lang="en-GB" sz="1600" dirty="0">
                <a:latin typeface="Century Gothic" panose="020B0502020202020204" pitchFamily="34" charset="0"/>
              </a:rPr>
              <a:t>12</a:t>
            </a:r>
            <a:r>
              <a:rPr lang="en-GB" sz="4000" dirty="0">
                <a:latin typeface="Century Gothic" panose="020B0502020202020204" pitchFamily="34" charset="0"/>
              </a:rPr>
              <a:t> So I realise that the best thing for people is to be happy. They should enjoy themselves as long as they live. </a:t>
            </a:r>
          </a:p>
          <a:p>
            <a:r>
              <a:rPr lang="en-GB" sz="1600" dirty="0">
                <a:latin typeface="Century Gothic" panose="020B0502020202020204" pitchFamily="34" charset="0"/>
              </a:rPr>
              <a:t>13</a:t>
            </a:r>
            <a:r>
              <a:rPr lang="en-GB" sz="4000" dirty="0">
                <a:latin typeface="Century Gothic" panose="020B0502020202020204" pitchFamily="34" charset="0"/>
              </a:rPr>
              <a:t> God wants everyone to eat and drink and be happy in his work. These are gifts from God.</a:t>
            </a:r>
          </a:p>
        </p:txBody>
      </p:sp>
      <p:pic>
        <p:nvPicPr>
          <p:cNvPr id="10" name="Picture 9">
            <a:extLst>
              <a:ext uri="{FF2B5EF4-FFF2-40B4-BE49-F238E27FC236}">
                <a16:creationId xmlns:a16="http://schemas.microsoft.com/office/drawing/2014/main" id="{00189ABD-5484-446E-9E4C-7B92793D8D68}"/>
              </a:ext>
            </a:extLst>
          </p:cNvPr>
          <p:cNvPicPr>
            <a:picLocks noChangeAspect="1"/>
          </p:cNvPicPr>
          <p:nvPr/>
        </p:nvPicPr>
        <p:blipFill>
          <a:blip r:embed="rId2"/>
          <a:stretch>
            <a:fillRect/>
          </a:stretch>
        </p:blipFill>
        <p:spPr>
          <a:xfrm>
            <a:off x="11169031" y="5608212"/>
            <a:ext cx="987638" cy="1249788"/>
          </a:xfrm>
          <a:prstGeom prst="rect">
            <a:avLst/>
          </a:prstGeom>
        </p:spPr>
      </p:pic>
    </p:spTree>
    <p:extLst>
      <p:ext uri="{BB962C8B-B14F-4D97-AF65-F5344CB8AC3E}">
        <p14:creationId xmlns:p14="http://schemas.microsoft.com/office/powerpoint/2010/main" val="155544762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7EEE21-5E26-44F5-9255-D52213621DA0}"/>
              </a:ext>
            </a:extLst>
          </p:cNvPr>
          <p:cNvSpPr>
            <a:spLocks noGrp="1"/>
          </p:cNvSpPr>
          <p:nvPr>
            <p:ph type="title"/>
          </p:nvPr>
        </p:nvSpPr>
        <p:spPr/>
        <p:txBody>
          <a:bodyPr/>
          <a:lstStyle/>
          <a:p>
            <a:r>
              <a:rPr lang="en-GB" b="1" dirty="0">
                <a:latin typeface="Century Gothic" panose="020B0502020202020204" pitchFamily="34" charset="0"/>
              </a:rPr>
              <a:t>Responding</a:t>
            </a:r>
            <a:r>
              <a:rPr lang="en-GB" b="1" dirty="0"/>
              <a:t> </a:t>
            </a:r>
          </a:p>
        </p:txBody>
      </p:sp>
      <p:sp>
        <p:nvSpPr>
          <p:cNvPr id="3" name="Rectangle: Rounded Corners 2">
            <a:extLst>
              <a:ext uri="{FF2B5EF4-FFF2-40B4-BE49-F238E27FC236}">
                <a16:creationId xmlns:a16="http://schemas.microsoft.com/office/drawing/2014/main" id="{AC42CE92-A390-42C0-8EBC-1C84777A5504}"/>
              </a:ext>
            </a:extLst>
          </p:cNvPr>
          <p:cNvSpPr/>
          <p:nvPr/>
        </p:nvSpPr>
        <p:spPr>
          <a:xfrm>
            <a:off x="780512" y="2138570"/>
            <a:ext cx="10620375" cy="4352925"/>
          </a:xfrm>
          <a:prstGeom prst="roundRect">
            <a:avLst/>
          </a:prstGeom>
          <a:solidFill>
            <a:schemeClr val="bg2">
              <a:lumMod val="90000"/>
            </a:schemeClr>
          </a:solidFill>
          <a:ln w="76200">
            <a:solidFill>
              <a:schemeClr val="accent1">
                <a:lumMod val="40000"/>
                <a:lumOff val="60000"/>
              </a:schemeClr>
            </a:solidFill>
          </a:ln>
        </p:spPr>
        <p:style>
          <a:lnRef idx="1">
            <a:schemeClr val="accent2"/>
          </a:lnRef>
          <a:fillRef idx="2">
            <a:schemeClr val="accent2"/>
          </a:fillRef>
          <a:effectRef idx="1">
            <a:schemeClr val="accent2"/>
          </a:effectRef>
          <a:fontRef idx="minor">
            <a:schemeClr val="dk1"/>
          </a:fontRef>
        </p:style>
        <p:txBody>
          <a:bodyPr rtlCol="0" anchor="ctr"/>
          <a:lstStyle/>
          <a:p>
            <a:pPr algn="ctr"/>
            <a:endParaRPr lang="en-GB" dirty="0"/>
          </a:p>
        </p:txBody>
      </p:sp>
      <p:sp>
        <p:nvSpPr>
          <p:cNvPr id="5" name="TextBox 4">
            <a:extLst>
              <a:ext uri="{FF2B5EF4-FFF2-40B4-BE49-F238E27FC236}">
                <a16:creationId xmlns:a16="http://schemas.microsoft.com/office/drawing/2014/main" id="{67118D01-90CC-4AE8-8871-0E41A97E204C}"/>
              </a:ext>
            </a:extLst>
          </p:cNvPr>
          <p:cNvSpPr txBox="1"/>
          <p:nvPr/>
        </p:nvSpPr>
        <p:spPr>
          <a:xfrm>
            <a:off x="1171038" y="2914650"/>
            <a:ext cx="9839325" cy="2800767"/>
          </a:xfrm>
          <a:prstGeom prst="rect">
            <a:avLst/>
          </a:prstGeom>
          <a:noFill/>
        </p:spPr>
        <p:txBody>
          <a:bodyPr wrap="square" rtlCol="0">
            <a:spAutoFit/>
          </a:bodyPr>
          <a:lstStyle/>
          <a:p>
            <a:pPr algn="ctr"/>
            <a:r>
              <a:rPr lang="en-GB" sz="4400" b="1" dirty="0">
                <a:latin typeface="Century Gothic" panose="020B0502020202020204" pitchFamily="34" charset="0"/>
              </a:rPr>
              <a:t>In the Bible there are many celebrations and we are told to enjoy life. Jesus is often enjoying a gathering with friends.</a:t>
            </a:r>
          </a:p>
        </p:txBody>
      </p:sp>
      <p:pic>
        <p:nvPicPr>
          <p:cNvPr id="6" name="Picture 5" descr="A drawing of a face&#10;&#10;Description automatically generated">
            <a:extLst>
              <a:ext uri="{FF2B5EF4-FFF2-40B4-BE49-F238E27FC236}">
                <a16:creationId xmlns:a16="http://schemas.microsoft.com/office/drawing/2014/main" id="{B9AC6DAA-89E4-4FFD-82EA-D6A9B90C3EAC}"/>
              </a:ext>
            </a:extLst>
          </p:cNvPr>
          <p:cNvPicPr>
            <a:picLocks noChangeAspect="1"/>
          </p:cNvPicPr>
          <p:nvPr/>
        </p:nvPicPr>
        <p:blipFill>
          <a:blip r:embed="rId2"/>
          <a:stretch>
            <a:fillRect/>
          </a:stretch>
        </p:blipFill>
        <p:spPr>
          <a:xfrm>
            <a:off x="141169" y="5103248"/>
            <a:ext cx="1278686" cy="1653252"/>
          </a:xfrm>
          <a:prstGeom prst="rect">
            <a:avLst/>
          </a:prstGeom>
        </p:spPr>
      </p:pic>
    </p:spTree>
    <p:extLst>
      <p:ext uri="{BB962C8B-B14F-4D97-AF65-F5344CB8AC3E}">
        <p14:creationId xmlns:p14="http://schemas.microsoft.com/office/powerpoint/2010/main" val="43760902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7EEE21-5E26-44F5-9255-D52213621DA0}"/>
              </a:ext>
            </a:extLst>
          </p:cNvPr>
          <p:cNvSpPr>
            <a:spLocks noGrp="1"/>
          </p:cNvSpPr>
          <p:nvPr>
            <p:ph type="title"/>
          </p:nvPr>
        </p:nvSpPr>
        <p:spPr/>
        <p:txBody>
          <a:bodyPr/>
          <a:lstStyle/>
          <a:p>
            <a:r>
              <a:rPr lang="en-GB" b="1" dirty="0">
                <a:latin typeface="Century Gothic" panose="020B0502020202020204" pitchFamily="34" charset="0"/>
              </a:rPr>
              <a:t>Reflection question</a:t>
            </a:r>
          </a:p>
        </p:txBody>
      </p:sp>
      <p:sp>
        <p:nvSpPr>
          <p:cNvPr id="3" name="Rectangle: Rounded Corners 2">
            <a:extLst>
              <a:ext uri="{FF2B5EF4-FFF2-40B4-BE49-F238E27FC236}">
                <a16:creationId xmlns:a16="http://schemas.microsoft.com/office/drawing/2014/main" id="{AC42CE92-A390-42C0-8EBC-1C84777A5504}"/>
              </a:ext>
            </a:extLst>
          </p:cNvPr>
          <p:cNvSpPr/>
          <p:nvPr/>
        </p:nvSpPr>
        <p:spPr>
          <a:xfrm>
            <a:off x="780514" y="2080435"/>
            <a:ext cx="10620375" cy="4352925"/>
          </a:xfrm>
          <a:prstGeom prst="roundRect">
            <a:avLst/>
          </a:prstGeom>
          <a:solidFill>
            <a:schemeClr val="bg2">
              <a:lumMod val="90000"/>
            </a:schemeClr>
          </a:solidFill>
          <a:ln w="76200">
            <a:solidFill>
              <a:schemeClr val="accent1">
                <a:lumMod val="40000"/>
                <a:lumOff val="60000"/>
              </a:schemeClr>
            </a:solidFill>
          </a:ln>
        </p:spPr>
        <p:style>
          <a:lnRef idx="1">
            <a:schemeClr val="accent2"/>
          </a:lnRef>
          <a:fillRef idx="2">
            <a:schemeClr val="accent2"/>
          </a:fillRef>
          <a:effectRef idx="1">
            <a:schemeClr val="accent2"/>
          </a:effectRef>
          <a:fontRef idx="minor">
            <a:schemeClr val="dk1"/>
          </a:fontRef>
        </p:style>
        <p:txBody>
          <a:bodyPr rtlCol="0" anchor="ctr"/>
          <a:lstStyle/>
          <a:p>
            <a:pPr algn="ctr"/>
            <a:r>
              <a:rPr lang="en-GB" sz="6000" b="1" dirty="0">
                <a:latin typeface="Century Gothic" panose="020B0502020202020204" pitchFamily="34" charset="0"/>
              </a:rPr>
              <a:t>What things in life do you enjoy?</a:t>
            </a:r>
          </a:p>
        </p:txBody>
      </p:sp>
      <p:pic>
        <p:nvPicPr>
          <p:cNvPr id="10" name="Picture 9">
            <a:extLst>
              <a:ext uri="{FF2B5EF4-FFF2-40B4-BE49-F238E27FC236}">
                <a16:creationId xmlns:a16="http://schemas.microsoft.com/office/drawing/2014/main" id="{00189ABD-5484-446E-9E4C-7B92793D8D68}"/>
              </a:ext>
            </a:extLst>
          </p:cNvPr>
          <p:cNvPicPr>
            <a:picLocks noChangeAspect="1"/>
          </p:cNvPicPr>
          <p:nvPr/>
        </p:nvPicPr>
        <p:blipFill>
          <a:blip r:embed="rId2"/>
          <a:stretch>
            <a:fillRect/>
          </a:stretch>
        </p:blipFill>
        <p:spPr>
          <a:xfrm>
            <a:off x="11169031" y="5608212"/>
            <a:ext cx="987638" cy="1249788"/>
          </a:xfrm>
          <a:prstGeom prst="rect">
            <a:avLst/>
          </a:prstGeom>
        </p:spPr>
      </p:pic>
      <p:pic>
        <p:nvPicPr>
          <p:cNvPr id="5" name="Picture 4">
            <a:extLst>
              <a:ext uri="{FF2B5EF4-FFF2-40B4-BE49-F238E27FC236}">
                <a16:creationId xmlns:a16="http://schemas.microsoft.com/office/drawing/2014/main" id="{59190619-E9E9-482D-94C7-5723784121FE}"/>
              </a:ext>
            </a:extLst>
          </p:cNvPr>
          <p:cNvPicPr>
            <a:picLocks noChangeAspect="1"/>
          </p:cNvPicPr>
          <p:nvPr/>
        </p:nvPicPr>
        <p:blipFill>
          <a:blip r:embed="rId3"/>
          <a:stretch>
            <a:fillRect/>
          </a:stretch>
        </p:blipFill>
        <p:spPr>
          <a:xfrm>
            <a:off x="140376" y="5069895"/>
            <a:ext cx="1280271" cy="1652159"/>
          </a:xfrm>
          <a:prstGeom prst="rect">
            <a:avLst/>
          </a:prstGeom>
        </p:spPr>
      </p:pic>
    </p:spTree>
    <p:extLst>
      <p:ext uri="{BB962C8B-B14F-4D97-AF65-F5344CB8AC3E}">
        <p14:creationId xmlns:p14="http://schemas.microsoft.com/office/powerpoint/2010/main" val="410150511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7EEE21-5E26-44F5-9255-D52213621DA0}"/>
              </a:ext>
            </a:extLst>
          </p:cNvPr>
          <p:cNvSpPr>
            <a:spLocks noGrp="1"/>
          </p:cNvSpPr>
          <p:nvPr>
            <p:ph type="title"/>
          </p:nvPr>
        </p:nvSpPr>
        <p:spPr/>
        <p:txBody>
          <a:bodyPr/>
          <a:lstStyle/>
          <a:p>
            <a:r>
              <a:rPr lang="en-GB" b="1" dirty="0">
                <a:latin typeface="Century Gothic" panose="020B0502020202020204" pitchFamily="34" charset="0"/>
              </a:rPr>
              <a:t>Reflection Challenge</a:t>
            </a:r>
          </a:p>
        </p:txBody>
      </p:sp>
      <p:sp>
        <p:nvSpPr>
          <p:cNvPr id="7" name="Rectangle: Rounded Corners 6">
            <a:extLst>
              <a:ext uri="{FF2B5EF4-FFF2-40B4-BE49-F238E27FC236}">
                <a16:creationId xmlns:a16="http://schemas.microsoft.com/office/drawing/2014/main" id="{87656B52-CC67-491C-BCBA-8AF0BFD198D1}"/>
              </a:ext>
            </a:extLst>
          </p:cNvPr>
          <p:cNvSpPr/>
          <p:nvPr/>
        </p:nvSpPr>
        <p:spPr>
          <a:xfrm>
            <a:off x="785812" y="2090945"/>
            <a:ext cx="10620375" cy="4352925"/>
          </a:xfrm>
          <a:prstGeom prst="roundRect">
            <a:avLst/>
          </a:prstGeom>
          <a:solidFill>
            <a:schemeClr val="bg2">
              <a:lumMod val="90000"/>
            </a:schemeClr>
          </a:solidFill>
          <a:ln/>
        </p:spPr>
        <p:style>
          <a:lnRef idx="1">
            <a:schemeClr val="accent2"/>
          </a:lnRef>
          <a:fillRef idx="2">
            <a:schemeClr val="accent2"/>
          </a:fillRef>
          <a:effectRef idx="1">
            <a:schemeClr val="accent2"/>
          </a:effectRef>
          <a:fontRef idx="minor">
            <a:schemeClr val="dk1"/>
          </a:fontRef>
        </p:style>
        <p:txBody>
          <a:bodyPr rtlCol="0" anchor="ctr"/>
          <a:lstStyle/>
          <a:p>
            <a:pPr algn="ctr"/>
            <a:r>
              <a:rPr lang="en-GB" sz="6000" b="1" dirty="0">
                <a:latin typeface="Century Gothic" panose="020B0502020202020204" pitchFamily="34" charset="0"/>
              </a:rPr>
              <a:t>How can you enjoy life when things get tricky?</a:t>
            </a:r>
          </a:p>
        </p:txBody>
      </p:sp>
      <p:pic>
        <p:nvPicPr>
          <p:cNvPr id="6" name="Picture 5">
            <a:extLst>
              <a:ext uri="{FF2B5EF4-FFF2-40B4-BE49-F238E27FC236}">
                <a16:creationId xmlns:a16="http://schemas.microsoft.com/office/drawing/2014/main" id="{A2D7E4D2-9384-4642-B7CD-5275364E10BF}"/>
              </a:ext>
            </a:extLst>
          </p:cNvPr>
          <p:cNvPicPr>
            <a:picLocks noChangeAspect="1"/>
          </p:cNvPicPr>
          <p:nvPr/>
        </p:nvPicPr>
        <p:blipFill>
          <a:blip r:embed="rId2"/>
          <a:stretch>
            <a:fillRect/>
          </a:stretch>
        </p:blipFill>
        <p:spPr>
          <a:xfrm>
            <a:off x="140376" y="5069895"/>
            <a:ext cx="1280271" cy="1652159"/>
          </a:xfrm>
          <a:prstGeom prst="rect">
            <a:avLst/>
          </a:prstGeom>
        </p:spPr>
      </p:pic>
    </p:spTree>
    <p:extLst>
      <p:ext uri="{BB962C8B-B14F-4D97-AF65-F5344CB8AC3E}">
        <p14:creationId xmlns:p14="http://schemas.microsoft.com/office/powerpoint/2010/main" val="339716746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7EEE21-5E26-44F5-9255-D52213621DA0}"/>
              </a:ext>
            </a:extLst>
          </p:cNvPr>
          <p:cNvSpPr>
            <a:spLocks noGrp="1"/>
          </p:cNvSpPr>
          <p:nvPr>
            <p:ph type="title"/>
          </p:nvPr>
        </p:nvSpPr>
        <p:spPr/>
        <p:txBody>
          <a:bodyPr/>
          <a:lstStyle/>
          <a:p>
            <a:r>
              <a:rPr lang="en-GB" b="1" dirty="0">
                <a:latin typeface="Century Gothic" panose="020B0502020202020204" pitchFamily="34" charset="0"/>
              </a:rPr>
              <a:t>Prayer</a:t>
            </a:r>
          </a:p>
        </p:txBody>
      </p:sp>
      <p:sp>
        <p:nvSpPr>
          <p:cNvPr id="7" name="Rectangle: Rounded Corners 6">
            <a:extLst>
              <a:ext uri="{FF2B5EF4-FFF2-40B4-BE49-F238E27FC236}">
                <a16:creationId xmlns:a16="http://schemas.microsoft.com/office/drawing/2014/main" id="{0A2E508A-8117-4645-ABD8-B53493E69158}"/>
              </a:ext>
            </a:extLst>
          </p:cNvPr>
          <p:cNvSpPr/>
          <p:nvPr/>
        </p:nvSpPr>
        <p:spPr>
          <a:xfrm>
            <a:off x="780512" y="2122721"/>
            <a:ext cx="10620375" cy="4352925"/>
          </a:xfrm>
          <a:prstGeom prst="roundRect">
            <a:avLst/>
          </a:prstGeom>
          <a:solidFill>
            <a:schemeClr val="bg2">
              <a:lumMod val="90000"/>
            </a:schemeClr>
          </a:solidFill>
          <a:ln w="76200">
            <a:solidFill>
              <a:schemeClr val="accent1">
                <a:lumMod val="40000"/>
                <a:lumOff val="60000"/>
              </a:schemeClr>
            </a:solidFill>
          </a:ln>
        </p:spPr>
        <p:style>
          <a:lnRef idx="2">
            <a:schemeClr val="accent6"/>
          </a:lnRef>
          <a:fillRef idx="1">
            <a:schemeClr val="lt1"/>
          </a:fillRef>
          <a:effectRef idx="0">
            <a:schemeClr val="accent6"/>
          </a:effectRef>
          <a:fontRef idx="minor">
            <a:schemeClr val="dk1"/>
          </a:fontRef>
        </p:style>
        <p:txBody>
          <a:bodyPr rtlCol="0" anchor="ctr"/>
          <a:lstStyle/>
          <a:p>
            <a:r>
              <a:rPr lang="en-GB" sz="2000" dirty="0">
                <a:latin typeface="Century Gothic" panose="020B0502020202020204" pitchFamily="34" charset="0"/>
                <a:cs typeface="Segoe UI" panose="020B0502040204020203" pitchFamily="34" charset="0"/>
              </a:rPr>
              <a:t>Encourage the pupils to respond with their own prayers first or through the pray space and if appropriate use the Lord’s prayer.</a:t>
            </a:r>
          </a:p>
          <a:p>
            <a:endParaRPr lang="en-GB" sz="2000" b="1" dirty="0">
              <a:latin typeface="Century Gothic" panose="020B0502020202020204" pitchFamily="34" charset="0"/>
              <a:cs typeface="Segoe UI" panose="020B0502040204020203" pitchFamily="34" charset="0"/>
            </a:endParaRPr>
          </a:p>
          <a:p>
            <a:pPr algn="ctr"/>
            <a:r>
              <a:rPr lang="en-GB" sz="2000" b="1" dirty="0">
                <a:latin typeface="Century Gothic" panose="020B0502020202020204" pitchFamily="34" charset="0"/>
                <a:cs typeface="Segoe UI" panose="020B0502040204020203" pitchFamily="34" charset="0"/>
              </a:rPr>
              <a:t>Our Father, in heaven,</a:t>
            </a:r>
          </a:p>
          <a:p>
            <a:pPr algn="ctr"/>
            <a:r>
              <a:rPr lang="en-GB" sz="2000" b="1" dirty="0">
                <a:latin typeface="Century Gothic" panose="020B0502020202020204" pitchFamily="34" charset="0"/>
                <a:cs typeface="Segoe UI" panose="020B0502040204020203" pitchFamily="34" charset="0"/>
              </a:rPr>
              <a:t>Holy is your name.</a:t>
            </a:r>
          </a:p>
          <a:p>
            <a:pPr algn="ctr"/>
            <a:r>
              <a:rPr lang="en-GB" sz="2000" b="1" dirty="0">
                <a:latin typeface="Century Gothic" panose="020B0502020202020204" pitchFamily="34" charset="0"/>
                <a:cs typeface="Segoe UI" panose="020B0502040204020203" pitchFamily="34" charset="0"/>
              </a:rPr>
              <a:t>Your Kingdom come,</a:t>
            </a:r>
          </a:p>
          <a:p>
            <a:pPr algn="ctr"/>
            <a:r>
              <a:rPr lang="en-GB" sz="2000" b="1" dirty="0">
                <a:latin typeface="Century Gothic" panose="020B0502020202020204" pitchFamily="34" charset="0"/>
                <a:cs typeface="Segoe UI" panose="020B0502040204020203" pitchFamily="34" charset="0"/>
              </a:rPr>
              <a:t>Your will be done on earth, as it is in heaven.</a:t>
            </a:r>
          </a:p>
          <a:p>
            <a:pPr algn="ctr"/>
            <a:r>
              <a:rPr lang="en-GB" sz="2000" b="1" dirty="0">
                <a:latin typeface="Century Gothic" panose="020B0502020202020204" pitchFamily="34" charset="0"/>
                <a:cs typeface="Segoe UI" panose="020B0502040204020203" pitchFamily="34" charset="0"/>
              </a:rPr>
              <a:t>Give us this day our daily bread,</a:t>
            </a:r>
          </a:p>
          <a:p>
            <a:pPr algn="ctr"/>
            <a:r>
              <a:rPr lang="en-GB" sz="2000" b="1" dirty="0">
                <a:latin typeface="Century Gothic" panose="020B0502020202020204" pitchFamily="34" charset="0"/>
                <a:cs typeface="Segoe UI" panose="020B0502040204020203" pitchFamily="34" charset="0"/>
              </a:rPr>
              <a:t>And forgive us our sins,</a:t>
            </a:r>
          </a:p>
          <a:p>
            <a:pPr algn="ctr"/>
            <a:r>
              <a:rPr lang="en-GB" sz="2000" b="1" dirty="0">
                <a:latin typeface="Century Gothic" panose="020B0502020202020204" pitchFamily="34" charset="0"/>
                <a:cs typeface="Segoe UI" panose="020B0502040204020203" pitchFamily="34" charset="0"/>
              </a:rPr>
              <a:t>As we forgive those who sin against us,</a:t>
            </a:r>
          </a:p>
          <a:p>
            <a:pPr algn="ctr"/>
            <a:r>
              <a:rPr lang="en-GB" sz="2000" b="1" dirty="0">
                <a:latin typeface="Century Gothic" panose="020B0502020202020204" pitchFamily="34" charset="0"/>
                <a:cs typeface="Segoe UI" panose="020B0502040204020203" pitchFamily="34" charset="0"/>
              </a:rPr>
              <a:t>And lead us not into temptation,</a:t>
            </a:r>
          </a:p>
          <a:p>
            <a:pPr algn="ctr"/>
            <a:r>
              <a:rPr lang="en-GB" sz="2000" b="1" dirty="0">
                <a:latin typeface="Century Gothic" panose="020B0502020202020204" pitchFamily="34" charset="0"/>
                <a:cs typeface="Segoe UI" panose="020B0502040204020203" pitchFamily="34" charset="0"/>
              </a:rPr>
              <a:t>But deliver us from evil.</a:t>
            </a:r>
          </a:p>
          <a:p>
            <a:pPr algn="ctr"/>
            <a:r>
              <a:rPr lang="en-GB" sz="2000" b="1" dirty="0">
                <a:latin typeface="Century Gothic" panose="020B0502020202020204" pitchFamily="34" charset="0"/>
                <a:cs typeface="Segoe UI" panose="020B0502040204020203" pitchFamily="34" charset="0"/>
              </a:rPr>
              <a:t>Amen.</a:t>
            </a:r>
          </a:p>
        </p:txBody>
      </p:sp>
      <p:pic>
        <p:nvPicPr>
          <p:cNvPr id="6" name="Picture 5" descr="A drawing of a face&#10;&#10;Description automatically generated">
            <a:extLst>
              <a:ext uri="{FF2B5EF4-FFF2-40B4-BE49-F238E27FC236}">
                <a16:creationId xmlns:a16="http://schemas.microsoft.com/office/drawing/2014/main" id="{B9AC6DAA-89E4-4FFD-82EA-D6A9B90C3EAC}"/>
              </a:ext>
            </a:extLst>
          </p:cNvPr>
          <p:cNvPicPr>
            <a:picLocks noChangeAspect="1"/>
          </p:cNvPicPr>
          <p:nvPr/>
        </p:nvPicPr>
        <p:blipFill>
          <a:blip r:embed="rId2"/>
          <a:stretch>
            <a:fillRect/>
          </a:stretch>
        </p:blipFill>
        <p:spPr>
          <a:xfrm>
            <a:off x="141169" y="5103248"/>
            <a:ext cx="1278686" cy="1653252"/>
          </a:xfrm>
          <a:prstGeom prst="rect">
            <a:avLst/>
          </a:prstGeom>
        </p:spPr>
      </p:pic>
    </p:spTree>
    <p:extLst>
      <p:ext uri="{BB962C8B-B14F-4D97-AF65-F5344CB8AC3E}">
        <p14:creationId xmlns:p14="http://schemas.microsoft.com/office/powerpoint/2010/main" val="358888983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48E96387-12F1-45E4-9322-ABBF2EE040E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46534" y="457200"/>
            <a:ext cx="3703320" cy="9499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12" name="Rectangle 11">
            <a:extLst>
              <a:ext uri="{FF2B5EF4-FFF2-40B4-BE49-F238E27FC236}">
                <a16:creationId xmlns:a16="http://schemas.microsoft.com/office/drawing/2014/main" id="{A9F421DD-DE4E-4547-A904-3F80E25E3F3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042147" y="453643"/>
            <a:ext cx="3703320" cy="98554"/>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sp>
      <p:sp>
        <p:nvSpPr>
          <p:cNvPr id="14" name="Rectangle 13">
            <a:extLst>
              <a:ext uri="{FF2B5EF4-FFF2-40B4-BE49-F238E27FC236}">
                <a16:creationId xmlns:a16="http://schemas.microsoft.com/office/drawing/2014/main" id="{09985DEC-1215-4209-9708-B45CC977402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241830" y="457200"/>
            <a:ext cx="3703320" cy="9144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sp>
      <p:sp>
        <p:nvSpPr>
          <p:cNvPr id="16" name="Rectangle 15">
            <a:extLst>
              <a:ext uri="{FF2B5EF4-FFF2-40B4-BE49-F238E27FC236}">
                <a16:creationId xmlns:a16="http://schemas.microsoft.com/office/drawing/2014/main" id="{90EB7086-616E-4D44-94BE-D0F76356178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46534" y="3085765"/>
            <a:ext cx="11262866" cy="33048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useBgFill="1">
        <p:nvSpPr>
          <p:cNvPr id="18" name="Rectangle 17">
            <a:extLst>
              <a:ext uri="{FF2B5EF4-FFF2-40B4-BE49-F238E27FC236}">
                <a16:creationId xmlns:a16="http://schemas.microsoft.com/office/drawing/2014/main" id="{F115DB35-53D7-4EDC-A965-A434929617C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38175"/>
            <a:ext cx="12191999" cy="621982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descr="A picture containing sitting, computer&#10;&#10;Description automatically generated">
            <a:extLst>
              <a:ext uri="{FF2B5EF4-FFF2-40B4-BE49-F238E27FC236}">
                <a16:creationId xmlns:a16="http://schemas.microsoft.com/office/drawing/2014/main" id="{7A348043-2C3F-4802-AABD-E3E86DD5F5F3}"/>
              </a:ext>
            </a:extLst>
          </p:cNvPr>
          <p:cNvPicPr>
            <a:picLocks noChangeAspect="1"/>
          </p:cNvPicPr>
          <p:nvPr/>
        </p:nvPicPr>
        <p:blipFill>
          <a:blip r:embed="rId2"/>
          <a:stretch>
            <a:fillRect/>
          </a:stretch>
        </p:blipFill>
        <p:spPr>
          <a:xfrm>
            <a:off x="2461780" y="1208531"/>
            <a:ext cx="3457572" cy="4735069"/>
          </a:xfrm>
          <a:prstGeom prst="rect">
            <a:avLst/>
          </a:prstGeom>
        </p:spPr>
      </p:pic>
      <p:sp>
        <p:nvSpPr>
          <p:cNvPr id="20" name="Rectangle 19">
            <a:extLst>
              <a:ext uri="{FF2B5EF4-FFF2-40B4-BE49-F238E27FC236}">
                <a16:creationId xmlns:a16="http://schemas.microsoft.com/office/drawing/2014/main" id="{4B610F9C-62FE-46FC-8607-C35030B6321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042147" y="723899"/>
            <a:ext cx="3703320" cy="5666666"/>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5" name="Title 4">
            <a:extLst>
              <a:ext uri="{FF2B5EF4-FFF2-40B4-BE49-F238E27FC236}">
                <a16:creationId xmlns:a16="http://schemas.microsoft.com/office/drawing/2014/main" id="{06292B92-688D-4C76-8234-08FB7D253C3A}"/>
              </a:ext>
            </a:extLst>
          </p:cNvPr>
          <p:cNvSpPr>
            <a:spLocks noGrp="1"/>
          </p:cNvSpPr>
          <p:nvPr>
            <p:ph type="title"/>
          </p:nvPr>
        </p:nvSpPr>
        <p:spPr>
          <a:xfrm>
            <a:off x="8296274" y="1419225"/>
            <a:ext cx="3225165" cy="2085869"/>
          </a:xfrm>
        </p:spPr>
        <p:txBody>
          <a:bodyPr vert="horz" lIns="91440" tIns="45720" rIns="91440" bIns="45720" rtlCol="0" anchor="b">
            <a:normAutofit/>
          </a:bodyPr>
          <a:lstStyle/>
          <a:p>
            <a:r>
              <a:rPr lang="en-US" sz="3600" b="1" dirty="0">
                <a:solidFill>
                  <a:srgbClr val="FFFFFF"/>
                </a:solidFill>
                <a:latin typeface="Century Gothic" panose="020B0502020202020204" pitchFamily="34" charset="0"/>
              </a:rPr>
              <a:t>Wednesday</a:t>
            </a:r>
          </a:p>
        </p:txBody>
      </p:sp>
    </p:spTree>
    <p:extLst>
      <p:ext uri="{BB962C8B-B14F-4D97-AF65-F5344CB8AC3E}">
        <p14:creationId xmlns:p14="http://schemas.microsoft.com/office/powerpoint/2010/main" val="353611087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9" name="Rectangle 78">
            <a:extLst>
              <a:ext uri="{FF2B5EF4-FFF2-40B4-BE49-F238E27FC236}">
                <a16:creationId xmlns:a16="http://schemas.microsoft.com/office/drawing/2014/main" id="{9CA8C65D-7200-4364-83A9-56FEE2B0CF0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46534" y="457200"/>
            <a:ext cx="3703320" cy="9499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81" name="Rectangle 80">
            <a:extLst>
              <a:ext uri="{FF2B5EF4-FFF2-40B4-BE49-F238E27FC236}">
                <a16:creationId xmlns:a16="http://schemas.microsoft.com/office/drawing/2014/main" id="{FBE0910E-BCC6-4CD1-9484-9DF343B84E9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042147" y="453643"/>
            <a:ext cx="3703320" cy="98554"/>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sp>
      <p:sp>
        <p:nvSpPr>
          <p:cNvPr id="83" name="Rectangle 82">
            <a:extLst>
              <a:ext uri="{FF2B5EF4-FFF2-40B4-BE49-F238E27FC236}">
                <a16:creationId xmlns:a16="http://schemas.microsoft.com/office/drawing/2014/main" id="{04D0C3A9-2770-4D11-B0E3-39390FEB34E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241830" y="457200"/>
            <a:ext cx="3703320" cy="9144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sp>
      <p:sp>
        <p:nvSpPr>
          <p:cNvPr id="85" name="Rectangle 84">
            <a:extLst>
              <a:ext uri="{FF2B5EF4-FFF2-40B4-BE49-F238E27FC236}">
                <a16:creationId xmlns:a16="http://schemas.microsoft.com/office/drawing/2014/main" id="{0CC8D560-7D8D-4328-BF6D-992C83ECB1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46534" y="3085765"/>
            <a:ext cx="11262866" cy="33048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87" name="Rectangle 86">
            <a:extLst>
              <a:ext uri="{FF2B5EF4-FFF2-40B4-BE49-F238E27FC236}">
                <a16:creationId xmlns:a16="http://schemas.microsoft.com/office/drawing/2014/main" id="{CB2C2501-B64D-4866-AF9F-64F65F7CC59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460"/>
            <a:ext cx="4772545" cy="68580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5128" name="Picture 8" descr="15 Essentials to Pack for Any Picnic | Mental Floss">
            <a:extLst>
              <a:ext uri="{FF2B5EF4-FFF2-40B4-BE49-F238E27FC236}">
                <a16:creationId xmlns:a16="http://schemas.microsoft.com/office/drawing/2014/main" id="{E7BACA05-FF09-408B-B6DE-84BAEFED4EB8}"/>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10570" r="17005" b="3"/>
          <a:stretch/>
        </p:blipFill>
        <p:spPr bwMode="auto">
          <a:xfrm>
            <a:off x="20" y="10"/>
            <a:ext cx="4544548" cy="4219688"/>
          </a:xfrm>
          <a:prstGeom prst="rect">
            <a:avLst/>
          </a:prstGeom>
          <a:noFill/>
          <a:extLst>
            <a:ext uri="{909E8E84-426E-40DD-AFC4-6F175D3DCCD1}">
              <a14:hiddenFill xmlns:a14="http://schemas.microsoft.com/office/drawing/2010/main">
                <a:solidFill>
                  <a:srgbClr val="FFFFFF"/>
                </a:solidFill>
              </a14:hiddenFill>
            </a:ext>
          </a:extLst>
        </p:spPr>
      </p:pic>
      <p:pic>
        <p:nvPicPr>
          <p:cNvPr id="5126" name="Picture 6" descr="Let's Go Fly a Kite">
            <a:extLst>
              <a:ext uri="{FF2B5EF4-FFF2-40B4-BE49-F238E27FC236}">
                <a16:creationId xmlns:a16="http://schemas.microsoft.com/office/drawing/2014/main" id="{74C19CF0-D253-4776-AF6E-FF13FD44663E}"/>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t="14557" b="923"/>
          <a:stretch/>
        </p:blipFill>
        <p:spPr bwMode="auto">
          <a:xfrm>
            <a:off x="4628829" y="10"/>
            <a:ext cx="7563171" cy="4266944"/>
          </a:xfrm>
          <a:prstGeom prst="rect">
            <a:avLst/>
          </a:prstGeom>
          <a:noFill/>
          <a:extLst>
            <a:ext uri="{909E8E84-426E-40DD-AFC4-6F175D3DCCD1}">
              <a14:hiddenFill xmlns:a14="http://schemas.microsoft.com/office/drawing/2010/main">
                <a:solidFill>
                  <a:srgbClr val="FFFFFF"/>
                </a:solidFill>
              </a14:hiddenFill>
            </a:ext>
          </a:extLst>
        </p:spPr>
      </p:pic>
      <p:pic>
        <p:nvPicPr>
          <p:cNvPr id="5130" name="Picture 10" descr="12 Best Family Board Games for 2020 | Family Vacation Critic">
            <a:extLst>
              <a:ext uri="{FF2B5EF4-FFF2-40B4-BE49-F238E27FC236}">
                <a16:creationId xmlns:a16="http://schemas.microsoft.com/office/drawing/2014/main" id="{40F6A9A5-82D9-4C36-AD98-CBA7FBD42498}"/>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r="10793" b="-3"/>
          <a:stretch/>
        </p:blipFill>
        <p:spPr bwMode="auto">
          <a:xfrm>
            <a:off x="20" y="4310260"/>
            <a:ext cx="4544548" cy="2547280"/>
          </a:xfrm>
          <a:prstGeom prst="rect">
            <a:avLst/>
          </a:prstGeom>
          <a:noFill/>
          <a:extLst>
            <a:ext uri="{909E8E84-426E-40DD-AFC4-6F175D3DCCD1}">
              <a14:hiddenFill xmlns:a14="http://schemas.microsoft.com/office/drawing/2010/main">
                <a:solidFill>
                  <a:srgbClr val="FFFFFF"/>
                </a:solidFill>
              </a14:hiddenFill>
            </a:ext>
          </a:extLst>
        </p:spPr>
      </p:pic>
      <p:sp>
        <p:nvSpPr>
          <p:cNvPr id="89" name="Rectangle 88">
            <a:extLst>
              <a:ext uri="{FF2B5EF4-FFF2-40B4-BE49-F238E27FC236}">
                <a16:creationId xmlns:a16="http://schemas.microsoft.com/office/drawing/2014/main" id="{B496DDB9-0BC9-40CD-B3AE-B57DC71D743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639498" y="4267831"/>
            <a:ext cx="7552502" cy="2590169"/>
          </a:xfrm>
          <a:prstGeom prst="rect">
            <a:avLst/>
          </a:prstGeom>
          <a:solidFill>
            <a:schemeClr val="accent1"/>
          </a:solidFill>
          <a:ln w="6350" cmpd="sng">
            <a:noFill/>
          </a:ln>
          <a:effectLst/>
        </p:spPr>
        <p:style>
          <a:lnRef idx="1">
            <a:schemeClr val="accent1"/>
          </a:lnRef>
          <a:fillRef idx="3">
            <a:schemeClr val="accent1"/>
          </a:fillRef>
          <a:effectRef idx="2">
            <a:schemeClr val="accent1"/>
          </a:effectRef>
          <a:fontRef idx="minor">
            <a:schemeClr val="lt1"/>
          </a:fontRef>
        </p:style>
      </p:sp>
      <p:sp>
        <p:nvSpPr>
          <p:cNvPr id="2" name="Title 1">
            <a:extLst>
              <a:ext uri="{FF2B5EF4-FFF2-40B4-BE49-F238E27FC236}">
                <a16:creationId xmlns:a16="http://schemas.microsoft.com/office/drawing/2014/main" id="{977EEE21-5E26-44F5-9255-D52213621DA0}"/>
              </a:ext>
            </a:extLst>
          </p:cNvPr>
          <p:cNvSpPr>
            <a:spLocks noGrp="1"/>
          </p:cNvSpPr>
          <p:nvPr>
            <p:ph type="title"/>
          </p:nvPr>
        </p:nvSpPr>
        <p:spPr>
          <a:xfrm>
            <a:off x="5089842" y="4571122"/>
            <a:ext cx="6591957" cy="1037907"/>
          </a:xfrm>
        </p:spPr>
        <p:txBody>
          <a:bodyPr vert="horz" lIns="91440" tIns="45720" rIns="91440" bIns="45720" rtlCol="0" anchor="b">
            <a:normAutofit/>
          </a:bodyPr>
          <a:lstStyle/>
          <a:p>
            <a:pPr>
              <a:lnSpc>
                <a:spcPct val="90000"/>
              </a:lnSpc>
            </a:pPr>
            <a:r>
              <a:rPr lang="en-US" sz="3300" b="1" dirty="0">
                <a:solidFill>
                  <a:srgbClr val="FFFFFF"/>
                </a:solidFill>
                <a:latin typeface="Century Gothic" panose="020B0502020202020204" pitchFamily="34" charset="0"/>
              </a:rPr>
              <a:t>Prompted to action - challenge</a:t>
            </a:r>
          </a:p>
        </p:txBody>
      </p:sp>
      <p:sp>
        <p:nvSpPr>
          <p:cNvPr id="91" name="Rectangle 90">
            <a:extLst>
              <a:ext uri="{FF2B5EF4-FFF2-40B4-BE49-F238E27FC236}">
                <a16:creationId xmlns:a16="http://schemas.microsoft.com/office/drawing/2014/main" id="{03F4845B-54A6-46F4-B0A0-95B580A9F91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505326" y="4220158"/>
            <a:ext cx="7689094" cy="90102"/>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pic>
        <p:nvPicPr>
          <p:cNvPr id="10" name="Picture 9">
            <a:extLst>
              <a:ext uri="{FF2B5EF4-FFF2-40B4-BE49-F238E27FC236}">
                <a16:creationId xmlns:a16="http://schemas.microsoft.com/office/drawing/2014/main" id="{00189ABD-5484-446E-9E4C-7B92793D8D68}"/>
              </a:ext>
            </a:extLst>
          </p:cNvPr>
          <p:cNvPicPr>
            <a:picLocks noChangeAspect="1"/>
          </p:cNvPicPr>
          <p:nvPr/>
        </p:nvPicPr>
        <p:blipFill>
          <a:blip r:embed="rId6"/>
          <a:stretch>
            <a:fillRect/>
          </a:stretch>
        </p:blipFill>
        <p:spPr>
          <a:xfrm>
            <a:off x="11169031" y="5608212"/>
            <a:ext cx="987638" cy="1249788"/>
          </a:xfrm>
          <a:prstGeom prst="rect">
            <a:avLst/>
          </a:prstGeom>
        </p:spPr>
      </p:pic>
    </p:spTree>
    <p:extLst>
      <p:ext uri="{BB962C8B-B14F-4D97-AF65-F5344CB8AC3E}">
        <p14:creationId xmlns:p14="http://schemas.microsoft.com/office/powerpoint/2010/main" val="258707300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7EEE21-5E26-44F5-9255-D52213621DA0}"/>
              </a:ext>
            </a:extLst>
          </p:cNvPr>
          <p:cNvSpPr>
            <a:spLocks noGrp="1"/>
          </p:cNvSpPr>
          <p:nvPr>
            <p:ph type="title"/>
          </p:nvPr>
        </p:nvSpPr>
        <p:spPr/>
        <p:txBody>
          <a:bodyPr/>
          <a:lstStyle/>
          <a:p>
            <a:r>
              <a:rPr lang="en-GB" b="1" dirty="0">
                <a:latin typeface="Century Gothic" panose="020B0502020202020204" pitchFamily="34" charset="0"/>
              </a:rPr>
              <a:t>Prompted to action - challenge</a:t>
            </a:r>
          </a:p>
        </p:txBody>
      </p:sp>
      <p:sp>
        <p:nvSpPr>
          <p:cNvPr id="7" name="Rectangle: Rounded Corners 6">
            <a:extLst>
              <a:ext uri="{FF2B5EF4-FFF2-40B4-BE49-F238E27FC236}">
                <a16:creationId xmlns:a16="http://schemas.microsoft.com/office/drawing/2014/main" id="{C2AB926F-0C10-4970-9429-B6AD772B3A1E}"/>
              </a:ext>
            </a:extLst>
          </p:cNvPr>
          <p:cNvSpPr/>
          <p:nvPr/>
        </p:nvSpPr>
        <p:spPr>
          <a:xfrm>
            <a:off x="785812" y="2090945"/>
            <a:ext cx="10620375" cy="4352925"/>
          </a:xfrm>
          <a:prstGeom prst="roundRect">
            <a:avLst/>
          </a:prstGeom>
          <a:solidFill>
            <a:schemeClr val="bg2">
              <a:lumMod val="90000"/>
            </a:schemeClr>
          </a:solidFill>
          <a:ln w="76200">
            <a:solidFill>
              <a:schemeClr val="accent1">
                <a:lumMod val="40000"/>
                <a:lumOff val="60000"/>
              </a:schemeClr>
            </a:solidFill>
          </a:ln>
        </p:spPr>
        <p:style>
          <a:lnRef idx="1">
            <a:schemeClr val="accent2"/>
          </a:lnRef>
          <a:fillRef idx="2">
            <a:schemeClr val="accent2"/>
          </a:fillRef>
          <a:effectRef idx="1">
            <a:schemeClr val="accent2"/>
          </a:effectRef>
          <a:fontRef idx="minor">
            <a:schemeClr val="dk1"/>
          </a:fontRef>
        </p:style>
        <p:txBody>
          <a:bodyPr rtlCol="0" anchor="ctr"/>
          <a:lstStyle/>
          <a:p>
            <a:pPr algn="ctr"/>
            <a:r>
              <a:rPr lang="en-GB" sz="6000" b="1" dirty="0">
                <a:latin typeface="Century Gothic" panose="020B0502020202020204" pitchFamily="34" charset="0"/>
              </a:rPr>
              <a:t>How could you enjoy life with one another?</a:t>
            </a:r>
          </a:p>
        </p:txBody>
      </p:sp>
      <p:pic>
        <p:nvPicPr>
          <p:cNvPr id="8" name="Picture 7">
            <a:extLst>
              <a:ext uri="{FF2B5EF4-FFF2-40B4-BE49-F238E27FC236}">
                <a16:creationId xmlns:a16="http://schemas.microsoft.com/office/drawing/2014/main" id="{B40FE7D9-17A2-4BAE-AB94-79B8306C74BC}"/>
              </a:ext>
            </a:extLst>
          </p:cNvPr>
          <p:cNvPicPr>
            <a:picLocks noChangeAspect="1"/>
          </p:cNvPicPr>
          <p:nvPr/>
        </p:nvPicPr>
        <p:blipFill>
          <a:blip r:embed="rId2"/>
          <a:stretch>
            <a:fillRect/>
          </a:stretch>
        </p:blipFill>
        <p:spPr>
          <a:xfrm>
            <a:off x="35330" y="4998776"/>
            <a:ext cx="1280271" cy="1652159"/>
          </a:xfrm>
          <a:prstGeom prst="rect">
            <a:avLst/>
          </a:prstGeom>
        </p:spPr>
      </p:pic>
    </p:spTree>
    <p:extLst>
      <p:ext uri="{BB962C8B-B14F-4D97-AF65-F5344CB8AC3E}">
        <p14:creationId xmlns:p14="http://schemas.microsoft.com/office/powerpoint/2010/main" val="146134687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EAEAEA">
            <a:alpha val="0"/>
          </a:srgbClr>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1A59258C-AAC2-41CD-973C-7439B122A3F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lgn="ctr">
              <a:buClr>
                <a:schemeClr val="accent1"/>
              </a:buClr>
              <a:buFont typeface="Arial" panose="020B0604020202020204" pitchFamily="34" charset="0"/>
              <a:buChar char="•"/>
            </a:pPr>
            <a:endParaRPr lang="en-US" dirty="0"/>
          </a:p>
        </p:txBody>
      </p:sp>
      <p:sp>
        <p:nvSpPr>
          <p:cNvPr id="12" name="Rectangle 11">
            <a:extLst>
              <a:ext uri="{FF2B5EF4-FFF2-40B4-BE49-F238E27FC236}">
                <a16:creationId xmlns:a16="http://schemas.microsoft.com/office/drawing/2014/main" id="{54516B72-0116-42B2-82A2-B11218A3663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6113191"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2">
            <a:extLst>
              <a:ext uri="{FF2B5EF4-FFF2-40B4-BE49-F238E27FC236}">
                <a16:creationId xmlns:a16="http://schemas.microsoft.com/office/drawing/2014/main" id="{111A6107-DEFE-418D-8E10-2BA94ADDE35A}"/>
              </a:ext>
            </a:extLst>
          </p:cNvPr>
          <p:cNvSpPr>
            <a:spLocks noGrp="1"/>
          </p:cNvSpPr>
          <p:nvPr>
            <p:ph type="title"/>
          </p:nvPr>
        </p:nvSpPr>
        <p:spPr>
          <a:xfrm>
            <a:off x="643468" y="1033389"/>
            <a:ext cx="4826256" cy="4825409"/>
          </a:xfrm>
        </p:spPr>
        <p:txBody>
          <a:bodyPr anchor="ctr">
            <a:normAutofit fontScale="90000"/>
          </a:bodyPr>
          <a:lstStyle/>
          <a:p>
            <a:pPr>
              <a:lnSpc>
                <a:spcPct val="90000"/>
              </a:lnSpc>
            </a:pPr>
            <a:br>
              <a:rPr lang="en-GB" sz="4200" b="1" dirty="0">
                <a:solidFill>
                  <a:srgbClr val="FFFFFF"/>
                </a:solidFill>
                <a:latin typeface="Arial Rounded MT Bold" panose="020F0704030504030204" pitchFamily="34" charset="0"/>
              </a:rPr>
            </a:br>
            <a:br>
              <a:rPr lang="en-GB" sz="4200" b="1" dirty="0">
                <a:solidFill>
                  <a:srgbClr val="FFFFFF"/>
                </a:solidFill>
                <a:latin typeface="Arial Rounded MT Bold" panose="020F0704030504030204" pitchFamily="34" charset="0"/>
              </a:rPr>
            </a:br>
            <a:br>
              <a:rPr lang="en-GB" sz="4200" b="1" dirty="0">
                <a:solidFill>
                  <a:srgbClr val="FFFFFF"/>
                </a:solidFill>
                <a:latin typeface="Arial Rounded MT Bold" panose="020F0704030504030204" pitchFamily="34" charset="0"/>
              </a:rPr>
            </a:br>
            <a:r>
              <a:rPr lang="en-GB" sz="4200" b="1" dirty="0">
                <a:solidFill>
                  <a:srgbClr val="FFFFFF"/>
                </a:solidFill>
                <a:latin typeface="Century Gothic" panose="020B0502020202020204" pitchFamily="34" charset="0"/>
              </a:rPr>
              <a:t>Classroom Worship </a:t>
            </a:r>
            <a:br>
              <a:rPr lang="en-GB" sz="4200" b="1" dirty="0">
                <a:solidFill>
                  <a:srgbClr val="FFFFFF"/>
                </a:solidFill>
                <a:latin typeface="Arial Rounded MT Bold" panose="020F0704030504030204" pitchFamily="34" charset="0"/>
              </a:rPr>
            </a:br>
            <a:br>
              <a:rPr lang="en-GB" sz="4200" b="1" dirty="0">
                <a:solidFill>
                  <a:srgbClr val="FFFFFF"/>
                </a:solidFill>
                <a:latin typeface="Arial Rounded MT Bold" panose="020F0704030504030204" pitchFamily="34" charset="0"/>
              </a:rPr>
            </a:br>
            <a:br>
              <a:rPr lang="en-GB" sz="4200" dirty="0">
                <a:solidFill>
                  <a:srgbClr val="FFFFFF"/>
                </a:solidFill>
              </a:rPr>
            </a:br>
            <a:br>
              <a:rPr lang="en-GB" sz="4200" dirty="0">
                <a:solidFill>
                  <a:srgbClr val="FFFFFF"/>
                </a:solidFill>
              </a:rPr>
            </a:br>
            <a:endParaRPr lang="en-GB" sz="4200" dirty="0">
              <a:solidFill>
                <a:srgbClr val="FFFFFF"/>
              </a:solidFill>
            </a:endParaRPr>
          </a:p>
        </p:txBody>
      </p:sp>
      <p:sp>
        <p:nvSpPr>
          <p:cNvPr id="14" name="Rectangle 13">
            <a:extLst>
              <a:ext uri="{FF2B5EF4-FFF2-40B4-BE49-F238E27FC236}">
                <a16:creationId xmlns:a16="http://schemas.microsoft.com/office/drawing/2014/main" id="{7CDB507F-21B7-4C27-B0FC-D9C465C6DB4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2579" y="460868"/>
            <a:ext cx="4828032" cy="111654"/>
          </a:xfrm>
          <a:prstGeom prst="rect">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sp>
      <p:sp>
        <p:nvSpPr>
          <p:cNvPr id="16" name="Rectangle 15">
            <a:extLst>
              <a:ext uri="{FF2B5EF4-FFF2-40B4-BE49-F238E27FC236}">
                <a16:creationId xmlns:a16="http://schemas.microsoft.com/office/drawing/2014/main" id="{7AB1AE17-B7A3-4363-95CD-25441E2FF1F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782774" y="460868"/>
            <a:ext cx="4828032" cy="111654"/>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sp>
      <p:sp>
        <p:nvSpPr>
          <p:cNvPr id="5" name="Content Placeholder 4">
            <a:extLst>
              <a:ext uri="{FF2B5EF4-FFF2-40B4-BE49-F238E27FC236}">
                <a16:creationId xmlns:a16="http://schemas.microsoft.com/office/drawing/2014/main" id="{E7A6BE65-F111-4901-953B-3CBC056F1FAA}"/>
              </a:ext>
            </a:extLst>
          </p:cNvPr>
          <p:cNvSpPr>
            <a:spLocks noGrp="1"/>
          </p:cNvSpPr>
          <p:nvPr>
            <p:ph idx="1"/>
          </p:nvPr>
        </p:nvSpPr>
        <p:spPr>
          <a:xfrm>
            <a:off x="6755769" y="1033390"/>
            <a:ext cx="4855037" cy="4825409"/>
          </a:xfrm>
          <a:solidFill>
            <a:schemeClr val="bg2"/>
          </a:solidFill>
          <a:ln w="57150">
            <a:noFill/>
          </a:ln>
        </p:spPr>
        <p:txBody>
          <a:bodyPr anchor="ctr">
            <a:normAutofit/>
          </a:bodyPr>
          <a:lstStyle/>
          <a:p>
            <a:pPr marL="0" indent="0">
              <a:lnSpc>
                <a:spcPct val="90000"/>
              </a:lnSpc>
              <a:buNone/>
            </a:pPr>
            <a:r>
              <a:rPr lang="en-GB" sz="1700" b="1" dirty="0">
                <a:solidFill>
                  <a:schemeClr val="accent2">
                    <a:lumMod val="50000"/>
                  </a:schemeClr>
                </a:solidFill>
                <a:latin typeface="Century Gothic" panose="020B0502020202020204" pitchFamily="34" charset="0"/>
                <a:cs typeface="Segoe UI" panose="020B0502040204020203" pitchFamily="34" charset="0"/>
              </a:rPr>
              <a:t>ABSTRACT</a:t>
            </a:r>
          </a:p>
          <a:p>
            <a:pPr marL="0" indent="0">
              <a:lnSpc>
                <a:spcPct val="90000"/>
              </a:lnSpc>
              <a:buNone/>
            </a:pPr>
            <a:r>
              <a:rPr lang="en-GB" sz="1700" dirty="0">
                <a:solidFill>
                  <a:schemeClr val="accent2">
                    <a:lumMod val="50000"/>
                  </a:schemeClr>
                </a:solidFill>
                <a:latin typeface="Century Gothic" panose="020B0502020202020204" pitchFamily="34" charset="0"/>
                <a:cs typeface="Segoe UI" panose="020B0502040204020203" pitchFamily="34" charset="0"/>
              </a:rPr>
              <a:t>Collective worship in a classroom has a different feel from worship in the hall.  The more intimate nature of the worship can make everyone feel more readily included. It is also the perfect setting to look at some of life’s big issues in a prayerful and reflective manner. This resource supports small group worship through the theme of RESPECT:</a:t>
            </a:r>
          </a:p>
          <a:p>
            <a:pPr marL="0" indent="0">
              <a:lnSpc>
                <a:spcPct val="90000"/>
              </a:lnSpc>
              <a:buNone/>
            </a:pPr>
            <a:r>
              <a:rPr lang="en-GB" sz="1700" b="1" dirty="0">
                <a:solidFill>
                  <a:srgbClr val="002060"/>
                </a:solidFill>
                <a:latin typeface="Century Gothic" panose="020B0502020202020204" pitchFamily="34" charset="0"/>
                <a:cs typeface="Segoe UI" panose="020B0502040204020203" pitchFamily="34" charset="0"/>
              </a:rPr>
              <a:t>Respect</a:t>
            </a:r>
            <a:br>
              <a:rPr lang="en-GB" sz="1700" b="1" dirty="0">
                <a:solidFill>
                  <a:srgbClr val="002060"/>
                </a:solidFill>
                <a:latin typeface="Century Gothic" panose="020B0502020202020204" pitchFamily="34" charset="0"/>
                <a:cs typeface="Segoe UI" panose="020B0502040204020203" pitchFamily="34" charset="0"/>
              </a:rPr>
            </a:br>
            <a:r>
              <a:rPr lang="en-GB" sz="1700" b="1" dirty="0">
                <a:solidFill>
                  <a:srgbClr val="002060"/>
                </a:solidFill>
                <a:latin typeface="Century Gothic" panose="020B0502020202020204" pitchFamily="34" charset="0"/>
                <a:cs typeface="Segoe UI" panose="020B0502040204020203" pitchFamily="34" charset="0"/>
              </a:rPr>
              <a:t>Encourage</a:t>
            </a:r>
            <a:br>
              <a:rPr lang="en-GB" sz="1700" b="1" dirty="0">
                <a:solidFill>
                  <a:srgbClr val="002060"/>
                </a:solidFill>
                <a:latin typeface="Century Gothic" panose="020B0502020202020204" pitchFamily="34" charset="0"/>
                <a:cs typeface="Segoe UI" panose="020B0502040204020203" pitchFamily="34" charset="0"/>
              </a:rPr>
            </a:br>
            <a:r>
              <a:rPr lang="en-GB" sz="1700" b="1" dirty="0">
                <a:solidFill>
                  <a:srgbClr val="002060"/>
                </a:solidFill>
                <a:latin typeface="Century Gothic" panose="020B0502020202020204" pitchFamily="34" charset="0"/>
                <a:cs typeface="Segoe UI" panose="020B0502040204020203" pitchFamily="34" charset="0"/>
              </a:rPr>
              <a:t>Serve</a:t>
            </a:r>
            <a:br>
              <a:rPr lang="en-GB" sz="1700" b="1" dirty="0">
                <a:solidFill>
                  <a:srgbClr val="002060"/>
                </a:solidFill>
                <a:latin typeface="Century Gothic" panose="020B0502020202020204" pitchFamily="34" charset="0"/>
                <a:cs typeface="Segoe UI" panose="020B0502040204020203" pitchFamily="34" charset="0"/>
              </a:rPr>
            </a:br>
            <a:r>
              <a:rPr lang="en-GB" sz="1700" b="1" dirty="0">
                <a:solidFill>
                  <a:srgbClr val="002060"/>
                </a:solidFill>
                <a:latin typeface="Century Gothic" panose="020B0502020202020204" pitchFamily="34" charset="0"/>
                <a:cs typeface="Segoe UI" panose="020B0502040204020203" pitchFamily="34" charset="0"/>
              </a:rPr>
              <a:t>Patience</a:t>
            </a:r>
            <a:br>
              <a:rPr lang="en-GB" sz="1700" b="1" dirty="0">
                <a:solidFill>
                  <a:srgbClr val="002060"/>
                </a:solidFill>
                <a:latin typeface="Century Gothic" panose="020B0502020202020204" pitchFamily="34" charset="0"/>
                <a:cs typeface="Segoe UI" panose="020B0502040204020203" pitchFamily="34" charset="0"/>
              </a:rPr>
            </a:br>
            <a:r>
              <a:rPr lang="en-GB" sz="1700" b="1" dirty="0">
                <a:solidFill>
                  <a:srgbClr val="002060"/>
                </a:solidFill>
                <a:latin typeface="Century Gothic" panose="020B0502020202020204" pitchFamily="34" charset="0"/>
                <a:cs typeface="Segoe UI" panose="020B0502040204020203" pitchFamily="34" charset="0"/>
              </a:rPr>
              <a:t>Enjoy and </a:t>
            </a:r>
            <a:br>
              <a:rPr lang="en-GB" sz="1700" b="1" dirty="0">
                <a:solidFill>
                  <a:srgbClr val="002060"/>
                </a:solidFill>
                <a:latin typeface="Century Gothic" panose="020B0502020202020204" pitchFamily="34" charset="0"/>
                <a:cs typeface="Segoe UI" panose="020B0502040204020203" pitchFamily="34" charset="0"/>
              </a:rPr>
            </a:br>
            <a:r>
              <a:rPr lang="en-GB" sz="1700" b="1" dirty="0">
                <a:solidFill>
                  <a:srgbClr val="002060"/>
                </a:solidFill>
                <a:latin typeface="Century Gothic" panose="020B0502020202020204" pitchFamily="34" charset="0"/>
                <a:cs typeface="Segoe UI" panose="020B0502040204020203" pitchFamily="34" charset="0"/>
              </a:rPr>
              <a:t>Celebrate</a:t>
            </a:r>
            <a:br>
              <a:rPr lang="en-GB" sz="1700" b="1" dirty="0">
                <a:solidFill>
                  <a:srgbClr val="002060"/>
                </a:solidFill>
                <a:latin typeface="Century Gothic" panose="020B0502020202020204" pitchFamily="34" charset="0"/>
                <a:cs typeface="Segoe UI" panose="020B0502040204020203" pitchFamily="34" charset="0"/>
              </a:rPr>
            </a:br>
            <a:r>
              <a:rPr lang="en-GB" sz="1700" b="1" dirty="0">
                <a:solidFill>
                  <a:srgbClr val="002060"/>
                </a:solidFill>
                <a:latin typeface="Century Gothic" panose="020B0502020202020204" pitchFamily="34" charset="0"/>
                <a:cs typeface="Segoe UI" panose="020B0502040204020203" pitchFamily="34" charset="0"/>
              </a:rPr>
              <a:t>Trust</a:t>
            </a:r>
            <a:br>
              <a:rPr lang="en-GB" sz="1700" dirty="0">
                <a:solidFill>
                  <a:schemeClr val="accent1"/>
                </a:solidFill>
              </a:rPr>
            </a:br>
            <a:endParaRPr lang="en-GB" sz="1700" dirty="0">
              <a:solidFill>
                <a:schemeClr val="accent1"/>
              </a:solidFill>
            </a:endParaRPr>
          </a:p>
        </p:txBody>
      </p:sp>
      <p:pic>
        <p:nvPicPr>
          <p:cNvPr id="2" name="Picture 1">
            <a:extLst>
              <a:ext uri="{FF2B5EF4-FFF2-40B4-BE49-F238E27FC236}">
                <a16:creationId xmlns:a16="http://schemas.microsoft.com/office/drawing/2014/main" id="{9089FFD9-179B-4D1A-B2CD-D9FCA439F27A}"/>
              </a:ext>
            </a:extLst>
          </p:cNvPr>
          <p:cNvPicPr>
            <a:picLocks noChangeAspect="1"/>
          </p:cNvPicPr>
          <p:nvPr/>
        </p:nvPicPr>
        <p:blipFill>
          <a:blip r:embed="rId2"/>
          <a:stretch>
            <a:fillRect/>
          </a:stretch>
        </p:blipFill>
        <p:spPr>
          <a:xfrm>
            <a:off x="642579" y="5212080"/>
            <a:ext cx="2816596" cy="1008924"/>
          </a:xfrm>
          <a:prstGeom prst="rect">
            <a:avLst/>
          </a:prstGeom>
        </p:spPr>
      </p:pic>
    </p:spTree>
    <p:extLst>
      <p:ext uri="{BB962C8B-B14F-4D97-AF65-F5344CB8AC3E}">
        <p14:creationId xmlns:p14="http://schemas.microsoft.com/office/powerpoint/2010/main" val="262234612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7EEE21-5E26-44F5-9255-D52213621DA0}"/>
              </a:ext>
            </a:extLst>
          </p:cNvPr>
          <p:cNvSpPr>
            <a:spLocks noGrp="1"/>
          </p:cNvSpPr>
          <p:nvPr>
            <p:ph type="title"/>
          </p:nvPr>
        </p:nvSpPr>
        <p:spPr/>
        <p:txBody>
          <a:bodyPr/>
          <a:lstStyle/>
          <a:p>
            <a:r>
              <a:rPr lang="en-GB" b="1" dirty="0">
                <a:latin typeface="Century Gothic" panose="020B0502020202020204" pitchFamily="34" charset="0"/>
              </a:rPr>
              <a:t>Prayer</a:t>
            </a:r>
          </a:p>
        </p:txBody>
      </p:sp>
      <p:sp>
        <p:nvSpPr>
          <p:cNvPr id="5" name="TextBox 4">
            <a:extLst>
              <a:ext uri="{FF2B5EF4-FFF2-40B4-BE49-F238E27FC236}">
                <a16:creationId xmlns:a16="http://schemas.microsoft.com/office/drawing/2014/main" id="{67118D01-90CC-4AE8-8871-0E41A97E204C}"/>
              </a:ext>
            </a:extLst>
          </p:cNvPr>
          <p:cNvSpPr txBox="1"/>
          <p:nvPr/>
        </p:nvSpPr>
        <p:spPr>
          <a:xfrm>
            <a:off x="1066261" y="2460943"/>
            <a:ext cx="9839325" cy="523220"/>
          </a:xfrm>
          <a:prstGeom prst="rect">
            <a:avLst/>
          </a:prstGeom>
          <a:noFill/>
        </p:spPr>
        <p:txBody>
          <a:bodyPr wrap="square" rtlCol="0">
            <a:spAutoFit/>
          </a:bodyPr>
          <a:lstStyle/>
          <a:p>
            <a:endParaRPr lang="en-GB" sz="1400" b="1" dirty="0"/>
          </a:p>
          <a:p>
            <a:endParaRPr lang="en-GB" sz="1400" b="1" dirty="0"/>
          </a:p>
        </p:txBody>
      </p:sp>
      <p:sp>
        <p:nvSpPr>
          <p:cNvPr id="8" name="Rectangle: Rounded Corners 7">
            <a:extLst>
              <a:ext uri="{FF2B5EF4-FFF2-40B4-BE49-F238E27FC236}">
                <a16:creationId xmlns:a16="http://schemas.microsoft.com/office/drawing/2014/main" id="{AEB2208B-DC1F-44A9-8339-10403C383C75}"/>
              </a:ext>
            </a:extLst>
          </p:cNvPr>
          <p:cNvSpPr/>
          <p:nvPr/>
        </p:nvSpPr>
        <p:spPr>
          <a:xfrm>
            <a:off x="678205" y="1993692"/>
            <a:ext cx="10824993" cy="4762808"/>
          </a:xfrm>
          <a:prstGeom prst="roundRect">
            <a:avLst/>
          </a:prstGeom>
          <a:solidFill>
            <a:schemeClr val="bg2">
              <a:lumMod val="90000"/>
            </a:schemeClr>
          </a:solidFill>
          <a:ln w="76200">
            <a:solidFill>
              <a:schemeClr val="accent1">
                <a:lumMod val="40000"/>
                <a:lumOff val="60000"/>
              </a:schemeClr>
            </a:solidFill>
          </a:ln>
        </p:spPr>
        <p:style>
          <a:lnRef idx="1">
            <a:schemeClr val="accent2"/>
          </a:lnRef>
          <a:fillRef idx="2">
            <a:schemeClr val="accent2"/>
          </a:fillRef>
          <a:effectRef idx="1">
            <a:schemeClr val="accent2"/>
          </a:effectRef>
          <a:fontRef idx="minor">
            <a:schemeClr val="dk1"/>
          </a:fontRef>
        </p:style>
        <p:txBody>
          <a:bodyPr rtlCol="0" anchor="ctr"/>
          <a:lstStyle/>
          <a:p>
            <a:r>
              <a:rPr lang="en-GB" sz="2400" dirty="0">
                <a:latin typeface="Century Gothic" panose="020B0502020202020204" pitchFamily="34" charset="0"/>
                <a:cs typeface="Segoe UI" panose="020B0502040204020203" pitchFamily="34" charset="0"/>
              </a:rPr>
              <a:t>Encourage the pupils to respond with their own prayers first or through the prayer space. You could use the school’s prayer or the prayer below.</a:t>
            </a:r>
          </a:p>
          <a:p>
            <a:r>
              <a:rPr lang="en-GB" sz="2400" dirty="0">
                <a:latin typeface="Century Gothic" panose="020B0502020202020204" pitchFamily="34" charset="0"/>
                <a:cs typeface="Segoe UI" panose="020B0502040204020203" pitchFamily="34" charset="0"/>
              </a:rPr>
              <a:t>	</a:t>
            </a:r>
            <a:r>
              <a:rPr lang="en-GB" sz="2400" b="1" dirty="0">
                <a:latin typeface="Century Gothic" panose="020B0502020202020204" pitchFamily="34" charset="0"/>
                <a:cs typeface="Segoe UI" panose="020B0502040204020203" pitchFamily="34" charset="0"/>
              </a:rPr>
              <a:t>Dear God,</a:t>
            </a:r>
          </a:p>
          <a:p>
            <a:r>
              <a:rPr lang="en-GB" sz="2400" b="1" dirty="0">
                <a:latin typeface="Century Gothic" panose="020B0502020202020204" pitchFamily="34" charset="0"/>
                <a:cs typeface="Segoe UI" panose="020B0502040204020203" pitchFamily="34" charset="0"/>
              </a:rPr>
              <a:t>	Please show me how to spend this day,</a:t>
            </a:r>
          </a:p>
          <a:p>
            <a:r>
              <a:rPr lang="en-GB" sz="2400" b="1" dirty="0">
                <a:latin typeface="Century Gothic" panose="020B0502020202020204" pitchFamily="34" charset="0"/>
                <a:cs typeface="Segoe UI" panose="020B0502040204020203" pitchFamily="34" charset="0"/>
              </a:rPr>
              <a:t>	Sharing your LOVE in every way.</a:t>
            </a:r>
          </a:p>
          <a:p>
            <a:r>
              <a:rPr lang="en-GB" sz="2400" b="1" dirty="0">
                <a:latin typeface="Century Gothic" panose="020B0502020202020204" pitchFamily="34" charset="0"/>
                <a:cs typeface="Segoe UI" panose="020B0502040204020203" pitchFamily="34" charset="0"/>
              </a:rPr>
              <a:t>	Help me be kind to everyone,</a:t>
            </a:r>
          </a:p>
          <a:p>
            <a:r>
              <a:rPr lang="en-GB" sz="2400" b="1" dirty="0">
                <a:latin typeface="Century Gothic" panose="020B0502020202020204" pitchFamily="34" charset="0"/>
                <a:cs typeface="Segoe UI" panose="020B0502040204020203" pitchFamily="34" charset="0"/>
              </a:rPr>
              <a:t>	To play and to laugh and have lots of fun.</a:t>
            </a:r>
          </a:p>
          <a:p>
            <a:r>
              <a:rPr lang="en-GB" sz="2400" b="1" dirty="0">
                <a:latin typeface="Century Gothic" panose="020B0502020202020204" pitchFamily="34" charset="0"/>
                <a:cs typeface="Segoe UI" panose="020B0502040204020203" pitchFamily="34" charset="0"/>
              </a:rPr>
              <a:t>	Shining your light and giving your grace, </a:t>
            </a:r>
          </a:p>
          <a:p>
            <a:r>
              <a:rPr lang="en-GB" sz="2400" b="1" dirty="0">
                <a:latin typeface="Century Gothic" panose="020B0502020202020204" pitchFamily="34" charset="0"/>
                <a:cs typeface="Segoe UI" panose="020B0502040204020203" pitchFamily="34" charset="0"/>
              </a:rPr>
              <a:t>	Sharing your joy with a smile on my face!</a:t>
            </a:r>
          </a:p>
          <a:p>
            <a:r>
              <a:rPr lang="en-GB" sz="2400" b="1" dirty="0">
                <a:latin typeface="Century Gothic" panose="020B0502020202020204" pitchFamily="34" charset="0"/>
                <a:cs typeface="Segoe UI" panose="020B0502040204020203" pitchFamily="34" charset="0"/>
              </a:rPr>
              <a:t>	Amen</a:t>
            </a:r>
          </a:p>
          <a:p>
            <a:endParaRPr lang="en-GB" sz="2400" dirty="0">
              <a:latin typeface="Segoe UI" panose="020B0502040204020203" pitchFamily="34" charset="0"/>
              <a:cs typeface="Segoe UI" panose="020B0502040204020203" pitchFamily="34" charset="0"/>
            </a:endParaRPr>
          </a:p>
        </p:txBody>
      </p:sp>
      <p:pic>
        <p:nvPicPr>
          <p:cNvPr id="6" name="Picture 5" descr="A drawing of a face&#10;&#10;Description automatically generated">
            <a:extLst>
              <a:ext uri="{FF2B5EF4-FFF2-40B4-BE49-F238E27FC236}">
                <a16:creationId xmlns:a16="http://schemas.microsoft.com/office/drawing/2014/main" id="{B9AC6DAA-89E4-4FFD-82EA-D6A9B90C3EAC}"/>
              </a:ext>
            </a:extLst>
          </p:cNvPr>
          <p:cNvPicPr>
            <a:picLocks noChangeAspect="1"/>
          </p:cNvPicPr>
          <p:nvPr/>
        </p:nvPicPr>
        <p:blipFill>
          <a:blip r:embed="rId2"/>
          <a:stretch>
            <a:fillRect/>
          </a:stretch>
        </p:blipFill>
        <p:spPr>
          <a:xfrm>
            <a:off x="141169" y="5103248"/>
            <a:ext cx="1278686" cy="1653252"/>
          </a:xfrm>
          <a:prstGeom prst="rect">
            <a:avLst/>
          </a:prstGeom>
        </p:spPr>
      </p:pic>
    </p:spTree>
    <p:extLst>
      <p:ext uri="{BB962C8B-B14F-4D97-AF65-F5344CB8AC3E}">
        <p14:creationId xmlns:p14="http://schemas.microsoft.com/office/powerpoint/2010/main" val="207806012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48E96387-12F1-45E4-9322-ABBF2EE040E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46534" y="457200"/>
            <a:ext cx="3703320" cy="9499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12" name="Rectangle 11">
            <a:extLst>
              <a:ext uri="{FF2B5EF4-FFF2-40B4-BE49-F238E27FC236}">
                <a16:creationId xmlns:a16="http://schemas.microsoft.com/office/drawing/2014/main" id="{A9F421DD-DE4E-4547-A904-3F80E25E3F3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042147" y="453643"/>
            <a:ext cx="3703320" cy="98554"/>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sp>
      <p:sp>
        <p:nvSpPr>
          <p:cNvPr id="14" name="Rectangle 13">
            <a:extLst>
              <a:ext uri="{FF2B5EF4-FFF2-40B4-BE49-F238E27FC236}">
                <a16:creationId xmlns:a16="http://schemas.microsoft.com/office/drawing/2014/main" id="{09985DEC-1215-4209-9708-B45CC977402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241830" y="457200"/>
            <a:ext cx="3703320" cy="9144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sp>
      <p:sp>
        <p:nvSpPr>
          <p:cNvPr id="16" name="Rectangle 15">
            <a:extLst>
              <a:ext uri="{FF2B5EF4-FFF2-40B4-BE49-F238E27FC236}">
                <a16:creationId xmlns:a16="http://schemas.microsoft.com/office/drawing/2014/main" id="{90EB7086-616E-4D44-94BE-D0F76356178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46534" y="3085765"/>
            <a:ext cx="11262866" cy="33048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useBgFill="1">
        <p:nvSpPr>
          <p:cNvPr id="18" name="Rectangle 17">
            <a:extLst>
              <a:ext uri="{FF2B5EF4-FFF2-40B4-BE49-F238E27FC236}">
                <a16:creationId xmlns:a16="http://schemas.microsoft.com/office/drawing/2014/main" id="{F115DB35-53D7-4EDC-A965-A434929617C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38175"/>
            <a:ext cx="12191999" cy="621982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descr="Icon&#10;&#10;Description automatically generated">
            <a:extLst>
              <a:ext uri="{FF2B5EF4-FFF2-40B4-BE49-F238E27FC236}">
                <a16:creationId xmlns:a16="http://schemas.microsoft.com/office/drawing/2014/main" id="{21F98A14-C471-4F62-BD64-15FDC07CCC5A}"/>
              </a:ext>
            </a:extLst>
          </p:cNvPr>
          <p:cNvPicPr>
            <a:picLocks noChangeAspect="1"/>
          </p:cNvPicPr>
          <p:nvPr/>
        </p:nvPicPr>
        <p:blipFill>
          <a:blip r:embed="rId2"/>
          <a:stretch>
            <a:fillRect/>
          </a:stretch>
        </p:blipFill>
        <p:spPr>
          <a:xfrm>
            <a:off x="1640087" y="1208531"/>
            <a:ext cx="5100958" cy="4735069"/>
          </a:xfrm>
          <a:prstGeom prst="rect">
            <a:avLst/>
          </a:prstGeom>
        </p:spPr>
      </p:pic>
      <p:sp>
        <p:nvSpPr>
          <p:cNvPr id="20" name="Rectangle 19">
            <a:extLst>
              <a:ext uri="{FF2B5EF4-FFF2-40B4-BE49-F238E27FC236}">
                <a16:creationId xmlns:a16="http://schemas.microsoft.com/office/drawing/2014/main" id="{4B610F9C-62FE-46FC-8607-C35030B6321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042147" y="723899"/>
            <a:ext cx="3703320" cy="5666666"/>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5" name="Title 4">
            <a:extLst>
              <a:ext uri="{FF2B5EF4-FFF2-40B4-BE49-F238E27FC236}">
                <a16:creationId xmlns:a16="http://schemas.microsoft.com/office/drawing/2014/main" id="{06292B92-688D-4C76-8234-08FB7D253C3A}"/>
              </a:ext>
            </a:extLst>
          </p:cNvPr>
          <p:cNvSpPr>
            <a:spLocks noGrp="1"/>
          </p:cNvSpPr>
          <p:nvPr>
            <p:ph type="title"/>
          </p:nvPr>
        </p:nvSpPr>
        <p:spPr>
          <a:xfrm>
            <a:off x="8296275" y="1419225"/>
            <a:ext cx="3081576" cy="2085869"/>
          </a:xfrm>
        </p:spPr>
        <p:txBody>
          <a:bodyPr vert="horz" lIns="91440" tIns="45720" rIns="91440" bIns="45720" rtlCol="0" anchor="b">
            <a:normAutofit/>
          </a:bodyPr>
          <a:lstStyle/>
          <a:p>
            <a:r>
              <a:rPr lang="en-US" sz="3600" b="1" dirty="0">
                <a:solidFill>
                  <a:srgbClr val="FFFFFF"/>
                </a:solidFill>
                <a:latin typeface="Century Gothic" panose="020B0502020202020204" pitchFamily="34" charset="0"/>
              </a:rPr>
              <a:t>Thursday</a:t>
            </a:r>
          </a:p>
        </p:txBody>
      </p:sp>
    </p:spTree>
    <p:extLst>
      <p:ext uri="{BB962C8B-B14F-4D97-AF65-F5344CB8AC3E}">
        <p14:creationId xmlns:p14="http://schemas.microsoft.com/office/powerpoint/2010/main" val="265141776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48E96387-12F1-45E4-9322-ABBF2EE040E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46534" y="457200"/>
            <a:ext cx="3703320" cy="9499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12" name="Rectangle 11">
            <a:extLst>
              <a:ext uri="{FF2B5EF4-FFF2-40B4-BE49-F238E27FC236}">
                <a16:creationId xmlns:a16="http://schemas.microsoft.com/office/drawing/2014/main" id="{A9F421DD-DE4E-4547-A904-3F80E25E3F3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042147" y="453643"/>
            <a:ext cx="3703320" cy="98554"/>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sp>
      <p:sp>
        <p:nvSpPr>
          <p:cNvPr id="14" name="Rectangle 13">
            <a:extLst>
              <a:ext uri="{FF2B5EF4-FFF2-40B4-BE49-F238E27FC236}">
                <a16:creationId xmlns:a16="http://schemas.microsoft.com/office/drawing/2014/main" id="{09985DEC-1215-4209-9708-B45CC977402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241830" y="457200"/>
            <a:ext cx="3703320" cy="9144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sp>
      <p:sp>
        <p:nvSpPr>
          <p:cNvPr id="16" name="Rectangle 15">
            <a:extLst>
              <a:ext uri="{FF2B5EF4-FFF2-40B4-BE49-F238E27FC236}">
                <a16:creationId xmlns:a16="http://schemas.microsoft.com/office/drawing/2014/main" id="{90EB7086-616E-4D44-94BE-D0F76356178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46534" y="3085765"/>
            <a:ext cx="11262866" cy="33048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useBgFill="1">
        <p:nvSpPr>
          <p:cNvPr id="18" name="Rectangle 17">
            <a:extLst>
              <a:ext uri="{FF2B5EF4-FFF2-40B4-BE49-F238E27FC236}">
                <a16:creationId xmlns:a16="http://schemas.microsoft.com/office/drawing/2014/main" id="{5CC2B463-6BD5-411E-A3CA-67A9FE00313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38175"/>
            <a:ext cx="12191999" cy="621982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a:extLst>
              <a:ext uri="{FF2B5EF4-FFF2-40B4-BE49-F238E27FC236}">
                <a16:creationId xmlns:a16="http://schemas.microsoft.com/office/drawing/2014/main" id="{E83E6F24-3E64-4893-9F13-7BEE01C841E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246851" y="723899"/>
            <a:ext cx="7498616" cy="5666666"/>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5" name="Title 4">
            <a:extLst>
              <a:ext uri="{FF2B5EF4-FFF2-40B4-BE49-F238E27FC236}">
                <a16:creationId xmlns:a16="http://schemas.microsoft.com/office/drawing/2014/main" id="{06292B92-688D-4C76-8234-08FB7D253C3A}"/>
              </a:ext>
            </a:extLst>
          </p:cNvPr>
          <p:cNvSpPr>
            <a:spLocks noGrp="1"/>
          </p:cNvSpPr>
          <p:nvPr>
            <p:ph type="title"/>
          </p:nvPr>
        </p:nvSpPr>
        <p:spPr>
          <a:xfrm>
            <a:off x="4642843" y="4133956"/>
            <a:ext cx="6798608" cy="2085869"/>
          </a:xfrm>
        </p:spPr>
        <p:txBody>
          <a:bodyPr vert="horz" lIns="91440" tIns="45720" rIns="91440" bIns="45720" rtlCol="0" anchor="b">
            <a:normAutofit fontScale="90000"/>
          </a:bodyPr>
          <a:lstStyle/>
          <a:p>
            <a:pPr>
              <a:lnSpc>
                <a:spcPct val="90000"/>
              </a:lnSpc>
            </a:pPr>
            <a:r>
              <a:rPr lang="en-US" sz="2200" cap="none" dirty="0">
                <a:solidFill>
                  <a:srgbClr val="FFFFFF"/>
                </a:solidFill>
                <a:latin typeface="Century Gothic" panose="020B0502020202020204" pitchFamily="34" charset="0"/>
                <a:cs typeface="Segoe UI" panose="020B0502040204020203" pitchFamily="34" charset="0"/>
              </a:rPr>
              <a:t>Use the Meditation resource alongside the Spiritual Encounters – bible-based meditation teacher’s pack:</a:t>
            </a:r>
            <a:br>
              <a:rPr lang="en-US" sz="2200" cap="none" dirty="0">
                <a:solidFill>
                  <a:srgbClr val="FFFFFF"/>
                </a:solidFill>
                <a:latin typeface="Century Gothic" panose="020B0502020202020204" pitchFamily="34" charset="0"/>
                <a:cs typeface="Segoe UI" panose="020B0502040204020203" pitchFamily="34" charset="0"/>
              </a:rPr>
            </a:br>
            <a:br>
              <a:rPr lang="en-US" sz="2200" cap="none" dirty="0">
                <a:solidFill>
                  <a:srgbClr val="FFFFFF"/>
                </a:solidFill>
                <a:latin typeface="Century Gothic" panose="020B0502020202020204" pitchFamily="34" charset="0"/>
                <a:cs typeface="Segoe UI" panose="020B0502040204020203" pitchFamily="34" charset="0"/>
              </a:rPr>
            </a:br>
            <a:r>
              <a:rPr lang="en-US" sz="2200" cap="none" dirty="0">
                <a:solidFill>
                  <a:srgbClr val="FFFFFF"/>
                </a:solidFill>
                <a:latin typeface="Century Gothic" panose="020B0502020202020204" pitchFamily="34" charset="0"/>
                <a:cs typeface="Segoe UI" panose="020B0502040204020203" pitchFamily="34" charset="0"/>
                <a:hlinkClick r:id="rId2">
                  <a:extLst>
                    <a:ext uri="{A12FA001-AC4F-418D-AE19-62706E023703}">
                      <ahyp:hlinkClr xmlns:ahyp="http://schemas.microsoft.com/office/drawing/2018/hyperlinkcolor" val="tx"/>
                    </a:ext>
                  </a:extLst>
                </a:hlinkClick>
              </a:rPr>
              <a:t>http://www.ldbe.co.uk/about/guidance- resources/worship-and-meditation/</a:t>
            </a:r>
            <a:r>
              <a:rPr lang="en-US" sz="2200" cap="none" dirty="0">
                <a:solidFill>
                  <a:srgbClr val="FFFFFF"/>
                </a:solidFill>
                <a:latin typeface="Century Gothic" panose="020B0502020202020204" pitchFamily="34" charset="0"/>
                <a:cs typeface="Segoe UI" panose="020B0502040204020203" pitchFamily="34" charset="0"/>
              </a:rPr>
              <a:t>  </a:t>
            </a:r>
            <a:br>
              <a:rPr lang="en-US" sz="2200" cap="none" dirty="0">
                <a:solidFill>
                  <a:srgbClr val="FFFFFF"/>
                </a:solidFill>
                <a:latin typeface="Century Gothic" panose="020B0502020202020204" pitchFamily="34" charset="0"/>
                <a:cs typeface="Segoe UI" panose="020B0502040204020203" pitchFamily="34" charset="0"/>
              </a:rPr>
            </a:br>
            <a:br>
              <a:rPr lang="en-US" sz="2200" cap="none" dirty="0">
                <a:solidFill>
                  <a:srgbClr val="FFFFFF"/>
                </a:solidFill>
                <a:latin typeface="Century Gothic" panose="020B0502020202020204" pitchFamily="34" charset="0"/>
                <a:cs typeface="Segoe UI" panose="020B0502040204020203" pitchFamily="34" charset="0"/>
              </a:rPr>
            </a:br>
            <a:r>
              <a:rPr lang="en-US" sz="2200" cap="none" dirty="0">
                <a:solidFill>
                  <a:srgbClr val="FFFFFF"/>
                </a:solidFill>
                <a:latin typeface="Century Gothic" panose="020B0502020202020204" pitchFamily="34" charset="0"/>
                <a:cs typeface="Segoe UI" panose="020B0502040204020203" pitchFamily="34" charset="0"/>
              </a:rPr>
              <a:t>(This can be adapted for use with all ages) </a:t>
            </a:r>
            <a:br>
              <a:rPr lang="en-US" sz="2200" cap="none" dirty="0">
                <a:solidFill>
                  <a:srgbClr val="FFFFFF"/>
                </a:solidFill>
                <a:latin typeface="Century Gothic" panose="020B0502020202020204" pitchFamily="34" charset="0"/>
                <a:cs typeface="Segoe UI" panose="020B0502040204020203" pitchFamily="34" charset="0"/>
              </a:rPr>
            </a:br>
            <a:r>
              <a:rPr lang="en-GB" sz="2200" cap="none" dirty="0">
                <a:solidFill>
                  <a:srgbClr val="FFFFFF"/>
                </a:solidFill>
                <a:latin typeface="Century Gothic" panose="020B0502020202020204" pitchFamily="34" charset="0"/>
                <a:cs typeface="Segoe UI" panose="020B0502040204020203" pitchFamily="34" charset="0"/>
              </a:rPr>
              <a:t>Joy</a:t>
            </a:r>
            <a:br>
              <a:rPr lang="en-GB" sz="2200" cap="none" dirty="0">
                <a:solidFill>
                  <a:srgbClr val="FFFFFF"/>
                </a:solidFill>
                <a:latin typeface="Century Gothic" panose="020B0502020202020204" pitchFamily="34" charset="0"/>
                <a:cs typeface="Segoe UI" panose="020B0502040204020203" pitchFamily="34" charset="0"/>
              </a:rPr>
            </a:br>
            <a:br>
              <a:rPr lang="en-US" sz="2200" cap="none" dirty="0">
                <a:solidFill>
                  <a:srgbClr val="FFFFFF"/>
                </a:solidFill>
                <a:latin typeface="Century Gothic" panose="020B0502020202020204" pitchFamily="34" charset="0"/>
                <a:cs typeface="Segoe UI" panose="020B0502040204020203" pitchFamily="34" charset="0"/>
              </a:rPr>
            </a:br>
            <a:r>
              <a:rPr lang="en-US" sz="2200" cap="none" dirty="0">
                <a:solidFill>
                  <a:srgbClr val="FFFFFF"/>
                </a:solidFill>
                <a:latin typeface="Century Gothic" panose="020B0502020202020204" pitchFamily="34" charset="0"/>
                <a:cs typeface="Segoe UI" panose="020B0502040204020203" pitchFamily="34" charset="0"/>
              </a:rPr>
              <a:t>You may want to use the following reflection:</a:t>
            </a:r>
            <a:br>
              <a:rPr lang="en-US" sz="900" dirty="0">
                <a:solidFill>
                  <a:srgbClr val="FFFFFF"/>
                </a:solidFill>
              </a:rPr>
            </a:br>
            <a:br>
              <a:rPr lang="en-US" sz="900" dirty="0">
                <a:solidFill>
                  <a:srgbClr val="FFFFFF"/>
                </a:solidFill>
              </a:rPr>
            </a:br>
            <a:br>
              <a:rPr lang="en-US" sz="900" dirty="0">
                <a:solidFill>
                  <a:srgbClr val="FFFFFF"/>
                </a:solidFill>
              </a:rPr>
            </a:br>
            <a:br>
              <a:rPr lang="en-US" sz="900" dirty="0">
                <a:solidFill>
                  <a:srgbClr val="FFFFFF"/>
                </a:solidFill>
              </a:rPr>
            </a:br>
            <a:br>
              <a:rPr lang="en-US" sz="900" dirty="0">
                <a:solidFill>
                  <a:srgbClr val="FFFFFF"/>
                </a:solidFill>
              </a:rPr>
            </a:br>
            <a:br>
              <a:rPr lang="en-US" sz="900" dirty="0">
                <a:solidFill>
                  <a:srgbClr val="FFFFFF"/>
                </a:solidFill>
              </a:rPr>
            </a:br>
            <a:br>
              <a:rPr lang="en-US" sz="900" dirty="0">
                <a:solidFill>
                  <a:srgbClr val="FFFFFF"/>
                </a:solidFill>
              </a:rPr>
            </a:br>
            <a:br>
              <a:rPr lang="en-US" sz="2700" dirty="0">
                <a:solidFill>
                  <a:srgbClr val="FFFFFF"/>
                </a:solidFill>
                <a:latin typeface="Century Gothic" panose="020B0502020202020204" pitchFamily="34" charset="0"/>
              </a:rPr>
            </a:br>
            <a:r>
              <a:rPr lang="en-GB" sz="2700" b="1" cap="none" dirty="0">
                <a:solidFill>
                  <a:srgbClr val="FFFFFF"/>
                </a:solidFill>
                <a:latin typeface="Century Gothic" panose="020B0502020202020204" pitchFamily="34" charset="0"/>
                <a:cs typeface="Segoe UI" panose="020B0502040204020203" pitchFamily="34" charset="0"/>
              </a:rPr>
              <a:t>Joy is a gift to share</a:t>
            </a:r>
            <a:br>
              <a:rPr lang="en-GB" sz="2700" b="1" cap="none" dirty="0">
                <a:solidFill>
                  <a:srgbClr val="FFFFFF"/>
                </a:solidFill>
                <a:latin typeface="Century Gothic" panose="020B0502020202020204" pitchFamily="34" charset="0"/>
                <a:cs typeface="Segoe UI" panose="020B0502040204020203" pitchFamily="34" charset="0"/>
              </a:rPr>
            </a:br>
            <a:r>
              <a:rPr lang="en-GB" sz="2700" b="1" cap="none" dirty="0">
                <a:solidFill>
                  <a:srgbClr val="FFFFFF"/>
                </a:solidFill>
                <a:latin typeface="Century Gothic" panose="020B0502020202020204" pitchFamily="34" charset="0"/>
                <a:cs typeface="Segoe UI" panose="020B0502040204020203" pitchFamily="34" charset="0"/>
              </a:rPr>
              <a:t>The quiet joy of knowing that all will be well</a:t>
            </a:r>
            <a:br>
              <a:rPr lang="en-GB" sz="2700" b="1" cap="none" dirty="0">
                <a:solidFill>
                  <a:srgbClr val="FFFFFF"/>
                </a:solidFill>
                <a:latin typeface="Century Gothic" panose="020B0502020202020204" pitchFamily="34" charset="0"/>
                <a:cs typeface="Segoe UI" panose="020B0502040204020203" pitchFamily="34" charset="0"/>
              </a:rPr>
            </a:br>
            <a:r>
              <a:rPr lang="en-GB" sz="2700" b="1" cap="none" dirty="0">
                <a:solidFill>
                  <a:srgbClr val="FFFFFF"/>
                </a:solidFill>
                <a:latin typeface="Century Gothic" panose="020B0502020202020204" pitchFamily="34" charset="0"/>
                <a:cs typeface="Segoe UI" panose="020B0502040204020203" pitchFamily="34" charset="0"/>
              </a:rPr>
              <a:t>The noisy joy of a party with friends</a:t>
            </a:r>
            <a:br>
              <a:rPr lang="en-GB" sz="2700" b="1" cap="none" dirty="0">
                <a:solidFill>
                  <a:srgbClr val="FFFFFF"/>
                </a:solidFill>
                <a:latin typeface="Century Gothic" panose="020B0502020202020204" pitchFamily="34" charset="0"/>
                <a:cs typeface="Segoe UI" panose="020B0502040204020203" pitchFamily="34" charset="0"/>
              </a:rPr>
            </a:br>
            <a:r>
              <a:rPr lang="en-GB" sz="2700" b="1" cap="none" dirty="0">
                <a:solidFill>
                  <a:srgbClr val="FFFFFF"/>
                </a:solidFill>
                <a:latin typeface="Century Gothic" panose="020B0502020202020204" pitchFamily="34" charset="0"/>
                <a:cs typeface="Segoe UI" panose="020B0502040204020203" pitchFamily="34" charset="0"/>
              </a:rPr>
              <a:t>The joy of neighbours becoming friends</a:t>
            </a:r>
            <a:br>
              <a:rPr lang="en-US" sz="900" dirty="0">
                <a:solidFill>
                  <a:srgbClr val="FFFFFF"/>
                </a:solidFill>
              </a:rPr>
            </a:br>
            <a:endParaRPr lang="en-US" sz="900" dirty="0">
              <a:solidFill>
                <a:srgbClr val="FFFFFF"/>
              </a:solidFill>
            </a:endParaRPr>
          </a:p>
        </p:txBody>
      </p:sp>
      <p:pic>
        <p:nvPicPr>
          <p:cNvPr id="3" name="Picture 2" descr="Icon&#10;&#10;Description automatically generated">
            <a:extLst>
              <a:ext uri="{FF2B5EF4-FFF2-40B4-BE49-F238E27FC236}">
                <a16:creationId xmlns:a16="http://schemas.microsoft.com/office/drawing/2014/main" id="{21F98A14-C471-4F62-BD64-15FDC07CCC5A}"/>
              </a:ext>
            </a:extLst>
          </p:cNvPr>
          <p:cNvPicPr>
            <a:picLocks noChangeAspect="1"/>
          </p:cNvPicPr>
          <p:nvPr/>
        </p:nvPicPr>
        <p:blipFill>
          <a:blip r:embed="rId3"/>
          <a:stretch>
            <a:fillRect/>
          </a:stretch>
        </p:blipFill>
        <p:spPr>
          <a:xfrm>
            <a:off x="931166" y="2315051"/>
            <a:ext cx="2716911" cy="2522028"/>
          </a:xfrm>
          <a:prstGeom prst="rect">
            <a:avLst/>
          </a:prstGeom>
        </p:spPr>
      </p:pic>
    </p:spTree>
    <p:extLst>
      <p:ext uri="{BB962C8B-B14F-4D97-AF65-F5344CB8AC3E}">
        <p14:creationId xmlns:p14="http://schemas.microsoft.com/office/powerpoint/2010/main" val="27190271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48E96387-12F1-45E4-9322-ABBF2EE040E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46534" y="457200"/>
            <a:ext cx="3703320" cy="9499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13" name="Rectangle 12">
            <a:extLst>
              <a:ext uri="{FF2B5EF4-FFF2-40B4-BE49-F238E27FC236}">
                <a16:creationId xmlns:a16="http://schemas.microsoft.com/office/drawing/2014/main" id="{A9F421DD-DE4E-4547-A904-3F80E25E3F3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042147" y="453643"/>
            <a:ext cx="3703320" cy="98554"/>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sp>
      <p:sp>
        <p:nvSpPr>
          <p:cNvPr id="15" name="Rectangle 14">
            <a:extLst>
              <a:ext uri="{FF2B5EF4-FFF2-40B4-BE49-F238E27FC236}">
                <a16:creationId xmlns:a16="http://schemas.microsoft.com/office/drawing/2014/main" id="{09985DEC-1215-4209-9708-B45CC977402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241830" y="457200"/>
            <a:ext cx="3703320" cy="9144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sp>
      <p:sp>
        <p:nvSpPr>
          <p:cNvPr id="17" name="Rectangle 16">
            <a:extLst>
              <a:ext uri="{FF2B5EF4-FFF2-40B4-BE49-F238E27FC236}">
                <a16:creationId xmlns:a16="http://schemas.microsoft.com/office/drawing/2014/main" id="{90EB7086-616E-4D44-94BE-D0F76356178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46534" y="3085765"/>
            <a:ext cx="11262866" cy="33048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useBgFill="1">
        <p:nvSpPr>
          <p:cNvPr id="19" name="Rectangle 18">
            <a:extLst>
              <a:ext uri="{FF2B5EF4-FFF2-40B4-BE49-F238E27FC236}">
                <a16:creationId xmlns:a16="http://schemas.microsoft.com/office/drawing/2014/main" id="{F115DB35-53D7-4EDC-A965-A434929617C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38175"/>
            <a:ext cx="12191999" cy="621982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C7249EEA-BC2E-4468-8249-D70D484952BB}"/>
              </a:ext>
            </a:extLst>
          </p:cNvPr>
          <p:cNvPicPr>
            <a:picLocks noChangeAspect="1"/>
          </p:cNvPicPr>
          <p:nvPr/>
        </p:nvPicPr>
        <p:blipFill>
          <a:blip r:embed="rId2"/>
          <a:stretch>
            <a:fillRect/>
          </a:stretch>
        </p:blipFill>
        <p:spPr>
          <a:xfrm>
            <a:off x="1125796" y="1208531"/>
            <a:ext cx="6129539" cy="4735069"/>
          </a:xfrm>
          <a:prstGeom prst="rect">
            <a:avLst/>
          </a:prstGeom>
        </p:spPr>
      </p:pic>
      <p:sp>
        <p:nvSpPr>
          <p:cNvPr id="21" name="Rectangle 20">
            <a:extLst>
              <a:ext uri="{FF2B5EF4-FFF2-40B4-BE49-F238E27FC236}">
                <a16:creationId xmlns:a16="http://schemas.microsoft.com/office/drawing/2014/main" id="{4B610F9C-62FE-46FC-8607-C35030B6321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042147" y="723899"/>
            <a:ext cx="3703320" cy="5666666"/>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5" name="Title 4">
            <a:extLst>
              <a:ext uri="{FF2B5EF4-FFF2-40B4-BE49-F238E27FC236}">
                <a16:creationId xmlns:a16="http://schemas.microsoft.com/office/drawing/2014/main" id="{06292B92-688D-4C76-8234-08FB7D253C3A}"/>
              </a:ext>
            </a:extLst>
          </p:cNvPr>
          <p:cNvSpPr>
            <a:spLocks noGrp="1"/>
          </p:cNvSpPr>
          <p:nvPr>
            <p:ph type="title"/>
          </p:nvPr>
        </p:nvSpPr>
        <p:spPr>
          <a:xfrm>
            <a:off x="8296275" y="1419225"/>
            <a:ext cx="3081576" cy="2085869"/>
          </a:xfrm>
        </p:spPr>
        <p:txBody>
          <a:bodyPr vert="horz" lIns="91440" tIns="45720" rIns="91440" bIns="45720" rtlCol="0" anchor="b">
            <a:normAutofit/>
          </a:bodyPr>
          <a:lstStyle/>
          <a:p>
            <a:r>
              <a:rPr lang="en-US" sz="3600" b="1" dirty="0">
                <a:solidFill>
                  <a:srgbClr val="FFFFFF"/>
                </a:solidFill>
                <a:latin typeface="Century Gothic" panose="020B0502020202020204" pitchFamily="34" charset="0"/>
              </a:rPr>
              <a:t>Friday</a:t>
            </a:r>
          </a:p>
        </p:txBody>
      </p:sp>
    </p:spTree>
    <p:extLst>
      <p:ext uri="{BB962C8B-B14F-4D97-AF65-F5344CB8AC3E}">
        <p14:creationId xmlns:p14="http://schemas.microsoft.com/office/powerpoint/2010/main" val="338707214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useBgFill="1">
        <p:nvSpPr>
          <p:cNvPr id="22" name="Rectangle 21">
            <a:extLst>
              <a:ext uri="{FF2B5EF4-FFF2-40B4-BE49-F238E27FC236}">
                <a16:creationId xmlns:a16="http://schemas.microsoft.com/office/drawing/2014/main" id="{8F404549-B4DC-481C-926C-DED3EF1C585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14406"/>
            <a:ext cx="12192000" cy="624359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23">
            <a:extLst>
              <a:ext uri="{FF2B5EF4-FFF2-40B4-BE49-F238E27FC236}">
                <a16:creationId xmlns:a16="http://schemas.microsoft.com/office/drawing/2014/main" id="{1E8FD5CD-351E-4B06-8B78-BD5102D009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42377" y="614407"/>
            <a:ext cx="3707477" cy="5611772"/>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5" name="Title 4">
            <a:extLst>
              <a:ext uri="{FF2B5EF4-FFF2-40B4-BE49-F238E27FC236}">
                <a16:creationId xmlns:a16="http://schemas.microsoft.com/office/drawing/2014/main" id="{06292B92-688D-4C76-8234-08FB7D253C3A}"/>
              </a:ext>
            </a:extLst>
          </p:cNvPr>
          <p:cNvSpPr>
            <a:spLocks noGrp="1"/>
          </p:cNvSpPr>
          <p:nvPr>
            <p:ph type="title"/>
          </p:nvPr>
        </p:nvSpPr>
        <p:spPr>
          <a:xfrm>
            <a:off x="601255" y="702156"/>
            <a:ext cx="3409783" cy="1013800"/>
          </a:xfrm>
        </p:spPr>
        <p:txBody>
          <a:bodyPr vert="horz" lIns="91440" tIns="45720" rIns="91440" bIns="45720" rtlCol="0" anchor="b">
            <a:normAutofit/>
          </a:bodyPr>
          <a:lstStyle/>
          <a:p>
            <a:br>
              <a:rPr lang="en-US"/>
            </a:br>
            <a:endParaRPr lang="en-US"/>
          </a:p>
        </p:txBody>
      </p:sp>
      <p:sp>
        <p:nvSpPr>
          <p:cNvPr id="17" name="TextBox 16">
            <a:extLst>
              <a:ext uri="{FF2B5EF4-FFF2-40B4-BE49-F238E27FC236}">
                <a16:creationId xmlns:a16="http://schemas.microsoft.com/office/drawing/2014/main" id="{B7DBD0C3-6AFE-46BD-8ABC-CDC8962CCE63}"/>
              </a:ext>
            </a:extLst>
          </p:cNvPr>
          <p:cNvSpPr txBox="1"/>
          <p:nvPr/>
        </p:nvSpPr>
        <p:spPr>
          <a:xfrm>
            <a:off x="591224" y="1119035"/>
            <a:ext cx="3409782" cy="4647954"/>
          </a:xfrm>
          <a:prstGeom prst="rect">
            <a:avLst/>
          </a:prstGeom>
        </p:spPr>
        <p:txBody>
          <a:bodyPr vert="horz" lIns="91440" tIns="45720" rIns="91440" bIns="45720" rtlCol="0" anchor="ctr">
            <a:normAutofit fontScale="92500" lnSpcReduction="10000"/>
          </a:bodyPr>
          <a:lstStyle/>
          <a:p>
            <a:pPr>
              <a:spcBef>
                <a:spcPct val="20000"/>
              </a:spcBef>
              <a:spcAft>
                <a:spcPts val="600"/>
              </a:spcAft>
              <a:buClr>
                <a:schemeClr val="accent2"/>
              </a:buClr>
              <a:buSzPct val="92000"/>
            </a:pPr>
            <a:r>
              <a:rPr lang="en-US" sz="2000" dirty="0">
                <a:solidFill>
                  <a:schemeClr val="bg1"/>
                </a:solidFill>
                <a:latin typeface="Century Gothic" panose="020B0502020202020204" pitchFamily="34" charset="0"/>
                <a:cs typeface="Segoe UI" panose="020B0502040204020203" pitchFamily="34" charset="0"/>
              </a:rPr>
              <a:t>Take this time to celebrate what has happened during the week – you may want to give out awards. If possible, join the bubbles using Zoom or Teams so that the whole school can come together in a time of celebration.</a:t>
            </a:r>
            <a:br>
              <a:rPr lang="en-US" sz="2000" dirty="0">
                <a:solidFill>
                  <a:schemeClr val="bg1"/>
                </a:solidFill>
                <a:latin typeface="Century Gothic" panose="020B0502020202020204" pitchFamily="34" charset="0"/>
                <a:cs typeface="Segoe UI" panose="020B0502040204020203" pitchFamily="34" charset="0"/>
              </a:rPr>
            </a:br>
            <a:br>
              <a:rPr lang="en-US" sz="2000" dirty="0">
                <a:solidFill>
                  <a:schemeClr val="bg1"/>
                </a:solidFill>
                <a:latin typeface="Century Gothic" panose="020B0502020202020204" pitchFamily="34" charset="0"/>
                <a:cs typeface="Segoe UI" panose="020B0502040204020203" pitchFamily="34" charset="0"/>
              </a:rPr>
            </a:br>
            <a:r>
              <a:rPr lang="en-US" sz="2000" dirty="0">
                <a:solidFill>
                  <a:schemeClr val="bg1"/>
                </a:solidFill>
                <a:latin typeface="Century Gothic" panose="020B0502020202020204" pitchFamily="34" charset="0"/>
                <a:cs typeface="Segoe UI" panose="020B0502040204020203" pitchFamily="34" charset="0"/>
              </a:rPr>
              <a:t>Remember that this should also be a time of worship and celebration so begin with a gathering, include a prayer, a blessing, and a song of celebration.</a:t>
            </a:r>
          </a:p>
        </p:txBody>
      </p:sp>
      <p:pic>
        <p:nvPicPr>
          <p:cNvPr id="6" name="Picture 5">
            <a:extLst>
              <a:ext uri="{FF2B5EF4-FFF2-40B4-BE49-F238E27FC236}">
                <a16:creationId xmlns:a16="http://schemas.microsoft.com/office/drawing/2014/main" id="{C7249EEA-BC2E-4468-8249-D70D484952BB}"/>
              </a:ext>
            </a:extLst>
          </p:cNvPr>
          <p:cNvPicPr>
            <a:picLocks noChangeAspect="1"/>
          </p:cNvPicPr>
          <p:nvPr/>
        </p:nvPicPr>
        <p:blipFill>
          <a:blip r:embed="rId2"/>
          <a:stretch>
            <a:fillRect/>
          </a:stretch>
        </p:blipFill>
        <p:spPr>
          <a:xfrm>
            <a:off x="5023261" y="1111641"/>
            <a:ext cx="6026340" cy="4655348"/>
          </a:xfrm>
          <a:prstGeom prst="rect">
            <a:avLst/>
          </a:prstGeom>
        </p:spPr>
      </p:pic>
    </p:spTree>
    <p:extLst>
      <p:ext uri="{BB962C8B-B14F-4D97-AF65-F5344CB8AC3E}">
        <p14:creationId xmlns:p14="http://schemas.microsoft.com/office/powerpoint/2010/main" val="250179581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75AFF88B-B708-4FF1-86E7-87773B7C99BE}"/>
              </a:ext>
            </a:extLst>
          </p:cNvPr>
          <p:cNvPicPr>
            <a:picLocks noChangeAspect="1"/>
          </p:cNvPicPr>
          <p:nvPr/>
        </p:nvPicPr>
        <p:blipFill>
          <a:blip r:embed="rId2"/>
          <a:stretch>
            <a:fillRect/>
          </a:stretch>
        </p:blipFill>
        <p:spPr>
          <a:xfrm>
            <a:off x="8488177" y="5214711"/>
            <a:ext cx="2816596" cy="829128"/>
          </a:xfrm>
          <a:prstGeom prst="rect">
            <a:avLst/>
          </a:prstGeom>
        </p:spPr>
      </p:pic>
    </p:spTree>
    <p:extLst>
      <p:ext uri="{BB962C8B-B14F-4D97-AF65-F5344CB8AC3E}">
        <p14:creationId xmlns:p14="http://schemas.microsoft.com/office/powerpoint/2010/main" val="86352807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B373F125-DEF3-41D6-9918-AB21A2ACC37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71E9F226-EB6E-48C9-ADDA-636DE4BF4EB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90581" y="485678"/>
            <a:ext cx="4174743" cy="588877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2">
            <a:extLst>
              <a:ext uri="{FF2B5EF4-FFF2-40B4-BE49-F238E27FC236}">
                <a16:creationId xmlns:a16="http://schemas.microsoft.com/office/drawing/2014/main" id="{111A6107-DEFE-418D-8E10-2BA94ADDE35A}"/>
              </a:ext>
            </a:extLst>
          </p:cNvPr>
          <p:cNvSpPr>
            <a:spLocks noGrp="1"/>
          </p:cNvSpPr>
          <p:nvPr>
            <p:ph type="title"/>
          </p:nvPr>
        </p:nvSpPr>
        <p:spPr>
          <a:xfrm>
            <a:off x="959157" y="1113764"/>
            <a:ext cx="3269749" cy="4624327"/>
          </a:xfrm>
        </p:spPr>
        <p:txBody>
          <a:bodyPr anchor="ctr">
            <a:normAutofit/>
          </a:bodyPr>
          <a:lstStyle/>
          <a:p>
            <a:r>
              <a:rPr lang="en-GB" sz="3000" b="1" dirty="0">
                <a:solidFill>
                  <a:srgbClr val="FFFFFF"/>
                </a:solidFill>
                <a:latin typeface="Century Gothic" panose="020B0502020202020204" pitchFamily="34" charset="0"/>
              </a:rPr>
              <a:t>Classroom Worship </a:t>
            </a:r>
            <a:br>
              <a:rPr lang="en-GB" sz="3000" b="1" dirty="0">
                <a:solidFill>
                  <a:srgbClr val="FFFFFF"/>
                </a:solidFill>
                <a:latin typeface="Century Gothic" panose="020B0502020202020204" pitchFamily="34" charset="0"/>
              </a:rPr>
            </a:br>
            <a:br>
              <a:rPr lang="en-GB" sz="3000" b="1" dirty="0">
                <a:solidFill>
                  <a:srgbClr val="FFFFFF"/>
                </a:solidFill>
                <a:latin typeface="Century Gothic" panose="020B0502020202020204" pitchFamily="34" charset="0"/>
              </a:rPr>
            </a:br>
            <a:r>
              <a:rPr lang="en-GB" sz="3000" dirty="0">
                <a:solidFill>
                  <a:srgbClr val="FFFFFF"/>
                </a:solidFill>
                <a:latin typeface="Century Gothic" panose="020B0502020202020204" pitchFamily="34" charset="0"/>
              </a:rPr>
              <a:t>Introduction for Teachers</a:t>
            </a:r>
            <a:br>
              <a:rPr lang="en-GB" sz="3000" dirty="0">
                <a:solidFill>
                  <a:srgbClr val="FFFFFF"/>
                </a:solidFill>
              </a:rPr>
            </a:br>
            <a:br>
              <a:rPr lang="en-GB" sz="3000" dirty="0">
                <a:solidFill>
                  <a:srgbClr val="FFFFFF"/>
                </a:solidFill>
              </a:rPr>
            </a:br>
            <a:br>
              <a:rPr lang="en-GB" sz="3000" dirty="0">
                <a:solidFill>
                  <a:srgbClr val="FFFFFF"/>
                </a:solidFill>
              </a:rPr>
            </a:br>
            <a:endParaRPr lang="en-GB" sz="3000" dirty="0">
              <a:solidFill>
                <a:srgbClr val="FFFFFF"/>
              </a:solidFill>
            </a:endParaRPr>
          </a:p>
        </p:txBody>
      </p:sp>
      <p:sp>
        <p:nvSpPr>
          <p:cNvPr id="5" name="Content Placeholder 4">
            <a:extLst>
              <a:ext uri="{FF2B5EF4-FFF2-40B4-BE49-F238E27FC236}">
                <a16:creationId xmlns:a16="http://schemas.microsoft.com/office/drawing/2014/main" id="{E7A6BE65-F111-4901-953B-3CBC056F1FAA}"/>
              </a:ext>
            </a:extLst>
          </p:cNvPr>
          <p:cNvSpPr>
            <a:spLocks noGrp="1"/>
          </p:cNvSpPr>
          <p:nvPr>
            <p:ph idx="1"/>
          </p:nvPr>
        </p:nvSpPr>
        <p:spPr>
          <a:xfrm>
            <a:off x="4871425" y="590623"/>
            <a:ext cx="6538255" cy="5657777"/>
          </a:xfrm>
        </p:spPr>
        <p:txBody>
          <a:bodyPr anchor="ctr">
            <a:normAutofit/>
          </a:bodyPr>
          <a:lstStyle/>
          <a:p>
            <a:pPr marL="0" indent="0">
              <a:lnSpc>
                <a:spcPct val="90000"/>
              </a:lnSpc>
              <a:buNone/>
            </a:pPr>
            <a:r>
              <a:rPr lang="en-GB" sz="1200" dirty="0">
                <a:solidFill>
                  <a:srgbClr val="002060"/>
                </a:solidFill>
                <a:latin typeface="Century Gothic" panose="020B0502020202020204" pitchFamily="34" charset="0"/>
                <a:cs typeface="Segoe UI" panose="020B0502040204020203" pitchFamily="34" charset="0"/>
              </a:rPr>
              <a:t>Classroom worship can be organised at any time of day which best suits the needs of the group. </a:t>
            </a:r>
          </a:p>
          <a:p>
            <a:pPr marL="0" indent="0">
              <a:lnSpc>
                <a:spcPct val="90000"/>
              </a:lnSpc>
              <a:buNone/>
            </a:pPr>
            <a:r>
              <a:rPr lang="en-GB" sz="1200" dirty="0">
                <a:solidFill>
                  <a:srgbClr val="002060"/>
                </a:solidFill>
                <a:latin typeface="Century Gothic" panose="020B0502020202020204" pitchFamily="34" charset="0"/>
                <a:cs typeface="Segoe UI" panose="020B0502040204020203" pitchFamily="34" charset="0"/>
              </a:rPr>
              <a:t>Collective worship in a classroom has a different feel from worship in the hall. The advantages of class worship are:</a:t>
            </a:r>
          </a:p>
          <a:p>
            <a:pPr marL="324000" lvl="1" indent="0">
              <a:lnSpc>
                <a:spcPct val="90000"/>
              </a:lnSpc>
              <a:buNone/>
            </a:pPr>
            <a:r>
              <a:rPr lang="en-GB" sz="1200" dirty="0">
                <a:solidFill>
                  <a:srgbClr val="002060"/>
                </a:solidFill>
                <a:latin typeface="Century Gothic" panose="020B0502020202020204" pitchFamily="34" charset="0"/>
                <a:cs typeface="Segoe UI" panose="020B0502040204020203" pitchFamily="34" charset="0"/>
              </a:rPr>
              <a:t>• The more intimate nature of the worship can make everyone feel more readily included—there is nobody on the far edge or at the remote back</a:t>
            </a:r>
          </a:p>
          <a:p>
            <a:pPr marL="324000" lvl="1" indent="0">
              <a:lnSpc>
                <a:spcPct val="90000"/>
              </a:lnSpc>
              <a:buNone/>
            </a:pPr>
            <a:r>
              <a:rPr lang="en-GB" sz="1200" dirty="0">
                <a:solidFill>
                  <a:srgbClr val="002060"/>
                </a:solidFill>
                <a:latin typeface="Century Gothic" panose="020B0502020202020204" pitchFamily="34" charset="0"/>
                <a:cs typeface="Segoe UI" panose="020B0502040204020203" pitchFamily="34" charset="0"/>
              </a:rPr>
              <a:t>• The worship can be planned to be more appropriate for the age and understanding of the children present than is possible in a large mixed age gathering</a:t>
            </a:r>
          </a:p>
          <a:p>
            <a:pPr marL="324000" lvl="1" indent="0">
              <a:lnSpc>
                <a:spcPct val="90000"/>
              </a:lnSpc>
              <a:buNone/>
            </a:pPr>
            <a:r>
              <a:rPr lang="en-GB" sz="1200" dirty="0">
                <a:solidFill>
                  <a:srgbClr val="002060"/>
                </a:solidFill>
                <a:latin typeface="Century Gothic" panose="020B0502020202020204" pitchFamily="34" charset="0"/>
                <a:cs typeface="Segoe UI" panose="020B0502040204020203" pitchFamily="34" charset="0"/>
              </a:rPr>
              <a:t>• Children and adults may feel happier at leading worship in a more familiar setting with their peers rather than in front of the whole school</a:t>
            </a:r>
          </a:p>
          <a:p>
            <a:pPr marL="0" indent="0">
              <a:lnSpc>
                <a:spcPct val="90000"/>
              </a:lnSpc>
              <a:buNone/>
            </a:pPr>
            <a:r>
              <a:rPr lang="en-GB" sz="1200" b="1" dirty="0">
                <a:solidFill>
                  <a:srgbClr val="002060"/>
                </a:solidFill>
                <a:latin typeface="Century Gothic" panose="020B0502020202020204" pitchFamily="34" charset="0"/>
                <a:cs typeface="Segoe UI" panose="020B0502040204020203" pitchFamily="34" charset="0"/>
              </a:rPr>
              <a:t>Preparing </a:t>
            </a:r>
            <a:r>
              <a:rPr lang="en-GB" sz="1200" dirty="0">
                <a:solidFill>
                  <a:srgbClr val="002060"/>
                </a:solidFill>
                <a:latin typeface="Century Gothic" panose="020B0502020202020204" pitchFamily="34" charset="0"/>
                <a:cs typeface="Segoe UI" panose="020B0502040204020203" pitchFamily="34" charset="0"/>
              </a:rPr>
              <a:t>for class worship is very important. If the pupils have been busy just before you are due to start encourage them now to pause and sit quietly, stilling themselves ready to begin.</a:t>
            </a:r>
          </a:p>
          <a:p>
            <a:pPr marL="0" indent="0">
              <a:lnSpc>
                <a:spcPct val="90000"/>
              </a:lnSpc>
              <a:buNone/>
            </a:pPr>
            <a:r>
              <a:rPr lang="en-GB" sz="1200" b="1" dirty="0">
                <a:solidFill>
                  <a:srgbClr val="002060"/>
                </a:solidFill>
                <a:latin typeface="Century Gothic" panose="020B0502020202020204" pitchFamily="34" charset="0"/>
                <a:cs typeface="Segoe UI" panose="020B0502040204020203" pitchFamily="34" charset="0"/>
              </a:rPr>
              <a:t>Create calm, quiet atmosphere </a:t>
            </a:r>
            <a:r>
              <a:rPr lang="en-GB" sz="1200" dirty="0">
                <a:solidFill>
                  <a:srgbClr val="002060"/>
                </a:solidFill>
                <a:latin typeface="Century Gothic" panose="020B0502020202020204" pitchFamily="34" charset="0"/>
                <a:cs typeface="Segoe UI" panose="020B0502040204020203" pitchFamily="34" charset="0"/>
              </a:rPr>
              <a:t>– this can be done through music or changing the lighting in the room</a:t>
            </a:r>
          </a:p>
          <a:p>
            <a:pPr marL="0" indent="0">
              <a:lnSpc>
                <a:spcPct val="90000"/>
              </a:lnSpc>
              <a:buNone/>
            </a:pPr>
            <a:r>
              <a:rPr lang="en-GB" sz="1200" b="1" dirty="0">
                <a:solidFill>
                  <a:srgbClr val="002060"/>
                </a:solidFill>
                <a:latin typeface="Century Gothic" panose="020B0502020202020204" pitchFamily="34" charset="0"/>
                <a:cs typeface="Segoe UI" panose="020B0502040204020203" pitchFamily="34" charset="0"/>
              </a:rPr>
              <a:t>A worship focus- </a:t>
            </a:r>
            <a:r>
              <a:rPr lang="en-GB" sz="1200" dirty="0">
                <a:solidFill>
                  <a:srgbClr val="002060"/>
                </a:solidFill>
                <a:latin typeface="Century Gothic" panose="020B0502020202020204" pitchFamily="34" charset="0"/>
                <a:cs typeface="Segoe UI" panose="020B0502040204020203" pitchFamily="34" charset="0"/>
              </a:rPr>
              <a:t>in all places of worship there is what may be termed a worship focus, in your own hall this may be a cross or a candle. It is helpful to have a worship focus for your class worship. This does not have to be a permanent feature but something that can be brought out just for the worship. Consider what would be an appropriate worship focus for your classroom e.g. a cloth, candle, cross, bible, ornament, prayer bear. You may want to have a number of appropriate worship foci in a basket that the pupils can choose and set out ready for worship.</a:t>
            </a:r>
          </a:p>
          <a:p>
            <a:pPr marL="0" indent="0">
              <a:lnSpc>
                <a:spcPct val="90000"/>
              </a:lnSpc>
              <a:buNone/>
            </a:pPr>
            <a:r>
              <a:rPr lang="en-GB" sz="1200" b="1" dirty="0">
                <a:solidFill>
                  <a:srgbClr val="002060"/>
                </a:solidFill>
                <a:latin typeface="Century Gothic" panose="020B0502020202020204" pitchFamily="34" charset="0"/>
                <a:cs typeface="Segoe UI" panose="020B0502040204020203" pitchFamily="34" charset="0"/>
              </a:rPr>
              <a:t>Structure </a:t>
            </a:r>
            <a:r>
              <a:rPr lang="en-GB" sz="1200" dirty="0">
                <a:solidFill>
                  <a:srgbClr val="002060"/>
                </a:solidFill>
                <a:latin typeface="Century Gothic" panose="020B0502020202020204" pitchFamily="34" charset="0"/>
                <a:cs typeface="Segoe UI" panose="020B0502040204020203" pitchFamily="34" charset="0"/>
              </a:rPr>
              <a:t>- you may well find it helpful to have a set structure to your worship. This enables even of youngest children to feel comfortable and confident with what is happening. Here we have used the gather, engage, respond, and send framework</a:t>
            </a:r>
            <a:r>
              <a:rPr lang="en-GB" sz="1200" dirty="0">
                <a:solidFill>
                  <a:srgbClr val="002060"/>
                </a:solidFill>
                <a:latin typeface="Segoe UI" panose="020B0502040204020203" pitchFamily="34" charset="0"/>
                <a:cs typeface="Segoe UI" panose="020B0502040204020203" pitchFamily="34" charset="0"/>
              </a:rPr>
              <a:t>.</a:t>
            </a:r>
          </a:p>
          <a:p>
            <a:pPr marL="0" indent="0">
              <a:lnSpc>
                <a:spcPct val="90000"/>
              </a:lnSpc>
              <a:buNone/>
            </a:pPr>
            <a:endParaRPr lang="en-GB" sz="1100" dirty="0"/>
          </a:p>
        </p:txBody>
      </p:sp>
      <p:pic>
        <p:nvPicPr>
          <p:cNvPr id="4" name="Picture 3">
            <a:extLst>
              <a:ext uri="{FF2B5EF4-FFF2-40B4-BE49-F238E27FC236}">
                <a16:creationId xmlns:a16="http://schemas.microsoft.com/office/drawing/2014/main" id="{B6ACFD11-F3E3-4649-A305-F4C8910F62F6}"/>
              </a:ext>
            </a:extLst>
          </p:cNvPr>
          <p:cNvPicPr>
            <a:picLocks noChangeAspect="1"/>
          </p:cNvPicPr>
          <p:nvPr/>
        </p:nvPicPr>
        <p:blipFill>
          <a:blip r:embed="rId2"/>
          <a:stretch>
            <a:fillRect/>
          </a:stretch>
        </p:blipFill>
        <p:spPr>
          <a:xfrm>
            <a:off x="2285910" y="4373629"/>
            <a:ext cx="2072820" cy="1682642"/>
          </a:xfrm>
          <a:prstGeom prst="rect">
            <a:avLst/>
          </a:prstGeom>
        </p:spPr>
      </p:pic>
    </p:spTree>
    <p:extLst>
      <p:ext uri="{BB962C8B-B14F-4D97-AF65-F5344CB8AC3E}">
        <p14:creationId xmlns:p14="http://schemas.microsoft.com/office/powerpoint/2010/main" val="41233269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B373F125-DEF3-41D6-9918-AB21A2ACC37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71E9F226-EB6E-48C9-ADDA-636DE4BF4EB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90581" y="485678"/>
            <a:ext cx="4174743" cy="588877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2">
            <a:extLst>
              <a:ext uri="{FF2B5EF4-FFF2-40B4-BE49-F238E27FC236}">
                <a16:creationId xmlns:a16="http://schemas.microsoft.com/office/drawing/2014/main" id="{111A6107-DEFE-418D-8E10-2BA94ADDE35A}"/>
              </a:ext>
            </a:extLst>
          </p:cNvPr>
          <p:cNvSpPr>
            <a:spLocks noGrp="1"/>
          </p:cNvSpPr>
          <p:nvPr>
            <p:ph type="title"/>
          </p:nvPr>
        </p:nvSpPr>
        <p:spPr>
          <a:xfrm>
            <a:off x="959157" y="1113764"/>
            <a:ext cx="3269749" cy="4624327"/>
          </a:xfrm>
        </p:spPr>
        <p:txBody>
          <a:bodyPr anchor="ctr">
            <a:normAutofit/>
          </a:bodyPr>
          <a:lstStyle/>
          <a:p>
            <a:r>
              <a:rPr lang="en-GB" sz="3000" b="1" dirty="0">
                <a:solidFill>
                  <a:srgbClr val="FFFFFF"/>
                </a:solidFill>
                <a:latin typeface="Century Gothic" panose="020B0502020202020204" pitchFamily="34" charset="0"/>
              </a:rPr>
              <a:t>Classroom Worship </a:t>
            </a:r>
            <a:br>
              <a:rPr lang="en-GB" sz="3000" b="1" dirty="0">
                <a:solidFill>
                  <a:srgbClr val="FFFFFF"/>
                </a:solidFill>
                <a:latin typeface="Century Gothic" panose="020B0502020202020204" pitchFamily="34" charset="0"/>
              </a:rPr>
            </a:br>
            <a:br>
              <a:rPr lang="en-GB" sz="3000" b="1" dirty="0">
                <a:solidFill>
                  <a:srgbClr val="FFFFFF"/>
                </a:solidFill>
                <a:latin typeface="Century Gothic" panose="020B0502020202020204" pitchFamily="34" charset="0"/>
              </a:rPr>
            </a:br>
            <a:r>
              <a:rPr lang="en-GB" sz="2400" b="1" dirty="0">
                <a:solidFill>
                  <a:srgbClr val="FFFFFF"/>
                </a:solidFill>
                <a:latin typeface="Century Gothic" panose="020B0502020202020204" pitchFamily="34" charset="0"/>
              </a:rPr>
              <a:t>Possible music</a:t>
            </a:r>
            <a:br>
              <a:rPr lang="en-GB" sz="3000" dirty="0">
                <a:solidFill>
                  <a:srgbClr val="FFFFFF"/>
                </a:solidFill>
              </a:rPr>
            </a:br>
            <a:br>
              <a:rPr lang="en-GB" sz="3000" dirty="0">
                <a:solidFill>
                  <a:srgbClr val="FFFFFF"/>
                </a:solidFill>
              </a:rPr>
            </a:br>
            <a:br>
              <a:rPr lang="en-GB" sz="3000" dirty="0">
                <a:solidFill>
                  <a:srgbClr val="FFFFFF"/>
                </a:solidFill>
              </a:rPr>
            </a:br>
            <a:endParaRPr lang="en-GB" sz="3000" dirty="0">
              <a:solidFill>
                <a:srgbClr val="FFFFFF"/>
              </a:solidFill>
            </a:endParaRPr>
          </a:p>
        </p:txBody>
      </p:sp>
      <p:sp>
        <p:nvSpPr>
          <p:cNvPr id="5" name="Content Placeholder 4">
            <a:extLst>
              <a:ext uri="{FF2B5EF4-FFF2-40B4-BE49-F238E27FC236}">
                <a16:creationId xmlns:a16="http://schemas.microsoft.com/office/drawing/2014/main" id="{E7A6BE65-F111-4901-953B-3CBC056F1FAA}"/>
              </a:ext>
            </a:extLst>
          </p:cNvPr>
          <p:cNvSpPr>
            <a:spLocks noGrp="1"/>
          </p:cNvSpPr>
          <p:nvPr>
            <p:ph idx="1"/>
          </p:nvPr>
        </p:nvSpPr>
        <p:spPr>
          <a:xfrm>
            <a:off x="4871425" y="590623"/>
            <a:ext cx="6538255" cy="5657777"/>
          </a:xfrm>
        </p:spPr>
        <p:txBody>
          <a:bodyPr anchor="ctr">
            <a:normAutofit/>
          </a:bodyPr>
          <a:lstStyle/>
          <a:p>
            <a:pPr marL="0" indent="0">
              <a:lnSpc>
                <a:spcPct val="90000"/>
              </a:lnSpc>
              <a:buNone/>
            </a:pPr>
            <a:endParaRPr lang="en-GB" sz="1200" dirty="0">
              <a:solidFill>
                <a:srgbClr val="002060"/>
              </a:solidFill>
              <a:latin typeface="Segoe UI" panose="020B0502040204020203" pitchFamily="34" charset="0"/>
              <a:cs typeface="Segoe UI" panose="020B0502040204020203" pitchFamily="34" charset="0"/>
            </a:endParaRPr>
          </a:p>
          <a:p>
            <a:pPr marL="0" indent="0">
              <a:lnSpc>
                <a:spcPct val="90000"/>
              </a:lnSpc>
              <a:buNone/>
            </a:pPr>
            <a:endParaRPr lang="en-GB" sz="1200" dirty="0">
              <a:solidFill>
                <a:srgbClr val="002060"/>
              </a:solidFill>
              <a:latin typeface="Segoe UI" panose="020B0502040204020203" pitchFamily="34" charset="0"/>
              <a:cs typeface="Segoe UI" panose="020B0502040204020203" pitchFamily="34" charset="0"/>
            </a:endParaRPr>
          </a:p>
          <a:p>
            <a:pPr marL="0" indent="0">
              <a:lnSpc>
                <a:spcPct val="90000"/>
              </a:lnSpc>
              <a:buNone/>
            </a:pPr>
            <a:endParaRPr lang="en-GB" sz="1200" dirty="0">
              <a:solidFill>
                <a:srgbClr val="002060"/>
              </a:solidFill>
              <a:latin typeface="Segoe UI" panose="020B0502040204020203" pitchFamily="34" charset="0"/>
              <a:cs typeface="Segoe UI" panose="020B0502040204020203" pitchFamily="34" charset="0"/>
            </a:endParaRPr>
          </a:p>
          <a:p>
            <a:pPr marL="0" indent="0">
              <a:lnSpc>
                <a:spcPct val="90000"/>
              </a:lnSpc>
              <a:buNone/>
            </a:pPr>
            <a:endParaRPr lang="en-GB" sz="1200" dirty="0">
              <a:solidFill>
                <a:srgbClr val="002060"/>
              </a:solidFill>
              <a:latin typeface="Segoe UI" panose="020B0502040204020203" pitchFamily="34" charset="0"/>
              <a:cs typeface="Segoe UI" panose="020B0502040204020203" pitchFamily="34" charset="0"/>
            </a:endParaRPr>
          </a:p>
          <a:p>
            <a:pPr marL="0" indent="0">
              <a:lnSpc>
                <a:spcPct val="90000"/>
              </a:lnSpc>
              <a:buNone/>
            </a:pPr>
            <a:endParaRPr lang="en-GB" sz="1200" dirty="0">
              <a:solidFill>
                <a:srgbClr val="002060"/>
              </a:solidFill>
              <a:latin typeface="Segoe UI" panose="020B0502040204020203" pitchFamily="34" charset="0"/>
              <a:cs typeface="Segoe UI" panose="020B0502040204020203" pitchFamily="34" charset="0"/>
            </a:endParaRPr>
          </a:p>
          <a:p>
            <a:pPr marL="0" indent="0">
              <a:lnSpc>
                <a:spcPct val="90000"/>
              </a:lnSpc>
              <a:buNone/>
            </a:pPr>
            <a:endParaRPr lang="en-GB" sz="1100" dirty="0"/>
          </a:p>
        </p:txBody>
      </p:sp>
      <p:pic>
        <p:nvPicPr>
          <p:cNvPr id="4098" name="Picture 2" descr="Migration &amp; Music, Part 1 | Musical Space | KMUW">
            <a:extLst>
              <a:ext uri="{FF2B5EF4-FFF2-40B4-BE49-F238E27FC236}">
                <a16:creationId xmlns:a16="http://schemas.microsoft.com/office/drawing/2014/main" id="{90402C7B-2262-43A3-8EBC-A78B72505E7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85478" y="3762775"/>
            <a:ext cx="3443428" cy="2293495"/>
          </a:xfrm>
          <a:prstGeom prst="ellipse">
            <a:avLst/>
          </a:prstGeom>
          <a:ln>
            <a:noFill/>
          </a:ln>
          <a:effectLst>
            <a:softEdge rad="112500"/>
          </a:effectLst>
          <a:extLst>
            <a:ext uri="{909E8E84-426E-40DD-AFC4-6F175D3DCCD1}">
              <a14:hiddenFill xmlns:a14="http://schemas.microsoft.com/office/drawing/2010/main">
                <a:solidFill>
                  <a:srgbClr val="FFFFFF"/>
                </a:solidFill>
              </a14:hiddenFill>
            </a:ext>
          </a:extLst>
        </p:spPr>
      </p:pic>
      <p:sp>
        <p:nvSpPr>
          <p:cNvPr id="2" name="Rectangle 1">
            <a:extLst>
              <a:ext uri="{FF2B5EF4-FFF2-40B4-BE49-F238E27FC236}">
                <a16:creationId xmlns:a16="http://schemas.microsoft.com/office/drawing/2014/main" id="{ECDE9C0B-2054-42A1-843E-C62A34A78DCF}"/>
              </a:ext>
            </a:extLst>
          </p:cNvPr>
          <p:cNvSpPr/>
          <p:nvPr/>
        </p:nvSpPr>
        <p:spPr>
          <a:xfrm>
            <a:off x="5133899" y="694290"/>
            <a:ext cx="6711259" cy="5698804"/>
          </a:xfrm>
          <a:prstGeom prst="rect">
            <a:avLst/>
          </a:prstGeom>
        </p:spPr>
        <p:txBody>
          <a:bodyPr wrap="square">
            <a:spAutoFit/>
          </a:bodyPr>
          <a:lstStyle/>
          <a:p>
            <a:pPr>
              <a:lnSpc>
                <a:spcPct val="115000"/>
              </a:lnSpc>
              <a:spcAft>
                <a:spcPts val="1000"/>
              </a:spcAft>
            </a:pPr>
            <a:r>
              <a:rPr lang="en-US" sz="2400" b="1" dirty="0">
                <a:solidFill>
                  <a:srgbClr val="002060"/>
                </a:solidFill>
                <a:latin typeface="Century Gothic" panose="020B0502020202020204" pitchFamily="34" charset="0"/>
                <a:ea typeface="Calibri" panose="020F0502020204030204" pitchFamily="34" charset="0"/>
                <a:cs typeface="Times New Roman" panose="02020603050405020304" pitchFamily="18" charset="0"/>
              </a:rPr>
              <a:t>Let your light shine with </a:t>
            </a:r>
            <a:r>
              <a:rPr lang="en-US" sz="2400" b="1" dirty="0" err="1">
                <a:solidFill>
                  <a:srgbClr val="002060"/>
                </a:solidFill>
                <a:latin typeface="Century Gothic" panose="020B0502020202020204" pitchFamily="34" charset="0"/>
                <a:ea typeface="Calibri" panose="020F0502020204030204" pitchFamily="34" charset="0"/>
                <a:cs typeface="Times New Roman" panose="02020603050405020304" pitchFamily="18" charset="0"/>
              </a:rPr>
              <a:t>Kb</a:t>
            </a:r>
            <a:r>
              <a:rPr lang="en-US" sz="2400" b="1" dirty="0">
                <a:solidFill>
                  <a:srgbClr val="002060"/>
                </a:solidFill>
                <a:latin typeface="Century Gothic" panose="020B0502020202020204" pitchFamily="34" charset="0"/>
                <a:ea typeface="Calibri" panose="020F0502020204030204" pitchFamily="34" charset="0"/>
                <a:cs typeface="Times New Roman" panose="02020603050405020304" pitchFamily="18" charset="0"/>
              </a:rPr>
              <a:t> Mo</a:t>
            </a:r>
            <a:endParaRPr lang="en-GB" sz="2400" b="1" dirty="0">
              <a:solidFill>
                <a:srgbClr val="002060"/>
              </a:solidFill>
              <a:latin typeface="Century Gothic" panose="020B050202020202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US" sz="2400" u="sng" dirty="0">
                <a:solidFill>
                  <a:srgbClr val="002060"/>
                </a:solidFill>
                <a:latin typeface="Century Gothic" panose="020B0502020202020204" pitchFamily="34" charset="0"/>
                <a:ea typeface="Calibri" panose="020F0502020204030204" pitchFamily="34" charset="0"/>
                <a:cs typeface="Times New Roman" panose="02020603050405020304" pitchFamily="18" charset="0"/>
                <a:hlinkClick r:id="rId3">
                  <a:extLst>
                    <a:ext uri="{A12FA001-AC4F-418D-AE19-62706E023703}">
                      <ahyp:hlinkClr xmlns:ahyp="http://schemas.microsoft.com/office/drawing/2018/hyperlinkcolor" val="tx"/>
                    </a:ext>
                  </a:extLst>
                </a:hlinkClick>
              </a:rPr>
              <a:t>https://www.youtube.com/watch?v=QTCNPZEsLF0</a:t>
            </a:r>
            <a:endParaRPr lang="en-US" sz="2400" u="sng" dirty="0">
              <a:solidFill>
                <a:srgbClr val="002060"/>
              </a:solidFill>
              <a:latin typeface="Century Gothic" panose="020B0502020202020204" pitchFamily="34" charset="0"/>
              <a:ea typeface="Calibri" panose="020F0502020204030204" pitchFamily="34" charset="0"/>
              <a:cs typeface="Times New Roman" panose="02020603050405020304" pitchFamily="18" charset="0"/>
            </a:endParaRPr>
          </a:p>
          <a:p>
            <a:r>
              <a:rPr lang="en-US" sz="2400" b="1" dirty="0">
                <a:solidFill>
                  <a:srgbClr val="002060"/>
                </a:solidFill>
                <a:latin typeface="Century Gothic" panose="020B0502020202020204" pitchFamily="34" charset="0"/>
              </a:rPr>
              <a:t>My Lighthouse</a:t>
            </a:r>
            <a:endParaRPr lang="en-GB" sz="2400" b="1" dirty="0">
              <a:solidFill>
                <a:srgbClr val="002060"/>
              </a:solidFill>
              <a:latin typeface="Century Gothic" panose="020B0502020202020204" pitchFamily="34" charset="0"/>
            </a:endParaRPr>
          </a:p>
          <a:p>
            <a:r>
              <a:rPr lang="en-US" sz="2400" u="sng" dirty="0">
                <a:solidFill>
                  <a:srgbClr val="002060"/>
                </a:solidFill>
                <a:latin typeface="Century Gothic" panose="020B0502020202020204" pitchFamily="34" charset="0"/>
                <a:hlinkClick r:id="rId4">
                  <a:extLst>
                    <a:ext uri="{A12FA001-AC4F-418D-AE19-62706E023703}">
                      <ahyp:hlinkClr xmlns:ahyp="http://schemas.microsoft.com/office/drawing/2018/hyperlinkcolor" val="tx"/>
                    </a:ext>
                  </a:extLst>
                </a:hlinkClick>
              </a:rPr>
              <a:t>https://www.youtube.com/watch?v=reAlJKv7ptU</a:t>
            </a:r>
            <a:endParaRPr lang="en-US" sz="2400" u="sng" dirty="0">
              <a:solidFill>
                <a:srgbClr val="002060"/>
              </a:solidFill>
              <a:latin typeface="Century Gothic" panose="020B0502020202020204" pitchFamily="34" charset="0"/>
            </a:endParaRPr>
          </a:p>
          <a:p>
            <a:endParaRPr lang="en-US" sz="2400" u="sng" dirty="0">
              <a:solidFill>
                <a:srgbClr val="002060"/>
              </a:solidFill>
              <a:latin typeface="Century Gothic" panose="020B0502020202020204" pitchFamily="34" charset="0"/>
            </a:endParaRPr>
          </a:p>
          <a:p>
            <a:r>
              <a:rPr lang="en-US" sz="2400" b="1" dirty="0">
                <a:solidFill>
                  <a:srgbClr val="002060"/>
                </a:solidFill>
                <a:latin typeface="Century Gothic" panose="020B0502020202020204" pitchFamily="34" charset="0"/>
              </a:rPr>
              <a:t>City on a Hill</a:t>
            </a:r>
          </a:p>
          <a:p>
            <a:r>
              <a:rPr lang="en-GB" sz="2400" dirty="0">
                <a:solidFill>
                  <a:srgbClr val="002060"/>
                </a:solidFill>
                <a:latin typeface="Century Gothic" panose="020B0502020202020204" pitchFamily="34" charset="0"/>
                <a:hlinkClick r:id="rId5" tooltip="Share link">
                  <a:extLst>
                    <a:ext uri="{A12FA001-AC4F-418D-AE19-62706E023703}">
                      <ahyp:hlinkClr xmlns:ahyp="http://schemas.microsoft.com/office/drawing/2018/hyperlinkcolor" val="tx"/>
                    </a:ext>
                  </a:extLst>
                </a:hlinkClick>
              </a:rPr>
              <a:t>https://youtu.be/lTEadEftdnM</a:t>
            </a:r>
            <a:endParaRPr lang="en-GB" sz="2400" dirty="0">
              <a:solidFill>
                <a:srgbClr val="002060"/>
              </a:solidFill>
              <a:latin typeface="Century Gothic" panose="020B0502020202020204" pitchFamily="34" charset="0"/>
            </a:endParaRPr>
          </a:p>
          <a:p>
            <a:endParaRPr lang="en-GB" sz="2400" b="1" dirty="0">
              <a:solidFill>
                <a:srgbClr val="002060"/>
              </a:solidFill>
              <a:latin typeface="Century Gothic" panose="020B0502020202020204" pitchFamily="34" charset="0"/>
            </a:endParaRPr>
          </a:p>
          <a:p>
            <a:r>
              <a:rPr lang="en-GB" sz="2400" b="1" dirty="0">
                <a:solidFill>
                  <a:srgbClr val="002060"/>
                </a:solidFill>
                <a:latin typeface="Century Gothic" panose="020B0502020202020204" pitchFamily="34" charset="0"/>
              </a:rPr>
              <a:t>I came to Praise (Just Dance)</a:t>
            </a:r>
          </a:p>
          <a:p>
            <a:r>
              <a:rPr lang="en-GB" sz="2000" dirty="0">
                <a:solidFill>
                  <a:srgbClr val="002060"/>
                </a:solidFill>
                <a:latin typeface="Century Gothic" panose="020B0502020202020204" pitchFamily="34" charset="0"/>
                <a:hlinkClick r:id="rId6">
                  <a:extLst>
                    <a:ext uri="{A12FA001-AC4F-418D-AE19-62706E023703}">
                      <ahyp:hlinkClr xmlns:ahyp="http://schemas.microsoft.com/office/drawing/2018/hyperlinkcolor" val="tx"/>
                    </a:ext>
                  </a:extLst>
                </a:hlinkClick>
              </a:rPr>
              <a:t>https://www.youtube.com/watch?v=pffr3OZ4FEk</a:t>
            </a:r>
            <a:endParaRPr lang="en-GB" sz="2000" dirty="0">
              <a:solidFill>
                <a:srgbClr val="002060"/>
              </a:solidFill>
              <a:latin typeface="Century Gothic" panose="020B0502020202020204" pitchFamily="34" charset="0"/>
            </a:endParaRPr>
          </a:p>
          <a:p>
            <a:endParaRPr lang="en-GB" dirty="0">
              <a:latin typeface="Century Gothic" panose="020B0502020202020204" pitchFamily="34" charset="0"/>
            </a:endParaRPr>
          </a:p>
          <a:p>
            <a:endParaRPr lang="en-GB" dirty="0"/>
          </a:p>
          <a:p>
            <a:pPr>
              <a:lnSpc>
                <a:spcPct val="115000"/>
              </a:lnSpc>
              <a:spcAft>
                <a:spcPts val="1000"/>
              </a:spcAft>
            </a:pPr>
            <a:endParaRPr lang="en-GB" dirty="0">
              <a:solidFill>
                <a:srgbClr val="002060"/>
              </a:solidFill>
              <a:latin typeface="Century Gothic" panose="020B050202020202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05318830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B373F125-DEF3-41D6-9918-AB21A2ACC37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71E9F226-EB6E-48C9-ADDA-636DE4BF4EB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90581" y="485678"/>
            <a:ext cx="4174743" cy="588877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2">
            <a:extLst>
              <a:ext uri="{FF2B5EF4-FFF2-40B4-BE49-F238E27FC236}">
                <a16:creationId xmlns:a16="http://schemas.microsoft.com/office/drawing/2014/main" id="{111A6107-DEFE-418D-8E10-2BA94ADDE35A}"/>
              </a:ext>
            </a:extLst>
          </p:cNvPr>
          <p:cNvSpPr>
            <a:spLocks noGrp="1"/>
          </p:cNvSpPr>
          <p:nvPr>
            <p:ph type="title"/>
          </p:nvPr>
        </p:nvSpPr>
        <p:spPr>
          <a:xfrm>
            <a:off x="943077" y="971524"/>
            <a:ext cx="3269749" cy="4624327"/>
          </a:xfrm>
        </p:spPr>
        <p:txBody>
          <a:bodyPr anchor="ctr">
            <a:normAutofit fontScale="90000"/>
          </a:bodyPr>
          <a:lstStyle/>
          <a:p>
            <a:pPr>
              <a:lnSpc>
                <a:spcPct val="90000"/>
              </a:lnSpc>
            </a:pPr>
            <a:br>
              <a:rPr lang="en-GB" sz="2200" b="1" dirty="0">
                <a:solidFill>
                  <a:srgbClr val="FFFFFF"/>
                </a:solidFill>
              </a:rPr>
            </a:br>
            <a:br>
              <a:rPr lang="en-GB" sz="2200" b="1" dirty="0">
                <a:solidFill>
                  <a:srgbClr val="FFFFFF"/>
                </a:solidFill>
              </a:rPr>
            </a:br>
            <a:br>
              <a:rPr lang="en-GB" sz="2200" b="1" dirty="0">
                <a:solidFill>
                  <a:srgbClr val="FFFFFF"/>
                </a:solidFill>
              </a:rPr>
            </a:br>
            <a:br>
              <a:rPr lang="en-GB" sz="2200" b="1" dirty="0">
                <a:solidFill>
                  <a:srgbClr val="FFFFFF"/>
                </a:solidFill>
              </a:rPr>
            </a:br>
            <a:br>
              <a:rPr lang="en-GB" sz="2200" b="1" dirty="0">
                <a:solidFill>
                  <a:srgbClr val="FFFFFF"/>
                </a:solidFill>
              </a:rPr>
            </a:br>
            <a:r>
              <a:rPr lang="en-GB" sz="2700" b="1" dirty="0">
                <a:solidFill>
                  <a:srgbClr val="FFFFFF"/>
                </a:solidFill>
                <a:latin typeface="Century Gothic" panose="020B0502020202020204" pitchFamily="34" charset="0"/>
              </a:rPr>
              <a:t>Gathering </a:t>
            </a:r>
            <a:br>
              <a:rPr lang="en-GB" sz="2700" b="1" dirty="0">
                <a:solidFill>
                  <a:srgbClr val="FFFFFF"/>
                </a:solidFill>
                <a:latin typeface="Century Gothic" panose="020B0502020202020204" pitchFamily="34" charset="0"/>
              </a:rPr>
            </a:br>
            <a:br>
              <a:rPr lang="en-GB" sz="2700" b="1" dirty="0">
                <a:solidFill>
                  <a:srgbClr val="FFFFFF"/>
                </a:solidFill>
                <a:latin typeface="Century Gothic" panose="020B0502020202020204" pitchFamily="34" charset="0"/>
              </a:rPr>
            </a:br>
            <a:r>
              <a:rPr lang="en-GB" sz="2700" b="1" dirty="0">
                <a:solidFill>
                  <a:srgbClr val="FFFFFF"/>
                </a:solidFill>
                <a:latin typeface="Century Gothic" panose="020B0502020202020204" pitchFamily="34" charset="0"/>
              </a:rPr>
              <a:t>these can be used at the beginning of each session </a:t>
            </a:r>
            <a:br>
              <a:rPr lang="en-GB" sz="2200" b="1" dirty="0">
                <a:solidFill>
                  <a:srgbClr val="FFFFFF"/>
                </a:solidFill>
              </a:rPr>
            </a:br>
            <a:br>
              <a:rPr lang="en-GB" sz="2200" b="1" dirty="0">
                <a:solidFill>
                  <a:srgbClr val="FFFFFF"/>
                </a:solidFill>
              </a:rPr>
            </a:br>
            <a:br>
              <a:rPr lang="en-GB" sz="2200" b="1" dirty="0">
                <a:solidFill>
                  <a:srgbClr val="FFFFFF"/>
                </a:solidFill>
              </a:rPr>
            </a:br>
            <a:br>
              <a:rPr lang="en-GB" sz="2200" dirty="0">
                <a:solidFill>
                  <a:srgbClr val="FFFFFF"/>
                </a:solidFill>
              </a:rPr>
            </a:br>
            <a:br>
              <a:rPr lang="en-GB" sz="2200" dirty="0">
                <a:solidFill>
                  <a:srgbClr val="FFFFFF"/>
                </a:solidFill>
              </a:rPr>
            </a:br>
            <a:br>
              <a:rPr lang="en-GB" sz="2200" dirty="0">
                <a:solidFill>
                  <a:srgbClr val="FFFFFF"/>
                </a:solidFill>
              </a:rPr>
            </a:br>
            <a:endParaRPr lang="en-GB" sz="2200" dirty="0">
              <a:solidFill>
                <a:srgbClr val="FFFFFF"/>
              </a:solidFill>
            </a:endParaRPr>
          </a:p>
        </p:txBody>
      </p:sp>
      <p:sp>
        <p:nvSpPr>
          <p:cNvPr id="5" name="Content Placeholder 4">
            <a:extLst>
              <a:ext uri="{FF2B5EF4-FFF2-40B4-BE49-F238E27FC236}">
                <a16:creationId xmlns:a16="http://schemas.microsoft.com/office/drawing/2014/main" id="{FF455A7F-9764-455A-A71C-26FD48594459}"/>
              </a:ext>
            </a:extLst>
          </p:cNvPr>
          <p:cNvSpPr>
            <a:spLocks noGrp="1"/>
          </p:cNvSpPr>
          <p:nvPr>
            <p:ph idx="1"/>
          </p:nvPr>
        </p:nvSpPr>
        <p:spPr>
          <a:xfrm>
            <a:off x="5155905" y="571403"/>
            <a:ext cx="6436655" cy="5888772"/>
          </a:xfrm>
        </p:spPr>
        <p:txBody>
          <a:bodyPr anchor="ctr">
            <a:normAutofit fontScale="70000" lnSpcReduction="20000"/>
          </a:bodyPr>
          <a:lstStyle/>
          <a:p>
            <a:pPr marL="0" indent="0">
              <a:lnSpc>
                <a:spcPct val="120000"/>
              </a:lnSpc>
              <a:spcBef>
                <a:spcPts val="0"/>
              </a:spcBef>
              <a:spcAft>
                <a:spcPts val="0"/>
              </a:spcAft>
              <a:buNone/>
            </a:pPr>
            <a:r>
              <a:rPr lang="en-GB" sz="2900" dirty="0">
                <a:solidFill>
                  <a:srgbClr val="002060"/>
                </a:solidFill>
                <a:latin typeface="Century Gothic" panose="020B0502020202020204" pitchFamily="34" charset="0"/>
                <a:cs typeface="Segoe UI" panose="020B0502040204020203" pitchFamily="34" charset="0"/>
              </a:rPr>
              <a:t>Once everyone is set up ready for worship you may want to start by lighting a candle, followed by one of these:</a:t>
            </a:r>
          </a:p>
          <a:p>
            <a:pPr marL="0" indent="0">
              <a:lnSpc>
                <a:spcPct val="120000"/>
              </a:lnSpc>
              <a:spcBef>
                <a:spcPts val="0"/>
              </a:spcBef>
              <a:spcAft>
                <a:spcPts val="0"/>
              </a:spcAft>
              <a:buNone/>
            </a:pPr>
            <a:endParaRPr lang="en-GB" sz="2900" dirty="0">
              <a:solidFill>
                <a:srgbClr val="002060"/>
              </a:solidFill>
              <a:latin typeface="Century Gothic" panose="020B0502020202020204" pitchFamily="34" charset="0"/>
              <a:cs typeface="Segoe UI" panose="020B0502040204020203" pitchFamily="34" charset="0"/>
            </a:endParaRPr>
          </a:p>
          <a:p>
            <a:pPr>
              <a:lnSpc>
                <a:spcPct val="120000"/>
              </a:lnSpc>
              <a:spcBef>
                <a:spcPts val="0"/>
              </a:spcBef>
              <a:spcAft>
                <a:spcPts val="0"/>
              </a:spcAft>
            </a:pPr>
            <a:r>
              <a:rPr lang="en-GB" sz="2900" dirty="0">
                <a:solidFill>
                  <a:srgbClr val="002060"/>
                </a:solidFill>
                <a:latin typeface="Century Gothic" panose="020B0502020202020204" pitchFamily="34" charset="0"/>
                <a:cs typeface="Segoe UI" panose="020B0502040204020203" pitchFamily="34" charset="0"/>
              </a:rPr>
              <a:t>Leader: Peace be with you.</a:t>
            </a:r>
          </a:p>
          <a:p>
            <a:pPr marL="0" indent="0">
              <a:lnSpc>
                <a:spcPct val="120000"/>
              </a:lnSpc>
              <a:spcBef>
                <a:spcPts val="0"/>
              </a:spcBef>
              <a:spcAft>
                <a:spcPts val="0"/>
              </a:spcAft>
              <a:buNone/>
            </a:pPr>
            <a:r>
              <a:rPr lang="en-GB" sz="2900" dirty="0">
                <a:solidFill>
                  <a:srgbClr val="002060"/>
                </a:solidFill>
                <a:latin typeface="Century Gothic" panose="020B0502020202020204" pitchFamily="34" charset="0"/>
                <a:cs typeface="Segoe UI" panose="020B0502040204020203" pitchFamily="34" charset="0"/>
              </a:rPr>
              <a:t>     Pupils:  </a:t>
            </a:r>
            <a:r>
              <a:rPr lang="en-GB" sz="2900" b="1" dirty="0">
                <a:solidFill>
                  <a:srgbClr val="002060"/>
                </a:solidFill>
                <a:latin typeface="Century Gothic" panose="020B0502020202020204" pitchFamily="34" charset="0"/>
                <a:cs typeface="Segoe UI" panose="020B0502040204020203" pitchFamily="34" charset="0"/>
              </a:rPr>
              <a:t>And also with you.</a:t>
            </a:r>
          </a:p>
          <a:p>
            <a:pPr>
              <a:lnSpc>
                <a:spcPct val="120000"/>
              </a:lnSpc>
              <a:spcBef>
                <a:spcPts val="0"/>
              </a:spcBef>
              <a:spcAft>
                <a:spcPts val="0"/>
              </a:spcAft>
            </a:pPr>
            <a:endParaRPr lang="en-GB" sz="2900" dirty="0">
              <a:solidFill>
                <a:srgbClr val="002060"/>
              </a:solidFill>
              <a:latin typeface="Century Gothic" panose="020B0502020202020204" pitchFamily="34" charset="0"/>
              <a:cs typeface="Segoe UI" panose="020B0502040204020203" pitchFamily="34" charset="0"/>
            </a:endParaRPr>
          </a:p>
          <a:p>
            <a:pPr>
              <a:lnSpc>
                <a:spcPct val="120000"/>
              </a:lnSpc>
              <a:spcBef>
                <a:spcPts val="0"/>
              </a:spcBef>
              <a:spcAft>
                <a:spcPts val="0"/>
              </a:spcAft>
            </a:pPr>
            <a:r>
              <a:rPr lang="en-GB" sz="2900" dirty="0">
                <a:solidFill>
                  <a:srgbClr val="002060"/>
                </a:solidFill>
                <a:latin typeface="Century Gothic" panose="020B0502020202020204" pitchFamily="34" charset="0"/>
                <a:cs typeface="Segoe UI" panose="020B0502040204020203" pitchFamily="34" charset="0"/>
              </a:rPr>
              <a:t>Leader: Welcome everyone</a:t>
            </a:r>
          </a:p>
          <a:p>
            <a:pPr marL="0" indent="0">
              <a:lnSpc>
                <a:spcPct val="120000"/>
              </a:lnSpc>
              <a:spcBef>
                <a:spcPts val="0"/>
              </a:spcBef>
              <a:spcAft>
                <a:spcPts val="0"/>
              </a:spcAft>
              <a:buNone/>
            </a:pPr>
            <a:r>
              <a:rPr lang="en-GB" sz="2900" dirty="0">
                <a:solidFill>
                  <a:srgbClr val="002060"/>
                </a:solidFill>
                <a:latin typeface="Century Gothic" panose="020B0502020202020204" pitchFamily="34" charset="0"/>
                <a:cs typeface="Segoe UI" panose="020B0502040204020203" pitchFamily="34" charset="0"/>
              </a:rPr>
              <a:t>     Pupils: </a:t>
            </a:r>
            <a:r>
              <a:rPr lang="en-GB" sz="2900" b="1" dirty="0">
                <a:solidFill>
                  <a:srgbClr val="002060"/>
                </a:solidFill>
                <a:latin typeface="Century Gothic" panose="020B0502020202020204" pitchFamily="34" charset="0"/>
                <a:cs typeface="Segoe UI" panose="020B0502040204020203" pitchFamily="34" charset="0"/>
              </a:rPr>
              <a:t>It is good to be here together</a:t>
            </a:r>
          </a:p>
          <a:p>
            <a:pPr marL="0" indent="0">
              <a:lnSpc>
                <a:spcPct val="120000"/>
              </a:lnSpc>
              <a:spcBef>
                <a:spcPts val="0"/>
              </a:spcBef>
              <a:spcAft>
                <a:spcPts val="0"/>
              </a:spcAft>
              <a:buNone/>
            </a:pPr>
            <a:endParaRPr lang="en-GB" sz="2900" dirty="0">
              <a:solidFill>
                <a:srgbClr val="002060"/>
              </a:solidFill>
              <a:latin typeface="Century Gothic" panose="020B0502020202020204" pitchFamily="34" charset="0"/>
              <a:cs typeface="Segoe UI" panose="020B0502040204020203" pitchFamily="34" charset="0"/>
            </a:endParaRPr>
          </a:p>
          <a:p>
            <a:pPr>
              <a:lnSpc>
                <a:spcPct val="120000"/>
              </a:lnSpc>
              <a:spcBef>
                <a:spcPts val="0"/>
              </a:spcBef>
              <a:spcAft>
                <a:spcPts val="0"/>
              </a:spcAft>
            </a:pPr>
            <a:r>
              <a:rPr lang="en-GB" sz="2900" dirty="0">
                <a:solidFill>
                  <a:srgbClr val="002060"/>
                </a:solidFill>
                <a:latin typeface="Century Gothic" panose="020B0502020202020204" pitchFamily="34" charset="0"/>
                <a:cs typeface="Segoe UI" panose="020B0502040204020203" pitchFamily="34" charset="0"/>
              </a:rPr>
              <a:t>Play a ‘Welcome’ song as children settle.  </a:t>
            </a:r>
          </a:p>
          <a:p>
            <a:pPr marL="0" indent="0">
              <a:lnSpc>
                <a:spcPct val="120000"/>
              </a:lnSpc>
              <a:spcBef>
                <a:spcPts val="0"/>
              </a:spcBef>
              <a:spcAft>
                <a:spcPts val="0"/>
              </a:spcAft>
              <a:buNone/>
            </a:pPr>
            <a:endParaRPr lang="en-GB" sz="2900" dirty="0">
              <a:solidFill>
                <a:srgbClr val="002060"/>
              </a:solidFill>
              <a:latin typeface="Century Gothic" panose="020B0502020202020204" pitchFamily="34" charset="0"/>
              <a:cs typeface="Segoe UI" panose="020B0502040204020203" pitchFamily="34" charset="0"/>
            </a:endParaRPr>
          </a:p>
          <a:p>
            <a:pPr>
              <a:lnSpc>
                <a:spcPct val="120000"/>
              </a:lnSpc>
              <a:spcBef>
                <a:spcPts val="0"/>
              </a:spcBef>
              <a:spcAft>
                <a:spcPts val="0"/>
              </a:spcAft>
            </a:pPr>
            <a:r>
              <a:rPr lang="en-GB" sz="2900" b="1" dirty="0">
                <a:solidFill>
                  <a:srgbClr val="002060"/>
                </a:solidFill>
                <a:latin typeface="Century Gothic" panose="020B0502020202020204" pitchFamily="34" charset="0"/>
                <a:cs typeface="Segoe UI" panose="020B0502040204020203" pitchFamily="34" charset="0"/>
              </a:rPr>
              <a:t>We meet in the name of God:</a:t>
            </a:r>
          </a:p>
          <a:p>
            <a:pPr marL="324000" lvl="1" indent="0">
              <a:lnSpc>
                <a:spcPct val="120000"/>
              </a:lnSpc>
              <a:spcBef>
                <a:spcPts val="0"/>
              </a:spcBef>
              <a:spcAft>
                <a:spcPts val="0"/>
              </a:spcAft>
              <a:buNone/>
            </a:pPr>
            <a:r>
              <a:rPr lang="en-GB" sz="2900" b="1" dirty="0">
                <a:solidFill>
                  <a:srgbClr val="002060"/>
                </a:solidFill>
                <a:latin typeface="Century Gothic" panose="020B0502020202020204" pitchFamily="34" charset="0"/>
                <a:cs typeface="Segoe UI" panose="020B0502040204020203" pitchFamily="34" charset="0"/>
              </a:rPr>
              <a:t>God the Father,</a:t>
            </a:r>
          </a:p>
          <a:p>
            <a:pPr marL="324000" lvl="1" indent="0">
              <a:lnSpc>
                <a:spcPct val="120000"/>
              </a:lnSpc>
              <a:spcBef>
                <a:spcPts val="0"/>
              </a:spcBef>
              <a:spcAft>
                <a:spcPts val="0"/>
              </a:spcAft>
              <a:buNone/>
            </a:pPr>
            <a:r>
              <a:rPr lang="en-GB" sz="2900" b="1" dirty="0">
                <a:solidFill>
                  <a:srgbClr val="002060"/>
                </a:solidFill>
                <a:latin typeface="Century Gothic" panose="020B0502020202020204" pitchFamily="34" charset="0"/>
                <a:cs typeface="Segoe UI" panose="020B0502040204020203" pitchFamily="34" charset="0"/>
              </a:rPr>
              <a:t>God the Son,</a:t>
            </a:r>
          </a:p>
          <a:p>
            <a:pPr marL="324000" lvl="1" indent="0">
              <a:lnSpc>
                <a:spcPct val="120000"/>
              </a:lnSpc>
              <a:spcBef>
                <a:spcPts val="0"/>
              </a:spcBef>
              <a:spcAft>
                <a:spcPts val="0"/>
              </a:spcAft>
              <a:buNone/>
            </a:pPr>
            <a:r>
              <a:rPr lang="en-GB" sz="2900" b="1" dirty="0">
                <a:solidFill>
                  <a:srgbClr val="002060"/>
                </a:solidFill>
                <a:latin typeface="Century Gothic" panose="020B0502020202020204" pitchFamily="34" charset="0"/>
                <a:cs typeface="Segoe UI" panose="020B0502040204020203" pitchFamily="34" charset="0"/>
              </a:rPr>
              <a:t>God the Spirit:</a:t>
            </a:r>
          </a:p>
          <a:p>
            <a:pPr marL="324000" lvl="1" indent="0">
              <a:lnSpc>
                <a:spcPct val="120000"/>
              </a:lnSpc>
              <a:spcBef>
                <a:spcPts val="0"/>
              </a:spcBef>
              <a:spcAft>
                <a:spcPts val="0"/>
              </a:spcAft>
              <a:buNone/>
            </a:pPr>
            <a:r>
              <a:rPr lang="en-GB" sz="2900" b="1" dirty="0">
                <a:solidFill>
                  <a:srgbClr val="002060"/>
                </a:solidFill>
                <a:latin typeface="Century Gothic" panose="020B0502020202020204" pitchFamily="34" charset="0"/>
                <a:cs typeface="Segoe UI" panose="020B0502040204020203" pitchFamily="34" charset="0"/>
              </a:rPr>
              <a:t>God is one.</a:t>
            </a:r>
          </a:p>
          <a:p>
            <a:pPr marL="0" indent="0">
              <a:lnSpc>
                <a:spcPct val="120000"/>
              </a:lnSpc>
              <a:spcBef>
                <a:spcPts val="0"/>
              </a:spcBef>
              <a:spcAft>
                <a:spcPts val="0"/>
              </a:spcAft>
              <a:buNone/>
            </a:pPr>
            <a:endParaRPr lang="en-GB" sz="2900" dirty="0">
              <a:solidFill>
                <a:srgbClr val="002060"/>
              </a:solidFill>
              <a:latin typeface="Century Gothic" panose="020B0502020202020204" pitchFamily="34" charset="0"/>
              <a:cs typeface="Segoe UI" panose="020B0502040204020203" pitchFamily="34" charset="0"/>
            </a:endParaRPr>
          </a:p>
          <a:p>
            <a:pPr>
              <a:lnSpc>
                <a:spcPct val="120000"/>
              </a:lnSpc>
              <a:spcBef>
                <a:spcPts val="0"/>
              </a:spcBef>
              <a:spcAft>
                <a:spcPts val="0"/>
              </a:spcAft>
            </a:pPr>
            <a:r>
              <a:rPr lang="en-GB" sz="2900" dirty="0">
                <a:solidFill>
                  <a:srgbClr val="002060"/>
                </a:solidFill>
                <a:latin typeface="Century Gothic" panose="020B0502020202020204" pitchFamily="34" charset="0"/>
                <a:cs typeface="Segoe UI" panose="020B0502040204020203" pitchFamily="34" charset="0"/>
              </a:rPr>
              <a:t>Sign: ‘Welcome everybody here’ in BSL</a:t>
            </a:r>
          </a:p>
          <a:p>
            <a:pPr marL="0" indent="0">
              <a:lnSpc>
                <a:spcPct val="120000"/>
              </a:lnSpc>
              <a:spcBef>
                <a:spcPts val="0"/>
              </a:spcBef>
              <a:spcAft>
                <a:spcPts val="0"/>
              </a:spcAft>
              <a:buNone/>
            </a:pPr>
            <a:endParaRPr lang="en-GB" sz="2900" dirty="0"/>
          </a:p>
          <a:p>
            <a:pPr marL="0" indent="0">
              <a:lnSpc>
                <a:spcPct val="90000"/>
              </a:lnSpc>
              <a:buNone/>
            </a:pPr>
            <a:endParaRPr lang="en-GB" sz="1100" dirty="0"/>
          </a:p>
        </p:txBody>
      </p:sp>
      <p:pic>
        <p:nvPicPr>
          <p:cNvPr id="4" name="Picture 3">
            <a:extLst>
              <a:ext uri="{FF2B5EF4-FFF2-40B4-BE49-F238E27FC236}">
                <a16:creationId xmlns:a16="http://schemas.microsoft.com/office/drawing/2014/main" id="{CC0D0413-29BD-4473-8832-3D2A945F1B1E}"/>
              </a:ext>
            </a:extLst>
          </p:cNvPr>
          <p:cNvPicPr>
            <a:picLocks noChangeAspect="1"/>
          </p:cNvPicPr>
          <p:nvPr/>
        </p:nvPicPr>
        <p:blipFill>
          <a:blip r:embed="rId2"/>
          <a:stretch>
            <a:fillRect/>
          </a:stretch>
        </p:blipFill>
        <p:spPr>
          <a:xfrm>
            <a:off x="3041513" y="4466075"/>
            <a:ext cx="1432684" cy="1755800"/>
          </a:xfrm>
          <a:prstGeom prst="rect">
            <a:avLst/>
          </a:prstGeom>
        </p:spPr>
      </p:pic>
    </p:spTree>
    <p:extLst>
      <p:ext uri="{BB962C8B-B14F-4D97-AF65-F5344CB8AC3E}">
        <p14:creationId xmlns:p14="http://schemas.microsoft.com/office/powerpoint/2010/main" val="18025046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B373F125-DEF3-41D6-9918-AB21A2ACC37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71E9F226-EB6E-48C9-ADDA-636DE4BF4EB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90581" y="485678"/>
            <a:ext cx="4174743" cy="588877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2">
            <a:extLst>
              <a:ext uri="{FF2B5EF4-FFF2-40B4-BE49-F238E27FC236}">
                <a16:creationId xmlns:a16="http://schemas.microsoft.com/office/drawing/2014/main" id="{111A6107-DEFE-418D-8E10-2BA94ADDE35A}"/>
              </a:ext>
            </a:extLst>
          </p:cNvPr>
          <p:cNvSpPr>
            <a:spLocks noGrp="1"/>
          </p:cNvSpPr>
          <p:nvPr>
            <p:ph type="title"/>
          </p:nvPr>
        </p:nvSpPr>
        <p:spPr>
          <a:xfrm>
            <a:off x="943077" y="971524"/>
            <a:ext cx="3269749" cy="4624327"/>
          </a:xfrm>
        </p:spPr>
        <p:txBody>
          <a:bodyPr anchor="ctr">
            <a:normAutofit fontScale="90000"/>
          </a:bodyPr>
          <a:lstStyle/>
          <a:p>
            <a:pPr>
              <a:lnSpc>
                <a:spcPct val="90000"/>
              </a:lnSpc>
            </a:pPr>
            <a:br>
              <a:rPr lang="en-GB" sz="2200" b="1" dirty="0">
                <a:solidFill>
                  <a:srgbClr val="FFFFFF"/>
                </a:solidFill>
              </a:rPr>
            </a:br>
            <a:br>
              <a:rPr lang="en-GB" sz="2200" b="1" dirty="0">
                <a:solidFill>
                  <a:srgbClr val="FFFFFF"/>
                </a:solidFill>
              </a:rPr>
            </a:br>
            <a:br>
              <a:rPr lang="en-GB" sz="2200" b="1" dirty="0">
                <a:solidFill>
                  <a:srgbClr val="FFFFFF"/>
                </a:solidFill>
              </a:rPr>
            </a:br>
            <a:br>
              <a:rPr lang="en-GB" sz="2200" b="1" dirty="0">
                <a:solidFill>
                  <a:srgbClr val="FFFFFF"/>
                </a:solidFill>
              </a:rPr>
            </a:br>
            <a:br>
              <a:rPr lang="en-GB" sz="2200" b="1" dirty="0">
                <a:solidFill>
                  <a:srgbClr val="FFFFFF"/>
                </a:solidFill>
              </a:rPr>
            </a:br>
            <a:r>
              <a:rPr lang="en-GB" sz="2700" b="1" dirty="0">
                <a:solidFill>
                  <a:srgbClr val="FFFFFF"/>
                </a:solidFill>
                <a:latin typeface="Century Gothic" panose="020B0502020202020204" pitchFamily="34" charset="0"/>
              </a:rPr>
              <a:t>Gathering </a:t>
            </a:r>
            <a:br>
              <a:rPr lang="en-GB" sz="2700" b="1" dirty="0">
                <a:solidFill>
                  <a:srgbClr val="FFFFFF"/>
                </a:solidFill>
                <a:latin typeface="Century Gothic" panose="020B0502020202020204" pitchFamily="34" charset="0"/>
              </a:rPr>
            </a:br>
            <a:br>
              <a:rPr lang="en-GB" sz="2700" b="1" dirty="0">
                <a:solidFill>
                  <a:srgbClr val="FFFFFF"/>
                </a:solidFill>
                <a:latin typeface="Century Gothic" panose="020B0502020202020204" pitchFamily="34" charset="0"/>
              </a:rPr>
            </a:br>
            <a:r>
              <a:rPr lang="en-GB" sz="2700" b="1" dirty="0">
                <a:solidFill>
                  <a:srgbClr val="FFFFFF"/>
                </a:solidFill>
                <a:latin typeface="Century Gothic" panose="020B0502020202020204" pitchFamily="34" charset="0"/>
              </a:rPr>
              <a:t>these can be used at the beginning of each session </a:t>
            </a:r>
            <a:br>
              <a:rPr lang="en-GB" sz="2200" b="1" dirty="0">
                <a:solidFill>
                  <a:srgbClr val="FFFFFF"/>
                </a:solidFill>
              </a:rPr>
            </a:br>
            <a:br>
              <a:rPr lang="en-GB" sz="2200" b="1" dirty="0">
                <a:solidFill>
                  <a:srgbClr val="FFFFFF"/>
                </a:solidFill>
              </a:rPr>
            </a:br>
            <a:br>
              <a:rPr lang="en-GB" sz="2200" b="1" dirty="0">
                <a:solidFill>
                  <a:srgbClr val="FFFFFF"/>
                </a:solidFill>
              </a:rPr>
            </a:br>
            <a:br>
              <a:rPr lang="en-GB" sz="2200" dirty="0">
                <a:solidFill>
                  <a:srgbClr val="FFFFFF"/>
                </a:solidFill>
              </a:rPr>
            </a:br>
            <a:br>
              <a:rPr lang="en-GB" sz="2200" dirty="0">
                <a:solidFill>
                  <a:srgbClr val="FFFFFF"/>
                </a:solidFill>
              </a:rPr>
            </a:br>
            <a:br>
              <a:rPr lang="en-GB" sz="2200" dirty="0">
                <a:solidFill>
                  <a:srgbClr val="FFFFFF"/>
                </a:solidFill>
              </a:rPr>
            </a:br>
            <a:endParaRPr lang="en-GB" sz="2200" dirty="0">
              <a:solidFill>
                <a:srgbClr val="FFFFFF"/>
              </a:solidFill>
            </a:endParaRPr>
          </a:p>
        </p:txBody>
      </p:sp>
      <p:sp>
        <p:nvSpPr>
          <p:cNvPr id="5" name="Content Placeholder 4">
            <a:extLst>
              <a:ext uri="{FF2B5EF4-FFF2-40B4-BE49-F238E27FC236}">
                <a16:creationId xmlns:a16="http://schemas.microsoft.com/office/drawing/2014/main" id="{FF455A7F-9764-455A-A71C-26FD48594459}"/>
              </a:ext>
            </a:extLst>
          </p:cNvPr>
          <p:cNvSpPr>
            <a:spLocks noGrp="1"/>
          </p:cNvSpPr>
          <p:nvPr>
            <p:ph idx="1"/>
          </p:nvPr>
        </p:nvSpPr>
        <p:spPr>
          <a:xfrm>
            <a:off x="5155905" y="485678"/>
            <a:ext cx="6436655" cy="5888772"/>
          </a:xfrm>
        </p:spPr>
        <p:txBody>
          <a:bodyPr anchor="ctr">
            <a:normAutofit/>
          </a:bodyPr>
          <a:lstStyle/>
          <a:p>
            <a:pPr>
              <a:lnSpc>
                <a:spcPct val="120000"/>
              </a:lnSpc>
              <a:spcBef>
                <a:spcPts val="0"/>
              </a:spcBef>
              <a:spcAft>
                <a:spcPts val="0"/>
              </a:spcAft>
            </a:pPr>
            <a:r>
              <a:rPr lang="en-GB" dirty="0">
                <a:solidFill>
                  <a:srgbClr val="002060"/>
                </a:solidFill>
                <a:latin typeface="Century Gothic" panose="020B0502020202020204" pitchFamily="34" charset="0"/>
                <a:cs typeface="Segoe UI" panose="020B0502040204020203" pitchFamily="34" charset="0"/>
              </a:rPr>
              <a:t>Christ the light of the world is here</a:t>
            </a:r>
          </a:p>
          <a:p>
            <a:pPr marL="0" indent="0">
              <a:lnSpc>
                <a:spcPct val="120000"/>
              </a:lnSpc>
              <a:spcBef>
                <a:spcPts val="0"/>
              </a:spcBef>
              <a:spcAft>
                <a:spcPts val="0"/>
              </a:spcAft>
              <a:buNone/>
            </a:pPr>
            <a:r>
              <a:rPr lang="en-GB" dirty="0">
                <a:solidFill>
                  <a:srgbClr val="002060"/>
                </a:solidFill>
                <a:latin typeface="Century Gothic" panose="020B0502020202020204" pitchFamily="34" charset="0"/>
                <a:cs typeface="Segoe UI" panose="020B0502040204020203" pitchFamily="34" charset="0"/>
              </a:rPr>
              <a:t>     God help us to speak positive words</a:t>
            </a:r>
          </a:p>
          <a:p>
            <a:pPr marL="0" indent="0">
              <a:lnSpc>
                <a:spcPct val="120000"/>
              </a:lnSpc>
              <a:spcBef>
                <a:spcPts val="0"/>
              </a:spcBef>
              <a:spcAft>
                <a:spcPts val="0"/>
              </a:spcAft>
              <a:buNone/>
            </a:pPr>
            <a:r>
              <a:rPr lang="en-GB" dirty="0">
                <a:solidFill>
                  <a:srgbClr val="002060"/>
                </a:solidFill>
                <a:latin typeface="Century Gothic" panose="020B0502020202020204" pitchFamily="34" charset="0"/>
                <a:cs typeface="Segoe UI" panose="020B0502040204020203" pitchFamily="34" charset="0"/>
              </a:rPr>
              <a:t>     To share peace with everyone </a:t>
            </a:r>
          </a:p>
          <a:p>
            <a:pPr marL="0" indent="0">
              <a:lnSpc>
                <a:spcPct val="120000"/>
              </a:lnSpc>
              <a:spcBef>
                <a:spcPts val="0"/>
              </a:spcBef>
              <a:spcAft>
                <a:spcPts val="0"/>
              </a:spcAft>
              <a:buNone/>
            </a:pPr>
            <a:r>
              <a:rPr lang="en-GB" dirty="0">
                <a:solidFill>
                  <a:srgbClr val="002060"/>
                </a:solidFill>
                <a:latin typeface="Century Gothic" panose="020B0502020202020204" pitchFamily="34" charset="0"/>
                <a:cs typeface="Segoe UI" panose="020B0502040204020203" pitchFamily="34" charset="0"/>
              </a:rPr>
              <a:t>     To remember that you are with us</a:t>
            </a:r>
          </a:p>
          <a:p>
            <a:pPr marL="0" indent="0">
              <a:lnSpc>
                <a:spcPct val="120000"/>
              </a:lnSpc>
              <a:spcBef>
                <a:spcPts val="0"/>
              </a:spcBef>
              <a:spcAft>
                <a:spcPts val="0"/>
              </a:spcAft>
              <a:buNone/>
            </a:pPr>
            <a:r>
              <a:rPr lang="en-GB" dirty="0">
                <a:solidFill>
                  <a:srgbClr val="002060"/>
                </a:solidFill>
                <a:latin typeface="Century Gothic" panose="020B0502020202020204" pitchFamily="34" charset="0"/>
                <a:cs typeface="Segoe UI" panose="020B0502040204020203" pitchFamily="34" charset="0"/>
              </a:rPr>
              <a:t>     </a:t>
            </a:r>
            <a:r>
              <a:rPr lang="en-GB" b="1" dirty="0">
                <a:solidFill>
                  <a:srgbClr val="002060"/>
                </a:solidFill>
                <a:latin typeface="Century Gothic" panose="020B0502020202020204" pitchFamily="34" charset="0"/>
                <a:cs typeface="Segoe UI" panose="020B0502040204020203" pitchFamily="34" charset="0"/>
              </a:rPr>
              <a:t>Let us celebrate what God has made</a:t>
            </a:r>
          </a:p>
          <a:p>
            <a:pPr marL="0" indent="0">
              <a:lnSpc>
                <a:spcPct val="120000"/>
              </a:lnSpc>
              <a:spcBef>
                <a:spcPts val="0"/>
              </a:spcBef>
              <a:spcAft>
                <a:spcPts val="0"/>
              </a:spcAft>
              <a:buNone/>
            </a:pPr>
            <a:endParaRPr lang="en-GB" dirty="0">
              <a:solidFill>
                <a:srgbClr val="002060"/>
              </a:solidFill>
              <a:latin typeface="Century Gothic" panose="020B0502020202020204" pitchFamily="34" charset="0"/>
              <a:cs typeface="Segoe UI" panose="020B0502040204020203" pitchFamily="34" charset="0"/>
            </a:endParaRPr>
          </a:p>
          <a:p>
            <a:pPr>
              <a:lnSpc>
                <a:spcPct val="120000"/>
              </a:lnSpc>
              <a:spcBef>
                <a:spcPts val="0"/>
              </a:spcBef>
              <a:spcAft>
                <a:spcPts val="0"/>
              </a:spcAft>
            </a:pPr>
            <a:r>
              <a:rPr lang="en-GB" dirty="0">
                <a:solidFill>
                  <a:srgbClr val="002060"/>
                </a:solidFill>
                <a:latin typeface="Century Gothic" panose="020B0502020202020204" pitchFamily="34" charset="0"/>
                <a:cs typeface="Segoe UI" panose="020B0502040204020203" pitchFamily="34" charset="0"/>
              </a:rPr>
              <a:t>Let’s remember to show God’s love, </a:t>
            </a:r>
          </a:p>
          <a:p>
            <a:pPr marL="0" indent="0">
              <a:lnSpc>
                <a:spcPct val="120000"/>
              </a:lnSpc>
              <a:spcBef>
                <a:spcPts val="0"/>
              </a:spcBef>
              <a:spcAft>
                <a:spcPts val="0"/>
              </a:spcAft>
              <a:buNone/>
            </a:pPr>
            <a:r>
              <a:rPr lang="en-GB" dirty="0">
                <a:solidFill>
                  <a:srgbClr val="002060"/>
                </a:solidFill>
                <a:latin typeface="Century Gothic" panose="020B0502020202020204" pitchFamily="34" charset="0"/>
                <a:cs typeface="Segoe UI" panose="020B0502040204020203" pitchFamily="34" charset="0"/>
              </a:rPr>
              <a:t>     </a:t>
            </a:r>
            <a:r>
              <a:rPr lang="en-GB" b="1" dirty="0">
                <a:solidFill>
                  <a:srgbClr val="002060"/>
                </a:solidFill>
                <a:latin typeface="Century Gothic" panose="020B0502020202020204" pitchFamily="34" charset="0"/>
                <a:cs typeface="Segoe UI" panose="020B0502040204020203" pitchFamily="34" charset="0"/>
              </a:rPr>
              <a:t>and to show a bit of heaven to everyone we meet</a:t>
            </a:r>
            <a:r>
              <a:rPr lang="en-GB" b="1" dirty="0">
                <a:latin typeface="Century Gothic" panose="020B0502020202020204" pitchFamily="34" charset="0"/>
                <a:cs typeface="Segoe UI" panose="020B0502040204020203" pitchFamily="34" charset="0"/>
              </a:rPr>
              <a:t>.</a:t>
            </a:r>
          </a:p>
          <a:p>
            <a:pPr marL="0" indent="0">
              <a:lnSpc>
                <a:spcPct val="120000"/>
              </a:lnSpc>
              <a:spcBef>
                <a:spcPts val="0"/>
              </a:spcBef>
              <a:spcAft>
                <a:spcPts val="0"/>
              </a:spcAft>
              <a:buNone/>
            </a:pPr>
            <a:r>
              <a:rPr lang="en-GB" dirty="0">
                <a:latin typeface="Segoe UI" panose="020B0502040204020203" pitchFamily="34" charset="0"/>
                <a:cs typeface="Segoe UI" panose="020B0502040204020203" pitchFamily="34" charset="0"/>
              </a:rPr>
              <a:t>                                                                                        </a:t>
            </a:r>
            <a:endParaRPr lang="en-GB" sz="2900" dirty="0">
              <a:latin typeface="Segoe UI" panose="020B0502040204020203" pitchFamily="34" charset="0"/>
              <a:cs typeface="Segoe UI" panose="020B0502040204020203" pitchFamily="34" charset="0"/>
            </a:endParaRPr>
          </a:p>
          <a:p>
            <a:pPr marL="0" indent="0">
              <a:lnSpc>
                <a:spcPct val="120000"/>
              </a:lnSpc>
              <a:spcBef>
                <a:spcPts val="0"/>
              </a:spcBef>
              <a:spcAft>
                <a:spcPts val="0"/>
              </a:spcAft>
              <a:buNone/>
            </a:pPr>
            <a:endParaRPr lang="en-GB" sz="2900" dirty="0"/>
          </a:p>
          <a:p>
            <a:pPr marL="0" indent="0">
              <a:lnSpc>
                <a:spcPct val="90000"/>
              </a:lnSpc>
              <a:buNone/>
            </a:pPr>
            <a:endParaRPr lang="en-GB" sz="1100" dirty="0"/>
          </a:p>
        </p:txBody>
      </p:sp>
      <p:pic>
        <p:nvPicPr>
          <p:cNvPr id="4" name="Picture 3">
            <a:extLst>
              <a:ext uri="{FF2B5EF4-FFF2-40B4-BE49-F238E27FC236}">
                <a16:creationId xmlns:a16="http://schemas.microsoft.com/office/drawing/2014/main" id="{CC0D0413-29BD-4473-8832-3D2A945F1B1E}"/>
              </a:ext>
            </a:extLst>
          </p:cNvPr>
          <p:cNvPicPr>
            <a:picLocks noChangeAspect="1"/>
          </p:cNvPicPr>
          <p:nvPr/>
        </p:nvPicPr>
        <p:blipFill>
          <a:blip r:embed="rId2"/>
          <a:stretch>
            <a:fillRect/>
          </a:stretch>
        </p:blipFill>
        <p:spPr>
          <a:xfrm>
            <a:off x="3041513" y="4466075"/>
            <a:ext cx="1432684" cy="1755800"/>
          </a:xfrm>
          <a:prstGeom prst="rect">
            <a:avLst/>
          </a:prstGeom>
        </p:spPr>
      </p:pic>
    </p:spTree>
    <p:extLst>
      <p:ext uri="{BB962C8B-B14F-4D97-AF65-F5344CB8AC3E}">
        <p14:creationId xmlns:p14="http://schemas.microsoft.com/office/powerpoint/2010/main" val="299805490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B373F125-DEF3-41D6-9918-AB21A2ACC37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71E9F226-EB6E-48C9-ADDA-636DE4BF4EB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90581" y="485678"/>
            <a:ext cx="4174743" cy="588877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2">
            <a:extLst>
              <a:ext uri="{FF2B5EF4-FFF2-40B4-BE49-F238E27FC236}">
                <a16:creationId xmlns:a16="http://schemas.microsoft.com/office/drawing/2014/main" id="{111A6107-DEFE-418D-8E10-2BA94ADDE35A}"/>
              </a:ext>
            </a:extLst>
          </p:cNvPr>
          <p:cNvSpPr>
            <a:spLocks noGrp="1"/>
          </p:cNvSpPr>
          <p:nvPr>
            <p:ph type="title"/>
          </p:nvPr>
        </p:nvSpPr>
        <p:spPr>
          <a:xfrm>
            <a:off x="959157" y="1113764"/>
            <a:ext cx="3269749" cy="4624327"/>
          </a:xfrm>
        </p:spPr>
        <p:txBody>
          <a:bodyPr anchor="ctr">
            <a:normAutofit/>
          </a:bodyPr>
          <a:lstStyle/>
          <a:p>
            <a:pPr>
              <a:lnSpc>
                <a:spcPct val="90000"/>
              </a:lnSpc>
            </a:pPr>
            <a:br>
              <a:rPr lang="en-GB" sz="2500" b="1" dirty="0">
                <a:solidFill>
                  <a:srgbClr val="FFFFFF"/>
                </a:solidFill>
              </a:rPr>
            </a:br>
            <a:br>
              <a:rPr lang="en-GB" sz="2500" b="1" dirty="0">
                <a:solidFill>
                  <a:srgbClr val="FFFFFF"/>
                </a:solidFill>
              </a:rPr>
            </a:br>
            <a:br>
              <a:rPr lang="en-GB" sz="2500" b="1" dirty="0">
                <a:solidFill>
                  <a:srgbClr val="FFFFFF"/>
                </a:solidFill>
                <a:latin typeface="Arial Rounded MT Bold" panose="020F0704030504030204" pitchFamily="34" charset="0"/>
              </a:rPr>
            </a:br>
            <a:r>
              <a:rPr lang="en-GB" sz="2500" b="1" dirty="0">
                <a:solidFill>
                  <a:srgbClr val="FFFFFF"/>
                </a:solidFill>
                <a:latin typeface="Century Gothic" panose="020B0502020202020204" pitchFamily="34" charset="0"/>
              </a:rPr>
              <a:t>Sending</a:t>
            </a:r>
            <a:br>
              <a:rPr lang="en-GB" sz="2500" b="1" dirty="0">
                <a:solidFill>
                  <a:srgbClr val="FFFFFF"/>
                </a:solidFill>
                <a:latin typeface="Century Gothic" panose="020B0502020202020204" pitchFamily="34" charset="0"/>
              </a:rPr>
            </a:br>
            <a:br>
              <a:rPr lang="en-GB" sz="2500" b="1" dirty="0">
                <a:solidFill>
                  <a:srgbClr val="FFFFFF"/>
                </a:solidFill>
                <a:latin typeface="Century Gothic" panose="020B0502020202020204" pitchFamily="34" charset="0"/>
              </a:rPr>
            </a:br>
            <a:r>
              <a:rPr kumimoji="0" lang="en-GB" sz="2500" b="1" i="0" u="none" strike="noStrike" kern="1200" cap="all" spc="0" normalizeH="0" baseline="0" noProof="0" dirty="0">
                <a:ln>
                  <a:noFill/>
                </a:ln>
                <a:solidFill>
                  <a:srgbClr val="FFFFFF"/>
                </a:solidFill>
                <a:effectLst/>
                <a:uLnTx/>
                <a:uFillTx/>
                <a:latin typeface="Century Gothic" panose="020B0502020202020204" pitchFamily="34" charset="0"/>
              </a:rPr>
              <a:t>these can be used at the End of each session</a:t>
            </a:r>
            <a:br>
              <a:rPr lang="en-GB" sz="2500" b="1" dirty="0">
                <a:solidFill>
                  <a:srgbClr val="FFFFFF"/>
                </a:solidFill>
                <a:latin typeface="Arial Rounded MT Bold" panose="020F0704030504030204" pitchFamily="34" charset="0"/>
              </a:rPr>
            </a:br>
            <a:br>
              <a:rPr lang="en-GB" sz="2500" b="1" dirty="0">
                <a:solidFill>
                  <a:srgbClr val="FFFFFF"/>
                </a:solidFill>
                <a:latin typeface="Arial Rounded MT Bold" panose="020F0704030504030204" pitchFamily="34" charset="0"/>
              </a:rPr>
            </a:br>
            <a:br>
              <a:rPr lang="en-GB" sz="2500" dirty="0">
                <a:solidFill>
                  <a:srgbClr val="FFFFFF"/>
                </a:solidFill>
                <a:latin typeface="Arial Rounded MT Bold" panose="020F0704030504030204" pitchFamily="34" charset="0"/>
              </a:rPr>
            </a:br>
            <a:br>
              <a:rPr lang="en-GB" sz="2500" dirty="0">
                <a:solidFill>
                  <a:srgbClr val="FFFFFF"/>
                </a:solidFill>
              </a:rPr>
            </a:br>
            <a:br>
              <a:rPr lang="en-GB" sz="2500" dirty="0">
                <a:solidFill>
                  <a:srgbClr val="FFFFFF"/>
                </a:solidFill>
              </a:rPr>
            </a:br>
            <a:endParaRPr lang="en-GB" sz="2500" dirty="0">
              <a:solidFill>
                <a:srgbClr val="FFFFFF"/>
              </a:solidFill>
            </a:endParaRPr>
          </a:p>
        </p:txBody>
      </p:sp>
      <p:sp>
        <p:nvSpPr>
          <p:cNvPr id="5" name="Content Placeholder 4">
            <a:extLst>
              <a:ext uri="{FF2B5EF4-FFF2-40B4-BE49-F238E27FC236}">
                <a16:creationId xmlns:a16="http://schemas.microsoft.com/office/drawing/2014/main" id="{FF455A7F-9764-455A-A71C-26FD48594459}"/>
              </a:ext>
            </a:extLst>
          </p:cNvPr>
          <p:cNvSpPr>
            <a:spLocks noGrp="1"/>
          </p:cNvSpPr>
          <p:nvPr>
            <p:ph idx="1"/>
          </p:nvPr>
        </p:nvSpPr>
        <p:spPr>
          <a:xfrm>
            <a:off x="4886199" y="969228"/>
            <a:ext cx="6346644" cy="5888772"/>
          </a:xfrm>
        </p:spPr>
        <p:txBody>
          <a:bodyPr anchor="ctr">
            <a:normAutofit lnSpcReduction="10000"/>
          </a:bodyPr>
          <a:lstStyle/>
          <a:p>
            <a:pPr marL="0" indent="0">
              <a:lnSpc>
                <a:spcPct val="90000"/>
              </a:lnSpc>
              <a:spcBef>
                <a:spcPts val="0"/>
              </a:spcBef>
              <a:buNone/>
            </a:pPr>
            <a:r>
              <a:rPr lang="en-GB" sz="1600" dirty="0">
                <a:solidFill>
                  <a:srgbClr val="002060"/>
                </a:solidFill>
                <a:latin typeface="Century Gothic" panose="020B0502020202020204" pitchFamily="34" charset="0"/>
                <a:cs typeface="Segoe UI" panose="020B0502040204020203" pitchFamily="34" charset="0"/>
              </a:rPr>
              <a:t>You may want to end your time together with one of these short prayers or blessings:</a:t>
            </a:r>
          </a:p>
          <a:p>
            <a:pPr marL="0" indent="0">
              <a:lnSpc>
                <a:spcPct val="90000"/>
              </a:lnSpc>
              <a:spcBef>
                <a:spcPts val="0"/>
              </a:spcBef>
              <a:buNone/>
            </a:pPr>
            <a:endParaRPr lang="en-GB" sz="1600" dirty="0">
              <a:solidFill>
                <a:srgbClr val="002060"/>
              </a:solidFill>
              <a:latin typeface="Century Gothic" panose="020B0502020202020204" pitchFamily="34" charset="0"/>
              <a:cs typeface="Segoe UI" panose="020B0502040204020203" pitchFamily="34" charset="0"/>
            </a:endParaRPr>
          </a:p>
          <a:p>
            <a:pPr marL="0" indent="0">
              <a:lnSpc>
                <a:spcPct val="90000"/>
              </a:lnSpc>
              <a:spcBef>
                <a:spcPts val="0"/>
              </a:spcBef>
              <a:buNone/>
            </a:pPr>
            <a:r>
              <a:rPr lang="en-GB" sz="1600" dirty="0">
                <a:solidFill>
                  <a:srgbClr val="002060"/>
                </a:solidFill>
                <a:latin typeface="Century Gothic" panose="020B0502020202020204" pitchFamily="34" charset="0"/>
                <a:cs typeface="Segoe UI" panose="020B0502040204020203" pitchFamily="34" charset="0"/>
              </a:rPr>
              <a:t>As we end this time</a:t>
            </a:r>
          </a:p>
          <a:p>
            <a:pPr marL="0" indent="0">
              <a:lnSpc>
                <a:spcPct val="90000"/>
              </a:lnSpc>
              <a:spcBef>
                <a:spcPts val="0"/>
              </a:spcBef>
              <a:buNone/>
            </a:pPr>
            <a:r>
              <a:rPr lang="en-GB" sz="1600" dirty="0">
                <a:solidFill>
                  <a:srgbClr val="002060"/>
                </a:solidFill>
                <a:latin typeface="Century Gothic" panose="020B0502020202020204" pitchFamily="34" charset="0"/>
                <a:cs typeface="Segoe UI" panose="020B0502040204020203" pitchFamily="34" charset="0"/>
              </a:rPr>
              <a:t>May we live with your love </a:t>
            </a:r>
          </a:p>
          <a:p>
            <a:pPr marL="0" indent="0">
              <a:lnSpc>
                <a:spcPct val="90000"/>
              </a:lnSpc>
              <a:spcBef>
                <a:spcPts val="0"/>
              </a:spcBef>
              <a:buNone/>
            </a:pPr>
            <a:r>
              <a:rPr lang="en-GB" sz="1600" dirty="0">
                <a:solidFill>
                  <a:srgbClr val="002060"/>
                </a:solidFill>
                <a:latin typeface="Century Gothic" panose="020B0502020202020204" pitchFamily="34" charset="0"/>
                <a:cs typeface="Segoe UI" panose="020B0502040204020203" pitchFamily="34" charset="0"/>
              </a:rPr>
              <a:t>Build on your truth</a:t>
            </a:r>
          </a:p>
          <a:p>
            <a:pPr marL="0" indent="0">
              <a:lnSpc>
                <a:spcPct val="90000"/>
              </a:lnSpc>
              <a:spcBef>
                <a:spcPts val="0"/>
              </a:spcBef>
              <a:buNone/>
            </a:pPr>
            <a:r>
              <a:rPr lang="en-GB" sz="1600" dirty="0">
                <a:solidFill>
                  <a:srgbClr val="002060"/>
                </a:solidFill>
                <a:latin typeface="Century Gothic" panose="020B0502020202020204" pitchFamily="34" charset="0"/>
                <a:cs typeface="Segoe UI" panose="020B0502040204020203" pitchFamily="34" charset="0"/>
              </a:rPr>
              <a:t>Share your forgiveness </a:t>
            </a:r>
          </a:p>
          <a:p>
            <a:pPr marL="0" indent="0">
              <a:lnSpc>
                <a:spcPct val="90000"/>
              </a:lnSpc>
              <a:spcBef>
                <a:spcPts val="0"/>
              </a:spcBef>
              <a:buNone/>
            </a:pPr>
            <a:r>
              <a:rPr lang="en-GB" sz="1600" dirty="0">
                <a:solidFill>
                  <a:srgbClr val="002060"/>
                </a:solidFill>
                <a:latin typeface="Century Gothic" panose="020B0502020202020204" pitchFamily="34" charset="0"/>
                <a:cs typeface="Segoe UI" panose="020B0502040204020203" pitchFamily="34" charset="0"/>
              </a:rPr>
              <a:t>Rest in your peace</a:t>
            </a:r>
          </a:p>
          <a:p>
            <a:pPr marL="0" indent="0">
              <a:lnSpc>
                <a:spcPct val="90000"/>
              </a:lnSpc>
              <a:spcBef>
                <a:spcPts val="0"/>
              </a:spcBef>
              <a:buNone/>
            </a:pPr>
            <a:r>
              <a:rPr lang="en-GB" sz="1600" dirty="0">
                <a:solidFill>
                  <a:srgbClr val="002060"/>
                </a:solidFill>
                <a:latin typeface="Century Gothic" panose="020B0502020202020204" pitchFamily="34" charset="0"/>
                <a:cs typeface="Segoe UI" panose="020B0502040204020203" pitchFamily="34" charset="0"/>
              </a:rPr>
              <a:t>For the whole of the day.  </a:t>
            </a:r>
            <a:r>
              <a:rPr lang="en-GB" sz="1600" b="1" dirty="0">
                <a:solidFill>
                  <a:srgbClr val="002060"/>
                </a:solidFill>
                <a:latin typeface="Century Gothic" panose="020B0502020202020204" pitchFamily="34" charset="0"/>
                <a:cs typeface="Segoe UI" panose="020B0502040204020203" pitchFamily="34" charset="0"/>
              </a:rPr>
              <a:t>AMEN</a:t>
            </a:r>
          </a:p>
          <a:p>
            <a:pPr marL="0" indent="0">
              <a:lnSpc>
                <a:spcPct val="90000"/>
              </a:lnSpc>
              <a:spcBef>
                <a:spcPts val="0"/>
              </a:spcBef>
              <a:buNone/>
            </a:pPr>
            <a:endParaRPr lang="en-GB" sz="1600" dirty="0">
              <a:solidFill>
                <a:srgbClr val="002060"/>
              </a:solidFill>
              <a:latin typeface="Century Gothic" panose="020B0502020202020204" pitchFamily="34" charset="0"/>
              <a:cs typeface="Segoe UI" panose="020B0502040204020203" pitchFamily="34" charset="0"/>
            </a:endParaRPr>
          </a:p>
          <a:p>
            <a:pPr marL="0" indent="0">
              <a:lnSpc>
                <a:spcPct val="90000"/>
              </a:lnSpc>
              <a:spcBef>
                <a:spcPts val="0"/>
              </a:spcBef>
              <a:buNone/>
            </a:pPr>
            <a:r>
              <a:rPr lang="en-GB" sz="1600" dirty="0">
                <a:solidFill>
                  <a:srgbClr val="002060"/>
                </a:solidFill>
                <a:latin typeface="Century Gothic" panose="020B0502020202020204" pitchFamily="34" charset="0"/>
                <a:cs typeface="Segoe UI" panose="020B0502040204020203" pitchFamily="34" charset="0"/>
              </a:rPr>
              <a:t>Thank you for this day, </a:t>
            </a:r>
          </a:p>
          <a:p>
            <a:pPr marL="0" indent="0">
              <a:lnSpc>
                <a:spcPct val="90000"/>
              </a:lnSpc>
              <a:spcBef>
                <a:spcPts val="0"/>
              </a:spcBef>
              <a:buNone/>
            </a:pPr>
            <a:r>
              <a:rPr lang="en-GB" sz="1600" dirty="0">
                <a:solidFill>
                  <a:srgbClr val="002060"/>
                </a:solidFill>
                <a:latin typeface="Century Gothic" panose="020B0502020202020204" pitchFamily="34" charset="0"/>
                <a:cs typeface="Segoe UI" panose="020B0502040204020203" pitchFamily="34" charset="0"/>
              </a:rPr>
              <a:t>For fun, friendship and learning. </a:t>
            </a:r>
          </a:p>
          <a:p>
            <a:pPr marL="0" indent="0">
              <a:lnSpc>
                <a:spcPct val="90000"/>
              </a:lnSpc>
              <a:spcBef>
                <a:spcPts val="0"/>
              </a:spcBef>
              <a:buNone/>
            </a:pPr>
            <a:r>
              <a:rPr lang="en-GB" sz="1600" dirty="0">
                <a:solidFill>
                  <a:srgbClr val="002060"/>
                </a:solidFill>
                <a:latin typeface="Century Gothic" panose="020B0502020202020204" pitchFamily="34" charset="0"/>
                <a:cs typeface="Segoe UI" panose="020B0502040204020203" pitchFamily="34" charset="0"/>
              </a:rPr>
              <a:t>We give thanks for this time </a:t>
            </a:r>
          </a:p>
          <a:p>
            <a:pPr marL="0" indent="0">
              <a:lnSpc>
                <a:spcPct val="90000"/>
              </a:lnSpc>
              <a:spcBef>
                <a:spcPts val="0"/>
              </a:spcBef>
              <a:buNone/>
            </a:pPr>
            <a:r>
              <a:rPr lang="en-GB" sz="1600" dirty="0">
                <a:solidFill>
                  <a:srgbClr val="002060"/>
                </a:solidFill>
                <a:latin typeface="Century Gothic" panose="020B0502020202020204" pitchFamily="34" charset="0"/>
                <a:cs typeface="Segoe UI" panose="020B0502040204020203" pitchFamily="34" charset="0"/>
              </a:rPr>
              <a:t>As we share peace with each other.  </a:t>
            </a:r>
            <a:r>
              <a:rPr lang="en-GB" sz="1600" b="1" dirty="0">
                <a:solidFill>
                  <a:srgbClr val="002060"/>
                </a:solidFill>
                <a:latin typeface="Century Gothic" panose="020B0502020202020204" pitchFamily="34" charset="0"/>
                <a:cs typeface="Segoe UI" panose="020B0502040204020203" pitchFamily="34" charset="0"/>
              </a:rPr>
              <a:t>AMEN</a:t>
            </a:r>
          </a:p>
          <a:p>
            <a:pPr marL="0" indent="0">
              <a:lnSpc>
                <a:spcPct val="90000"/>
              </a:lnSpc>
              <a:spcBef>
                <a:spcPts val="0"/>
              </a:spcBef>
              <a:buNone/>
            </a:pPr>
            <a:endParaRPr lang="en-GB" sz="1600" dirty="0">
              <a:solidFill>
                <a:srgbClr val="002060"/>
              </a:solidFill>
              <a:latin typeface="Century Gothic" panose="020B0502020202020204" pitchFamily="34" charset="0"/>
              <a:cs typeface="Segoe UI" panose="020B0502040204020203" pitchFamily="34" charset="0"/>
            </a:endParaRPr>
          </a:p>
          <a:p>
            <a:pPr marL="0" indent="0">
              <a:lnSpc>
                <a:spcPct val="90000"/>
              </a:lnSpc>
              <a:spcBef>
                <a:spcPts val="0"/>
              </a:spcBef>
              <a:buNone/>
            </a:pPr>
            <a:r>
              <a:rPr lang="en-GB" sz="1600" dirty="0">
                <a:solidFill>
                  <a:srgbClr val="002060"/>
                </a:solidFill>
                <a:latin typeface="Century Gothic" panose="020B0502020202020204" pitchFamily="34" charset="0"/>
                <a:cs typeface="Segoe UI" panose="020B0502040204020203" pitchFamily="34" charset="0"/>
              </a:rPr>
              <a:t>Help us as we as we move on</a:t>
            </a:r>
          </a:p>
          <a:p>
            <a:pPr marL="0" indent="0">
              <a:lnSpc>
                <a:spcPct val="90000"/>
              </a:lnSpc>
              <a:spcBef>
                <a:spcPts val="0"/>
              </a:spcBef>
              <a:buNone/>
            </a:pPr>
            <a:r>
              <a:rPr lang="en-GB" sz="1600" dirty="0">
                <a:solidFill>
                  <a:srgbClr val="002060"/>
                </a:solidFill>
                <a:latin typeface="Century Gothic" panose="020B0502020202020204" pitchFamily="34" charset="0"/>
                <a:cs typeface="Segoe UI" panose="020B0502040204020203" pitchFamily="34" charset="0"/>
              </a:rPr>
              <a:t>To carry hope in us for the day</a:t>
            </a:r>
          </a:p>
          <a:p>
            <a:pPr marL="0" indent="0">
              <a:lnSpc>
                <a:spcPct val="90000"/>
              </a:lnSpc>
              <a:spcBef>
                <a:spcPts val="0"/>
              </a:spcBef>
              <a:buNone/>
            </a:pPr>
            <a:r>
              <a:rPr lang="en-GB" sz="1600" dirty="0">
                <a:solidFill>
                  <a:srgbClr val="002060"/>
                </a:solidFill>
                <a:latin typeface="Century Gothic" panose="020B0502020202020204" pitchFamily="34" charset="0"/>
                <a:cs typeface="Segoe UI" panose="020B0502040204020203" pitchFamily="34" charset="0"/>
              </a:rPr>
              <a:t>Turning our thoughts towards others,</a:t>
            </a:r>
          </a:p>
          <a:p>
            <a:pPr marL="0" indent="0">
              <a:lnSpc>
                <a:spcPct val="90000"/>
              </a:lnSpc>
              <a:spcBef>
                <a:spcPts val="0"/>
              </a:spcBef>
              <a:buNone/>
            </a:pPr>
            <a:r>
              <a:rPr lang="en-GB" sz="1600" dirty="0">
                <a:solidFill>
                  <a:srgbClr val="002060"/>
                </a:solidFill>
                <a:latin typeface="Century Gothic" panose="020B0502020202020204" pitchFamily="34" charset="0"/>
                <a:cs typeface="Segoe UI" panose="020B0502040204020203" pitchFamily="34" charset="0"/>
              </a:rPr>
              <a:t>Our hearts towards love,</a:t>
            </a:r>
          </a:p>
          <a:p>
            <a:pPr marL="0" indent="0">
              <a:lnSpc>
                <a:spcPct val="90000"/>
              </a:lnSpc>
              <a:spcBef>
                <a:spcPts val="0"/>
              </a:spcBef>
              <a:buNone/>
            </a:pPr>
            <a:r>
              <a:rPr lang="en-GB" sz="1600" dirty="0">
                <a:solidFill>
                  <a:srgbClr val="002060"/>
                </a:solidFill>
                <a:latin typeface="Century Gothic" panose="020B0502020202020204" pitchFamily="34" charset="0"/>
                <a:cs typeface="Segoe UI" panose="020B0502040204020203" pitchFamily="34" charset="0"/>
              </a:rPr>
              <a:t>And our hands towards serving those in need. </a:t>
            </a:r>
            <a:r>
              <a:rPr lang="en-GB" sz="1600" b="1" dirty="0">
                <a:solidFill>
                  <a:srgbClr val="002060"/>
                </a:solidFill>
                <a:latin typeface="Century Gothic" panose="020B0502020202020204" pitchFamily="34" charset="0"/>
                <a:cs typeface="Segoe UI" panose="020B0502040204020203" pitchFamily="34" charset="0"/>
              </a:rPr>
              <a:t>AMEN</a:t>
            </a:r>
          </a:p>
          <a:p>
            <a:pPr marL="0" indent="0">
              <a:lnSpc>
                <a:spcPct val="90000"/>
              </a:lnSpc>
              <a:spcBef>
                <a:spcPts val="0"/>
              </a:spcBef>
              <a:buNone/>
            </a:pPr>
            <a:endParaRPr lang="en-GB" sz="1100" dirty="0"/>
          </a:p>
          <a:p>
            <a:pPr marL="0" indent="0">
              <a:lnSpc>
                <a:spcPct val="90000"/>
              </a:lnSpc>
              <a:spcBef>
                <a:spcPts val="0"/>
              </a:spcBef>
              <a:buNone/>
            </a:pPr>
            <a:endParaRPr lang="en-GB" sz="1100" dirty="0"/>
          </a:p>
          <a:p>
            <a:pPr marL="0" indent="0">
              <a:lnSpc>
                <a:spcPct val="90000"/>
              </a:lnSpc>
              <a:spcBef>
                <a:spcPts val="0"/>
              </a:spcBef>
              <a:buNone/>
            </a:pPr>
            <a:endParaRPr lang="en-GB" sz="1100" dirty="0"/>
          </a:p>
          <a:p>
            <a:pPr marL="0" indent="0">
              <a:lnSpc>
                <a:spcPct val="90000"/>
              </a:lnSpc>
              <a:spcBef>
                <a:spcPts val="0"/>
              </a:spcBef>
              <a:buNone/>
            </a:pPr>
            <a:endParaRPr lang="en-GB" sz="1100" dirty="0"/>
          </a:p>
        </p:txBody>
      </p:sp>
      <p:pic>
        <p:nvPicPr>
          <p:cNvPr id="4" name="Picture 3">
            <a:extLst>
              <a:ext uri="{FF2B5EF4-FFF2-40B4-BE49-F238E27FC236}">
                <a16:creationId xmlns:a16="http://schemas.microsoft.com/office/drawing/2014/main" id="{156FA1BC-FC3D-4092-8A91-F0D549A67FAE}"/>
              </a:ext>
            </a:extLst>
          </p:cNvPr>
          <p:cNvPicPr>
            <a:picLocks noChangeAspect="1"/>
          </p:cNvPicPr>
          <p:nvPr/>
        </p:nvPicPr>
        <p:blipFill>
          <a:blip r:embed="rId2"/>
          <a:stretch>
            <a:fillRect/>
          </a:stretch>
        </p:blipFill>
        <p:spPr>
          <a:xfrm>
            <a:off x="2815649" y="4333845"/>
            <a:ext cx="1542422" cy="1889924"/>
          </a:xfrm>
          <a:prstGeom prst="rect">
            <a:avLst/>
          </a:prstGeom>
        </p:spPr>
      </p:pic>
    </p:spTree>
    <p:extLst>
      <p:ext uri="{BB962C8B-B14F-4D97-AF65-F5344CB8AC3E}">
        <p14:creationId xmlns:p14="http://schemas.microsoft.com/office/powerpoint/2010/main" val="36032593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B373F125-DEF3-41D6-9918-AB21A2ACC37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71E9F226-EB6E-48C9-ADDA-636DE4BF4EB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90581" y="485678"/>
            <a:ext cx="4174743" cy="588877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2">
            <a:extLst>
              <a:ext uri="{FF2B5EF4-FFF2-40B4-BE49-F238E27FC236}">
                <a16:creationId xmlns:a16="http://schemas.microsoft.com/office/drawing/2014/main" id="{111A6107-DEFE-418D-8E10-2BA94ADDE35A}"/>
              </a:ext>
            </a:extLst>
          </p:cNvPr>
          <p:cNvSpPr>
            <a:spLocks noGrp="1"/>
          </p:cNvSpPr>
          <p:nvPr>
            <p:ph type="title"/>
          </p:nvPr>
        </p:nvSpPr>
        <p:spPr>
          <a:xfrm>
            <a:off x="959157" y="1113764"/>
            <a:ext cx="3269749" cy="4624327"/>
          </a:xfrm>
        </p:spPr>
        <p:txBody>
          <a:bodyPr anchor="ctr">
            <a:normAutofit/>
          </a:bodyPr>
          <a:lstStyle/>
          <a:p>
            <a:pPr>
              <a:lnSpc>
                <a:spcPct val="90000"/>
              </a:lnSpc>
            </a:pPr>
            <a:br>
              <a:rPr lang="en-GB" sz="2500" b="1" dirty="0">
                <a:solidFill>
                  <a:srgbClr val="FFFFFF"/>
                </a:solidFill>
              </a:rPr>
            </a:br>
            <a:br>
              <a:rPr lang="en-GB" sz="2500" b="1" dirty="0">
                <a:solidFill>
                  <a:srgbClr val="FFFFFF"/>
                </a:solidFill>
              </a:rPr>
            </a:br>
            <a:br>
              <a:rPr lang="en-GB" sz="2500" b="1" dirty="0">
                <a:solidFill>
                  <a:srgbClr val="FFFFFF"/>
                </a:solidFill>
                <a:latin typeface="Century Gothic" panose="020B0502020202020204" pitchFamily="34" charset="0"/>
              </a:rPr>
            </a:br>
            <a:r>
              <a:rPr lang="en-GB" sz="2500" b="1" dirty="0">
                <a:solidFill>
                  <a:srgbClr val="FFFFFF"/>
                </a:solidFill>
                <a:latin typeface="Century Gothic" panose="020B0502020202020204" pitchFamily="34" charset="0"/>
              </a:rPr>
              <a:t>Sending</a:t>
            </a:r>
            <a:br>
              <a:rPr lang="en-GB" sz="2500" b="1" dirty="0">
                <a:solidFill>
                  <a:srgbClr val="FFFFFF"/>
                </a:solidFill>
                <a:latin typeface="Century Gothic" panose="020B0502020202020204" pitchFamily="34" charset="0"/>
              </a:rPr>
            </a:br>
            <a:br>
              <a:rPr lang="en-GB" sz="2500" b="1" dirty="0">
                <a:solidFill>
                  <a:srgbClr val="FFFFFF"/>
                </a:solidFill>
                <a:latin typeface="Century Gothic" panose="020B0502020202020204" pitchFamily="34" charset="0"/>
              </a:rPr>
            </a:br>
            <a:r>
              <a:rPr kumimoji="0" lang="en-GB" sz="2500" b="1" i="0" u="none" strike="noStrike" kern="1200" cap="all" spc="0" normalizeH="0" baseline="0" noProof="0" dirty="0">
                <a:ln>
                  <a:noFill/>
                </a:ln>
                <a:solidFill>
                  <a:srgbClr val="FFFFFF"/>
                </a:solidFill>
                <a:effectLst/>
                <a:uLnTx/>
                <a:uFillTx/>
                <a:latin typeface="Century Gothic" panose="020B0502020202020204" pitchFamily="34" charset="0"/>
              </a:rPr>
              <a:t>these can be used at the End of each session</a:t>
            </a:r>
            <a:br>
              <a:rPr lang="en-GB" sz="2500" b="1" dirty="0">
                <a:solidFill>
                  <a:srgbClr val="FFFFFF"/>
                </a:solidFill>
                <a:latin typeface="Century Gothic" panose="020B0502020202020204" pitchFamily="34" charset="0"/>
              </a:rPr>
            </a:br>
            <a:br>
              <a:rPr lang="en-GB" sz="2500" b="1" dirty="0">
                <a:solidFill>
                  <a:srgbClr val="FFFFFF"/>
                </a:solidFill>
                <a:latin typeface="Arial Rounded MT Bold" panose="020F0704030504030204" pitchFamily="34" charset="0"/>
              </a:rPr>
            </a:br>
            <a:br>
              <a:rPr lang="en-GB" sz="2500" dirty="0">
                <a:solidFill>
                  <a:srgbClr val="FFFFFF"/>
                </a:solidFill>
                <a:latin typeface="Arial Rounded MT Bold" panose="020F0704030504030204" pitchFamily="34" charset="0"/>
              </a:rPr>
            </a:br>
            <a:br>
              <a:rPr lang="en-GB" sz="2500" dirty="0">
                <a:solidFill>
                  <a:srgbClr val="FFFFFF"/>
                </a:solidFill>
              </a:rPr>
            </a:br>
            <a:br>
              <a:rPr lang="en-GB" sz="2500" dirty="0">
                <a:solidFill>
                  <a:srgbClr val="FFFFFF"/>
                </a:solidFill>
              </a:rPr>
            </a:br>
            <a:endParaRPr lang="en-GB" sz="2500" dirty="0">
              <a:solidFill>
                <a:srgbClr val="FFFFFF"/>
              </a:solidFill>
            </a:endParaRPr>
          </a:p>
        </p:txBody>
      </p:sp>
      <p:sp>
        <p:nvSpPr>
          <p:cNvPr id="5" name="Content Placeholder 4">
            <a:extLst>
              <a:ext uri="{FF2B5EF4-FFF2-40B4-BE49-F238E27FC236}">
                <a16:creationId xmlns:a16="http://schemas.microsoft.com/office/drawing/2014/main" id="{FF455A7F-9764-455A-A71C-26FD48594459}"/>
              </a:ext>
            </a:extLst>
          </p:cNvPr>
          <p:cNvSpPr>
            <a:spLocks noGrp="1"/>
          </p:cNvSpPr>
          <p:nvPr>
            <p:ph idx="1"/>
          </p:nvPr>
        </p:nvSpPr>
        <p:spPr>
          <a:xfrm>
            <a:off x="4886199" y="869854"/>
            <a:ext cx="6346644" cy="5888772"/>
          </a:xfrm>
        </p:spPr>
        <p:txBody>
          <a:bodyPr anchor="ctr">
            <a:normAutofit lnSpcReduction="10000"/>
          </a:bodyPr>
          <a:lstStyle/>
          <a:p>
            <a:pPr marL="0" indent="0">
              <a:lnSpc>
                <a:spcPct val="90000"/>
              </a:lnSpc>
              <a:spcBef>
                <a:spcPts val="0"/>
              </a:spcBef>
              <a:buNone/>
            </a:pPr>
            <a:r>
              <a:rPr lang="en-GB" sz="2000" dirty="0">
                <a:solidFill>
                  <a:srgbClr val="002060"/>
                </a:solidFill>
                <a:latin typeface="Century Gothic" panose="020B0502020202020204" pitchFamily="34" charset="0"/>
                <a:cs typeface="Segoe UI" panose="020B0502040204020203" pitchFamily="34" charset="0"/>
              </a:rPr>
              <a:t>The Lord bless us and watch over us, he is kind and helps us to show peace. </a:t>
            </a:r>
            <a:r>
              <a:rPr lang="en-GB" sz="2000" b="1" dirty="0">
                <a:solidFill>
                  <a:srgbClr val="002060"/>
                </a:solidFill>
                <a:latin typeface="Century Gothic" panose="020B0502020202020204" pitchFamily="34" charset="0"/>
                <a:cs typeface="Segoe UI" panose="020B0502040204020203" pitchFamily="34" charset="0"/>
              </a:rPr>
              <a:t>Amen</a:t>
            </a:r>
          </a:p>
          <a:p>
            <a:pPr marL="0" indent="0">
              <a:lnSpc>
                <a:spcPct val="90000"/>
              </a:lnSpc>
              <a:spcBef>
                <a:spcPts val="0"/>
              </a:spcBef>
              <a:buNone/>
            </a:pPr>
            <a:endParaRPr lang="en-GB" sz="2000" dirty="0">
              <a:solidFill>
                <a:srgbClr val="002060"/>
              </a:solidFill>
              <a:latin typeface="Century Gothic" panose="020B0502020202020204" pitchFamily="34" charset="0"/>
              <a:cs typeface="Segoe UI" panose="020B0502040204020203" pitchFamily="34" charset="0"/>
            </a:endParaRPr>
          </a:p>
          <a:p>
            <a:pPr marL="0" indent="0">
              <a:lnSpc>
                <a:spcPct val="90000"/>
              </a:lnSpc>
              <a:spcBef>
                <a:spcPts val="0"/>
              </a:spcBef>
              <a:buNone/>
            </a:pPr>
            <a:r>
              <a:rPr lang="en-GB" sz="2000" dirty="0">
                <a:solidFill>
                  <a:srgbClr val="002060"/>
                </a:solidFill>
                <a:latin typeface="Century Gothic" panose="020B0502020202020204" pitchFamily="34" charset="0"/>
                <a:cs typeface="Segoe UI" panose="020B0502040204020203" pitchFamily="34" charset="0"/>
              </a:rPr>
              <a:t>Let’s remember today to show peace and love</a:t>
            </a:r>
          </a:p>
          <a:p>
            <a:pPr marL="0" indent="0">
              <a:lnSpc>
                <a:spcPct val="90000"/>
              </a:lnSpc>
              <a:spcBef>
                <a:spcPts val="0"/>
              </a:spcBef>
              <a:buNone/>
            </a:pPr>
            <a:r>
              <a:rPr lang="en-GB" sz="2000" dirty="0">
                <a:solidFill>
                  <a:srgbClr val="002060"/>
                </a:solidFill>
                <a:latin typeface="Century Gothic" panose="020B0502020202020204" pitchFamily="34" charset="0"/>
                <a:cs typeface="Segoe UI" panose="020B0502040204020203" pitchFamily="34" charset="0"/>
              </a:rPr>
              <a:t>To forgive when others upset us</a:t>
            </a:r>
          </a:p>
          <a:p>
            <a:pPr marL="0" indent="0">
              <a:lnSpc>
                <a:spcPct val="90000"/>
              </a:lnSpc>
              <a:spcBef>
                <a:spcPts val="0"/>
              </a:spcBef>
              <a:buNone/>
            </a:pPr>
            <a:r>
              <a:rPr lang="en-GB" sz="2000" dirty="0">
                <a:solidFill>
                  <a:srgbClr val="002060"/>
                </a:solidFill>
                <a:latin typeface="Century Gothic" panose="020B0502020202020204" pitchFamily="34" charset="0"/>
                <a:cs typeface="Segoe UI" panose="020B0502040204020203" pitchFamily="34" charset="0"/>
              </a:rPr>
              <a:t>To remember that we are all equal to God</a:t>
            </a:r>
          </a:p>
          <a:p>
            <a:pPr marL="0" indent="0">
              <a:lnSpc>
                <a:spcPct val="90000"/>
              </a:lnSpc>
              <a:spcBef>
                <a:spcPts val="0"/>
              </a:spcBef>
              <a:buNone/>
            </a:pPr>
            <a:r>
              <a:rPr lang="en-GB" sz="2000" dirty="0">
                <a:solidFill>
                  <a:srgbClr val="002060"/>
                </a:solidFill>
                <a:latin typeface="Century Gothic" panose="020B0502020202020204" pitchFamily="34" charset="0"/>
                <a:cs typeface="Segoe UI" panose="020B0502040204020203" pitchFamily="34" charset="0"/>
              </a:rPr>
              <a:t>To think about what we say before we say it </a:t>
            </a:r>
          </a:p>
          <a:p>
            <a:pPr marL="0" indent="0">
              <a:lnSpc>
                <a:spcPct val="90000"/>
              </a:lnSpc>
              <a:spcBef>
                <a:spcPts val="0"/>
              </a:spcBef>
              <a:buNone/>
            </a:pPr>
            <a:r>
              <a:rPr lang="en-GB" sz="2000" dirty="0">
                <a:solidFill>
                  <a:srgbClr val="002060"/>
                </a:solidFill>
                <a:latin typeface="Century Gothic" panose="020B0502020202020204" pitchFamily="34" charset="0"/>
                <a:cs typeface="Segoe UI" panose="020B0502040204020203" pitchFamily="34" charset="0"/>
              </a:rPr>
              <a:t>To thank God for a new day</a:t>
            </a:r>
          </a:p>
          <a:p>
            <a:pPr marL="0" indent="0">
              <a:lnSpc>
                <a:spcPct val="90000"/>
              </a:lnSpc>
              <a:spcBef>
                <a:spcPts val="0"/>
              </a:spcBef>
              <a:buNone/>
            </a:pPr>
            <a:r>
              <a:rPr lang="en-GB" sz="2000" b="1" dirty="0">
                <a:solidFill>
                  <a:srgbClr val="002060"/>
                </a:solidFill>
                <a:latin typeface="Century Gothic" panose="020B0502020202020204" pitchFamily="34" charset="0"/>
                <a:cs typeface="Segoe UI" panose="020B0502040204020203" pitchFamily="34" charset="0"/>
              </a:rPr>
              <a:t>Thank you God for all your good gifts</a:t>
            </a:r>
          </a:p>
          <a:p>
            <a:pPr marL="0" indent="0">
              <a:lnSpc>
                <a:spcPct val="90000"/>
              </a:lnSpc>
              <a:spcBef>
                <a:spcPts val="0"/>
              </a:spcBef>
              <a:buNone/>
            </a:pPr>
            <a:endParaRPr lang="en-GB" sz="2000" dirty="0">
              <a:solidFill>
                <a:srgbClr val="002060"/>
              </a:solidFill>
              <a:latin typeface="Century Gothic" panose="020B0502020202020204" pitchFamily="34" charset="0"/>
              <a:cs typeface="Segoe UI" panose="020B0502040204020203" pitchFamily="34" charset="0"/>
            </a:endParaRPr>
          </a:p>
          <a:p>
            <a:pPr marL="0" indent="0">
              <a:lnSpc>
                <a:spcPct val="90000"/>
              </a:lnSpc>
              <a:spcBef>
                <a:spcPts val="0"/>
              </a:spcBef>
              <a:buNone/>
            </a:pPr>
            <a:r>
              <a:rPr lang="en-GB" sz="2000" dirty="0">
                <a:solidFill>
                  <a:srgbClr val="002060"/>
                </a:solidFill>
                <a:latin typeface="Century Gothic" panose="020B0502020202020204" pitchFamily="34" charset="0"/>
                <a:cs typeface="Segoe UI" panose="020B0502040204020203" pitchFamily="34" charset="0"/>
              </a:rPr>
              <a:t>Christ our Lord,</a:t>
            </a:r>
          </a:p>
          <a:p>
            <a:pPr marL="0" indent="0">
              <a:lnSpc>
                <a:spcPct val="90000"/>
              </a:lnSpc>
              <a:spcBef>
                <a:spcPts val="0"/>
              </a:spcBef>
              <a:buNone/>
            </a:pPr>
            <a:r>
              <a:rPr lang="en-GB" sz="2000" dirty="0">
                <a:solidFill>
                  <a:srgbClr val="002060"/>
                </a:solidFill>
                <a:latin typeface="Century Gothic" panose="020B0502020202020204" pitchFamily="34" charset="0"/>
                <a:cs typeface="Segoe UI" panose="020B0502040204020203" pitchFamily="34" charset="0"/>
              </a:rPr>
              <a:t>Just as kings bowed down and offered you gifts,</a:t>
            </a:r>
          </a:p>
          <a:p>
            <a:pPr marL="0" indent="0">
              <a:lnSpc>
                <a:spcPct val="90000"/>
              </a:lnSpc>
              <a:spcBef>
                <a:spcPts val="0"/>
              </a:spcBef>
              <a:buNone/>
            </a:pPr>
            <a:r>
              <a:rPr lang="en-GB" sz="2000" dirty="0">
                <a:solidFill>
                  <a:srgbClr val="002060"/>
                </a:solidFill>
                <a:latin typeface="Century Gothic" panose="020B0502020202020204" pitchFamily="34" charset="0"/>
                <a:cs typeface="Segoe UI" panose="020B0502040204020203" pitchFamily="34" charset="0"/>
              </a:rPr>
              <a:t>May we know your strength and peace</a:t>
            </a:r>
          </a:p>
          <a:p>
            <a:pPr marL="0" indent="0">
              <a:lnSpc>
                <a:spcPct val="90000"/>
              </a:lnSpc>
              <a:spcBef>
                <a:spcPts val="0"/>
              </a:spcBef>
              <a:buNone/>
            </a:pPr>
            <a:r>
              <a:rPr lang="en-GB" sz="2000" dirty="0">
                <a:solidFill>
                  <a:srgbClr val="002060"/>
                </a:solidFill>
                <a:latin typeface="Century Gothic" panose="020B0502020202020204" pitchFamily="34" charset="0"/>
                <a:cs typeface="Segoe UI" panose="020B0502040204020203" pitchFamily="34" charset="0"/>
              </a:rPr>
              <a:t>And see all the free gifts you have given to us</a:t>
            </a:r>
          </a:p>
          <a:p>
            <a:pPr marL="0" indent="0">
              <a:lnSpc>
                <a:spcPct val="90000"/>
              </a:lnSpc>
              <a:spcBef>
                <a:spcPts val="0"/>
              </a:spcBef>
              <a:buNone/>
            </a:pPr>
            <a:r>
              <a:rPr lang="en-GB" sz="2000" b="1" dirty="0">
                <a:solidFill>
                  <a:srgbClr val="002060"/>
                </a:solidFill>
                <a:latin typeface="Century Gothic" panose="020B0502020202020204" pitchFamily="34" charset="0"/>
                <a:cs typeface="Segoe UI" panose="020B0502040204020203" pitchFamily="34" charset="0"/>
              </a:rPr>
              <a:t>and the blessing of the Father, Son and Holy Spirit,</a:t>
            </a:r>
          </a:p>
          <a:p>
            <a:pPr marL="0" indent="0">
              <a:lnSpc>
                <a:spcPct val="90000"/>
              </a:lnSpc>
              <a:spcBef>
                <a:spcPts val="0"/>
              </a:spcBef>
              <a:buNone/>
            </a:pPr>
            <a:r>
              <a:rPr lang="en-GB" sz="2000" b="1" dirty="0">
                <a:solidFill>
                  <a:srgbClr val="002060"/>
                </a:solidFill>
                <a:latin typeface="Century Gothic" panose="020B0502020202020204" pitchFamily="34" charset="0"/>
                <a:cs typeface="Segoe UI" panose="020B0502040204020203" pitchFamily="34" charset="0"/>
              </a:rPr>
              <a:t>be with you all, evermore</a:t>
            </a:r>
          </a:p>
          <a:p>
            <a:pPr marL="0" indent="0">
              <a:lnSpc>
                <a:spcPct val="90000"/>
              </a:lnSpc>
              <a:spcBef>
                <a:spcPts val="0"/>
              </a:spcBef>
              <a:buNone/>
            </a:pPr>
            <a:r>
              <a:rPr lang="en-GB" sz="2000" b="1" dirty="0">
                <a:solidFill>
                  <a:srgbClr val="002060"/>
                </a:solidFill>
                <a:latin typeface="Century Gothic" panose="020B0502020202020204" pitchFamily="34" charset="0"/>
                <a:cs typeface="Segoe UI" panose="020B0502040204020203" pitchFamily="34" charset="0"/>
              </a:rPr>
              <a:t>Amen</a:t>
            </a:r>
          </a:p>
          <a:p>
            <a:pPr marL="0" indent="0">
              <a:lnSpc>
                <a:spcPct val="90000"/>
              </a:lnSpc>
              <a:spcBef>
                <a:spcPts val="0"/>
              </a:spcBef>
              <a:buNone/>
            </a:pPr>
            <a:endParaRPr lang="en-GB" sz="1100" dirty="0"/>
          </a:p>
          <a:p>
            <a:pPr marL="0" indent="0">
              <a:lnSpc>
                <a:spcPct val="90000"/>
              </a:lnSpc>
              <a:spcBef>
                <a:spcPts val="0"/>
              </a:spcBef>
              <a:buNone/>
            </a:pPr>
            <a:endParaRPr lang="en-GB" sz="1100" dirty="0"/>
          </a:p>
          <a:p>
            <a:pPr marL="0" indent="0">
              <a:lnSpc>
                <a:spcPct val="90000"/>
              </a:lnSpc>
              <a:spcBef>
                <a:spcPts val="0"/>
              </a:spcBef>
              <a:buNone/>
            </a:pPr>
            <a:endParaRPr lang="en-GB" sz="1100" dirty="0"/>
          </a:p>
          <a:p>
            <a:pPr marL="0" indent="0">
              <a:lnSpc>
                <a:spcPct val="90000"/>
              </a:lnSpc>
              <a:spcBef>
                <a:spcPts val="0"/>
              </a:spcBef>
              <a:buNone/>
            </a:pPr>
            <a:endParaRPr lang="en-GB" sz="1100" dirty="0"/>
          </a:p>
        </p:txBody>
      </p:sp>
      <p:pic>
        <p:nvPicPr>
          <p:cNvPr id="4" name="Picture 3">
            <a:extLst>
              <a:ext uri="{FF2B5EF4-FFF2-40B4-BE49-F238E27FC236}">
                <a16:creationId xmlns:a16="http://schemas.microsoft.com/office/drawing/2014/main" id="{156FA1BC-FC3D-4092-8A91-F0D549A67FAE}"/>
              </a:ext>
            </a:extLst>
          </p:cNvPr>
          <p:cNvPicPr>
            <a:picLocks noChangeAspect="1"/>
          </p:cNvPicPr>
          <p:nvPr/>
        </p:nvPicPr>
        <p:blipFill>
          <a:blip r:embed="rId2"/>
          <a:stretch>
            <a:fillRect/>
          </a:stretch>
        </p:blipFill>
        <p:spPr>
          <a:xfrm>
            <a:off x="2815649" y="4333845"/>
            <a:ext cx="1542422" cy="1889924"/>
          </a:xfrm>
          <a:prstGeom prst="rect">
            <a:avLst/>
          </a:prstGeom>
        </p:spPr>
      </p:pic>
    </p:spTree>
    <p:extLst>
      <p:ext uri="{BB962C8B-B14F-4D97-AF65-F5344CB8AC3E}">
        <p14:creationId xmlns:p14="http://schemas.microsoft.com/office/powerpoint/2010/main" val="3954515875"/>
      </p:ext>
    </p:extLst>
  </p:cSld>
  <p:clrMapOvr>
    <a:masterClrMapping/>
  </p:clrMapOvr>
</p:sld>
</file>

<file path=ppt/theme/theme1.xml><?xml version="1.0" encoding="utf-8"?>
<a:theme xmlns:a="http://schemas.openxmlformats.org/drawingml/2006/main" name="Dividend">
  <a:themeElements>
    <a:clrScheme name="Dividend">
      <a:dk1>
        <a:sysClr val="windowText" lastClr="000000"/>
      </a:dk1>
      <a:lt1>
        <a:sysClr val="window" lastClr="FFFFFF"/>
      </a:lt1>
      <a:dk2>
        <a:srgbClr val="3D3D3D"/>
      </a:dk2>
      <a:lt2>
        <a:srgbClr val="EBEBEB"/>
      </a:lt2>
      <a:accent1>
        <a:srgbClr val="1A3260"/>
      </a:accent1>
      <a:accent2>
        <a:srgbClr val="4590B8"/>
      </a:accent2>
      <a:accent3>
        <a:srgbClr val="45CBE8"/>
      </a:accent3>
      <a:accent4>
        <a:srgbClr val="969FA7"/>
      </a:accent4>
      <a:accent5>
        <a:srgbClr val="A2C777"/>
      </a:accent5>
      <a:accent6>
        <a:srgbClr val="42955F"/>
      </a:accent6>
      <a:hlink>
        <a:srgbClr val="828282"/>
      </a:hlink>
      <a:folHlink>
        <a:srgbClr val="A5A5A5"/>
      </a:folHlink>
    </a:clrScheme>
    <a:fontScheme name="Dividend">
      <a:majorFont>
        <a:latin typeface="Gill Sans MT" panose="020B0502020104020203"/>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Gill Sans MT" panose="020B0502020104020203"/>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Dividend">
      <a:fillStyleLst>
        <a:solidFill>
          <a:schemeClr val="phClr"/>
        </a:solidFill>
        <a:gradFill rotWithShape="1">
          <a:gsLst>
            <a:gs pos="0">
              <a:schemeClr val="phClr">
                <a:tint val="68000"/>
                <a:alpha val="90000"/>
                <a:lumMod val="100000"/>
              </a:schemeClr>
            </a:gs>
            <a:gs pos="100000">
              <a:schemeClr val="phClr">
                <a:tint val="90000"/>
                <a:lumMod val="95000"/>
              </a:schemeClr>
            </a:gs>
          </a:gsLst>
          <a:lin ang="5400000" scaled="1"/>
        </a:gradFill>
        <a:gradFill rotWithShape="1">
          <a:gsLst>
            <a:gs pos="0">
              <a:schemeClr val="phClr">
                <a:tint val="98000"/>
                <a:lumMod val="110000"/>
              </a:schemeClr>
            </a:gs>
            <a:gs pos="84000">
              <a:schemeClr val="phClr">
                <a:shade val="90000"/>
                <a:lumMod val="88000"/>
              </a:schemeClr>
            </a:gs>
          </a:gsLst>
          <a:lin ang="5400000" scaled="0"/>
        </a:gradFill>
      </a:fillStyleLst>
      <a:lnStyleLst>
        <a:ln w="12700" cap="rnd" cmpd="sng" algn="ctr">
          <a:solidFill>
            <a:schemeClr val="phClr">
              <a:lumMod val="90000"/>
            </a:schemeClr>
          </a:solidFill>
          <a:prstDash val="solid"/>
        </a:ln>
        <a:ln w="22225"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55000"/>
              </a:srgbClr>
            </a:outerShdw>
          </a:effectLst>
        </a:effectStyle>
        <a:effectStyle>
          <a:effectLst>
            <a:outerShdw blurRad="88900" dist="38100" dir="5040000" rotWithShape="0">
              <a:srgbClr val="000000">
                <a:alpha val="60000"/>
              </a:srgbClr>
            </a:outerShdw>
          </a:effectLst>
          <a:scene3d>
            <a:camera prst="orthographicFront">
              <a:rot lat="0" lon="0" rev="0"/>
            </a:camera>
            <a:lightRig rig="threePt" dir="tl">
              <a:rot lat="0" lon="0" rev="1200000"/>
            </a:lightRig>
          </a:scene3d>
          <a:sp3d>
            <a:bevelT w="38100" h="50800"/>
          </a:sp3d>
        </a:effectStyle>
      </a:effectStyleLst>
      <a:bgFillStyleLst>
        <a:solidFill>
          <a:schemeClr val="phClr"/>
        </a:solidFill>
        <a:gradFill rotWithShape="1">
          <a:gsLst>
            <a:gs pos="0">
              <a:schemeClr val="phClr">
                <a:tint val="90000"/>
                <a:lumMod val="110000"/>
              </a:schemeClr>
            </a:gs>
            <a:gs pos="88000">
              <a:schemeClr val="phClr">
                <a:shade val="94000"/>
                <a:satMod val="110000"/>
                <a:lumMod val="88000"/>
              </a:schemeClr>
            </a:gs>
          </a:gsLst>
          <a:lin ang="5400000" scaled="0"/>
        </a:gradFill>
        <a:gradFill rotWithShape="1">
          <a:gsLst>
            <a:gs pos="0">
              <a:schemeClr val="phClr">
                <a:tint val="90000"/>
                <a:lumMod val="110000"/>
              </a:schemeClr>
            </a:gs>
            <a:gs pos="100000">
              <a:schemeClr val="phClr">
                <a:shade val="98000"/>
                <a:satMod val="110000"/>
                <a:lumMod val="8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Dividend" id="{9697A71B-4AB7-4A1A-BD5B-BB2D22835B57}" vid="{66F1C100-1D2B-4BEA-AD01-C4F230B3B965}"/>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TotalTime>
  <Words>1893</Words>
  <Application>Microsoft Office PowerPoint</Application>
  <PresentationFormat>Widescreen</PresentationFormat>
  <Paragraphs>184</Paragraphs>
  <Slides>35</Slides>
  <Notes>2</Notes>
  <HiddenSlides>0</HiddenSlides>
  <MMClips>2</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35</vt:i4>
      </vt:variant>
    </vt:vector>
  </HeadingPairs>
  <TitlesOfParts>
    <vt:vector size="43" baseType="lpstr">
      <vt:lpstr>Arial</vt:lpstr>
      <vt:lpstr>Arial Rounded MT Bold</vt:lpstr>
      <vt:lpstr>Calibri</vt:lpstr>
      <vt:lpstr>Century Gothic</vt:lpstr>
      <vt:lpstr>Gill Sans MT</vt:lpstr>
      <vt:lpstr>Segoe UI</vt:lpstr>
      <vt:lpstr>Wingdings 2</vt:lpstr>
      <vt:lpstr>Dividend</vt:lpstr>
      <vt:lpstr>Class Worship and Reflections</vt:lpstr>
      <vt:lpstr>     Church of England Colours for Worship      </vt:lpstr>
      <vt:lpstr>   Classroom Worship     </vt:lpstr>
      <vt:lpstr>Classroom Worship   Introduction for Teachers   </vt:lpstr>
      <vt:lpstr>Classroom Worship   Possible music   </vt:lpstr>
      <vt:lpstr>     Gathering   these can be used at the beginning of each session       </vt:lpstr>
      <vt:lpstr>     Gathering   these can be used at the beginning of each session       </vt:lpstr>
      <vt:lpstr>   Sending  these can be used at the End of each session     </vt:lpstr>
      <vt:lpstr>   Sending  these can be used at the End of each session     </vt:lpstr>
      <vt:lpstr>ENJOY &amp; CELEBRATE</vt:lpstr>
      <vt:lpstr>Classroom Worship   Reflection Space  The Wedding at Cana John 2: 1-12   </vt:lpstr>
      <vt:lpstr>Classroom Worship   Reflection Space   The Wedding at Cana John 2: 1-12   </vt:lpstr>
      <vt:lpstr>Classroom Worship   Reflection Space  The Wedding at Cana John 2: 1-12    </vt:lpstr>
      <vt:lpstr>Monday</vt:lpstr>
      <vt:lpstr>PowerPoint Presentation</vt:lpstr>
      <vt:lpstr>PowerPoint Presentation</vt:lpstr>
      <vt:lpstr>Bible Passage (based on JOHN 2:1-12)</vt:lpstr>
      <vt:lpstr>Responding </vt:lpstr>
      <vt:lpstr>Prayer</vt:lpstr>
      <vt:lpstr>Tuesday</vt:lpstr>
      <vt:lpstr>Engage… (based on Ecclesiastes 3: 12 -14)</vt:lpstr>
      <vt:lpstr>BIBLE PASSAGE… (based on Ecclesiastes 3: 12 -14)</vt:lpstr>
      <vt:lpstr>Responding </vt:lpstr>
      <vt:lpstr>Reflection question</vt:lpstr>
      <vt:lpstr>Reflection Challenge</vt:lpstr>
      <vt:lpstr>Prayer</vt:lpstr>
      <vt:lpstr>Wednesday</vt:lpstr>
      <vt:lpstr>Prompted to action - challenge</vt:lpstr>
      <vt:lpstr>Prompted to action - challenge</vt:lpstr>
      <vt:lpstr>Prayer</vt:lpstr>
      <vt:lpstr>Thursday</vt:lpstr>
      <vt:lpstr>Use the Meditation resource alongside the Spiritual Encounters – bible-based meditation teacher’s pack:  http://www.ldbe.co.uk/about/guidance- resources/worship-and-meditation/    (This can be adapted for use with all ages)  Joy  You may want to use the following reflection:        Joy is a gift to share The quiet joy of knowing that all will be well The noisy joy of a party with friends The joy of neighbours becoming friends </vt:lpstr>
      <vt:lpstr>Friday</vt:lpstr>
      <vt:lpstr> </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Class Worship and Reflections</dc:title>
  <dc:creator>Lynsay Jennings</dc:creator>
  <cp:lastModifiedBy>Lynsay Jennings</cp:lastModifiedBy>
  <cp:revision>2</cp:revision>
  <dcterms:created xsi:type="dcterms:W3CDTF">2020-11-24T13:27:37Z</dcterms:created>
  <dcterms:modified xsi:type="dcterms:W3CDTF">2020-11-24T13:40:02Z</dcterms:modified>
</cp:coreProperties>
</file>