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67" r:id="rId3"/>
    <p:sldId id="257" r:id="rId4"/>
    <p:sldId id="270" r:id="rId5"/>
    <p:sldId id="296" r:id="rId6"/>
    <p:sldId id="268" r:id="rId7"/>
    <p:sldId id="289" r:id="rId8"/>
    <p:sldId id="269" r:id="rId9"/>
    <p:sldId id="290" r:id="rId10"/>
    <p:sldId id="292" r:id="rId11"/>
    <p:sldId id="277" r:id="rId12"/>
    <p:sldId id="294" r:id="rId13"/>
    <p:sldId id="293" r:id="rId14"/>
    <p:sldId id="271" r:id="rId15"/>
    <p:sldId id="266" r:id="rId16"/>
    <p:sldId id="258" r:id="rId17"/>
    <p:sldId id="260" r:id="rId18"/>
    <p:sldId id="262" r:id="rId19"/>
    <p:sldId id="276" r:id="rId20"/>
    <p:sldId id="272" r:id="rId21"/>
    <p:sldId id="263" r:id="rId22"/>
    <p:sldId id="285" r:id="rId23"/>
    <p:sldId id="295" r:id="rId24"/>
    <p:sldId id="264" r:id="rId25"/>
    <p:sldId id="279" r:id="rId26"/>
    <p:sldId id="273" r:id="rId27"/>
    <p:sldId id="286" r:id="rId28"/>
    <p:sldId id="297" r:id="rId29"/>
    <p:sldId id="265" r:id="rId30"/>
    <p:sldId id="282" r:id="rId31"/>
    <p:sldId id="274" r:id="rId32"/>
    <p:sldId id="283" r:id="rId33"/>
    <p:sldId id="275" r:id="rId34"/>
    <p:sldId id="284" r:id="rId35"/>
    <p:sldId id="288"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92" autoAdjust="0"/>
  </p:normalViewPr>
  <p:slideViewPr>
    <p:cSldViewPr snapToGrid="0">
      <p:cViewPr varScale="1">
        <p:scale>
          <a:sx n="59" d="100"/>
          <a:sy n="59" d="100"/>
        </p:scale>
        <p:origin x="8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ata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FC9E43-FAA9-4679-9349-40D668DDE41A}"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029A47E9-826C-4431-B0E2-A3A566C5CD76}">
      <dgm:prSet/>
      <dgm:spPr/>
      <dgm:t>
        <a:bodyPr/>
        <a:lstStyle/>
        <a:p>
          <a:pPr>
            <a:lnSpc>
              <a:spcPct val="100000"/>
            </a:lnSpc>
          </a:pPr>
          <a:r>
            <a:rPr lang="en-GB"/>
            <a:t>How do you feel when you see this image?</a:t>
          </a:r>
          <a:endParaRPr lang="en-US"/>
        </a:p>
      </dgm:t>
    </dgm:pt>
    <dgm:pt modelId="{07A2FA35-3883-4823-862F-6B45ADAE9058}" type="parTrans" cxnId="{EDA8E732-4A5F-4DCD-9FEA-497950309B9A}">
      <dgm:prSet/>
      <dgm:spPr/>
      <dgm:t>
        <a:bodyPr/>
        <a:lstStyle/>
        <a:p>
          <a:endParaRPr lang="en-US"/>
        </a:p>
      </dgm:t>
    </dgm:pt>
    <dgm:pt modelId="{E454F066-A0E1-4AA2-A5C1-F3A1E9BDE756}" type="sibTrans" cxnId="{EDA8E732-4A5F-4DCD-9FEA-497950309B9A}">
      <dgm:prSet/>
      <dgm:spPr/>
      <dgm:t>
        <a:bodyPr/>
        <a:lstStyle/>
        <a:p>
          <a:pPr>
            <a:lnSpc>
              <a:spcPct val="100000"/>
            </a:lnSpc>
          </a:pPr>
          <a:endParaRPr lang="en-US"/>
        </a:p>
      </dgm:t>
    </dgm:pt>
    <dgm:pt modelId="{2D0FA6B1-0286-423C-AB4F-6716FDA1B283}">
      <dgm:prSet/>
      <dgm:spPr/>
      <dgm:t>
        <a:bodyPr/>
        <a:lstStyle/>
        <a:p>
          <a:pPr>
            <a:lnSpc>
              <a:spcPct val="100000"/>
            </a:lnSpc>
          </a:pPr>
          <a:r>
            <a:rPr lang="en-GB"/>
            <a:t>How would you describe what is happening?</a:t>
          </a:r>
          <a:endParaRPr lang="en-US"/>
        </a:p>
      </dgm:t>
    </dgm:pt>
    <dgm:pt modelId="{2FA56A1D-D810-41D2-A899-AFEAC0723D96}" type="parTrans" cxnId="{7FF0B795-091F-489F-A2F3-10C80CBA9927}">
      <dgm:prSet/>
      <dgm:spPr/>
      <dgm:t>
        <a:bodyPr/>
        <a:lstStyle/>
        <a:p>
          <a:endParaRPr lang="en-US"/>
        </a:p>
      </dgm:t>
    </dgm:pt>
    <dgm:pt modelId="{7143CFAA-6633-4A1A-A25F-77D6E6BACD9D}" type="sibTrans" cxnId="{7FF0B795-091F-489F-A2F3-10C80CBA9927}">
      <dgm:prSet/>
      <dgm:spPr/>
      <dgm:t>
        <a:bodyPr/>
        <a:lstStyle/>
        <a:p>
          <a:pPr>
            <a:lnSpc>
              <a:spcPct val="100000"/>
            </a:lnSpc>
          </a:pPr>
          <a:endParaRPr lang="en-US"/>
        </a:p>
      </dgm:t>
    </dgm:pt>
    <dgm:pt modelId="{086316E7-CC82-4E8C-9C9D-7F22CC83E8E1}">
      <dgm:prSet/>
      <dgm:spPr/>
      <dgm:t>
        <a:bodyPr/>
        <a:lstStyle/>
        <a:p>
          <a:pPr>
            <a:lnSpc>
              <a:spcPct val="100000"/>
            </a:lnSpc>
          </a:pPr>
          <a:r>
            <a:rPr lang="en-GB"/>
            <a:t>Does this feel like a positive picture?</a:t>
          </a:r>
          <a:endParaRPr lang="en-US"/>
        </a:p>
      </dgm:t>
    </dgm:pt>
    <dgm:pt modelId="{B6FFA75D-52E8-4B10-A0E6-D02A89E52140}" type="parTrans" cxnId="{F1219BDD-2A0D-44F6-A099-5C578A09AE97}">
      <dgm:prSet/>
      <dgm:spPr/>
      <dgm:t>
        <a:bodyPr/>
        <a:lstStyle/>
        <a:p>
          <a:endParaRPr lang="en-US"/>
        </a:p>
      </dgm:t>
    </dgm:pt>
    <dgm:pt modelId="{9E35E967-D1C7-4E0F-A133-E254574983E1}" type="sibTrans" cxnId="{F1219BDD-2A0D-44F6-A099-5C578A09AE97}">
      <dgm:prSet/>
      <dgm:spPr/>
      <dgm:t>
        <a:bodyPr/>
        <a:lstStyle/>
        <a:p>
          <a:pPr>
            <a:lnSpc>
              <a:spcPct val="100000"/>
            </a:lnSpc>
          </a:pPr>
          <a:endParaRPr lang="en-US"/>
        </a:p>
      </dgm:t>
    </dgm:pt>
    <dgm:pt modelId="{6F9451EB-B8BE-4EBF-8D4C-98D711AB704E}">
      <dgm:prSet/>
      <dgm:spPr/>
      <dgm:t>
        <a:bodyPr/>
        <a:lstStyle/>
        <a:p>
          <a:pPr>
            <a:lnSpc>
              <a:spcPct val="100000"/>
            </a:lnSpc>
          </a:pPr>
          <a:r>
            <a:rPr lang="en-GB"/>
            <a:t>Why or why not?</a:t>
          </a:r>
          <a:endParaRPr lang="en-US"/>
        </a:p>
      </dgm:t>
    </dgm:pt>
    <dgm:pt modelId="{B5456B09-E28E-48C8-B5AC-486219A95493}" type="parTrans" cxnId="{D311EF93-5726-4372-BB57-B0E6233952B5}">
      <dgm:prSet/>
      <dgm:spPr/>
      <dgm:t>
        <a:bodyPr/>
        <a:lstStyle/>
        <a:p>
          <a:endParaRPr lang="en-US"/>
        </a:p>
      </dgm:t>
    </dgm:pt>
    <dgm:pt modelId="{F34795A9-937E-45F3-A259-35200AA57B5C}" type="sibTrans" cxnId="{D311EF93-5726-4372-BB57-B0E6233952B5}">
      <dgm:prSet/>
      <dgm:spPr/>
      <dgm:t>
        <a:bodyPr/>
        <a:lstStyle/>
        <a:p>
          <a:endParaRPr lang="en-US"/>
        </a:p>
      </dgm:t>
    </dgm:pt>
    <dgm:pt modelId="{1DE5ACFB-60B4-4530-8B1F-7FF0168C4CE3}" type="pres">
      <dgm:prSet presAssocID="{5CFC9E43-FAA9-4679-9349-40D668DDE41A}" presName="root" presStyleCnt="0">
        <dgm:presLayoutVars>
          <dgm:dir/>
          <dgm:resizeHandles val="exact"/>
        </dgm:presLayoutVars>
      </dgm:prSet>
      <dgm:spPr/>
    </dgm:pt>
    <dgm:pt modelId="{A84E3554-EC7C-43C4-BF8C-7C83167E13E3}" type="pres">
      <dgm:prSet presAssocID="{5CFC9E43-FAA9-4679-9349-40D668DDE41A}" presName="container" presStyleCnt="0">
        <dgm:presLayoutVars>
          <dgm:dir/>
          <dgm:resizeHandles val="exact"/>
        </dgm:presLayoutVars>
      </dgm:prSet>
      <dgm:spPr/>
    </dgm:pt>
    <dgm:pt modelId="{93BDABA2-3E7A-486C-9EE7-9D8E7CBA1ED2}" type="pres">
      <dgm:prSet presAssocID="{029A47E9-826C-4431-B0E2-A3A566C5CD76}" presName="compNode" presStyleCnt="0"/>
      <dgm:spPr/>
    </dgm:pt>
    <dgm:pt modelId="{6B997E1A-9F01-4479-99F0-BE525BB5D03F}" type="pres">
      <dgm:prSet presAssocID="{029A47E9-826C-4431-B0E2-A3A566C5CD76}" presName="iconBgRect" presStyleLbl="bgShp" presStyleIdx="0" presStyleCnt="4"/>
      <dgm:spPr/>
    </dgm:pt>
    <dgm:pt modelId="{6BA0B743-BD98-498E-A4AA-FF1A81402F84}" type="pres">
      <dgm:prSet presAssocID="{029A47E9-826C-4431-B0E2-A3A566C5CD7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Neutral Face with No Fill"/>
        </a:ext>
      </dgm:extLst>
    </dgm:pt>
    <dgm:pt modelId="{58638A7D-E010-48EF-91AF-11F1C1D1E233}" type="pres">
      <dgm:prSet presAssocID="{029A47E9-826C-4431-B0E2-A3A566C5CD76}" presName="spaceRect" presStyleCnt="0"/>
      <dgm:spPr/>
    </dgm:pt>
    <dgm:pt modelId="{3882FE05-1BBC-43CF-B439-5741AF6735FA}" type="pres">
      <dgm:prSet presAssocID="{029A47E9-826C-4431-B0E2-A3A566C5CD76}" presName="textRect" presStyleLbl="revTx" presStyleIdx="0" presStyleCnt="4">
        <dgm:presLayoutVars>
          <dgm:chMax val="1"/>
          <dgm:chPref val="1"/>
        </dgm:presLayoutVars>
      </dgm:prSet>
      <dgm:spPr/>
    </dgm:pt>
    <dgm:pt modelId="{41D9B4C7-D55C-4420-8803-448720D58E88}" type="pres">
      <dgm:prSet presAssocID="{E454F066-A0E1-4AA2-A5C1-F3A1E9BDE756}" presName="sibTrans" presStyleLbl="sibTrans2D1" presStyleIdx="0" presStyleCnt="0"/>
      <dgm:spPr/>
    </dgm:pt>
    <dgm:pt modelId="{8B77DF29-E868-417A-8F62-44BF9AE090EA}" type="pres">
      <dgm:prSet presAssocID="{2D0FA6B1-0286-423C-AB4F-6716FDA1B283}" presName="compNode" presStyleCnt="0"/>
      <dgm:spPr/>
    </dgm:pt>
    <dgm:pt modelId="{D9231412-D64B-4CDB-B15B-9D95FAC58D28}" type="pres">
      <dgm:prSet presAssocID="{2D0FA6B1-0286-423C-AB4F-6716FDA1B283}" presName="iconBgRect" presStyleLbl="bgShp" presStyleIdx="1" presStyleCnt="4"/>
      <dgm:spPr/>
    </dgm:pt>
    <dgm:pt modelId="{4044B77C-AC8B-4AC0-B999-E4053B975DE7}" type="pres">
      <dgm:prSet presAssocID="{2D0FA6B1-0286-423C-AB4F-6716FDA1B28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Questions"/>
        </a:ext>
      </dgm:extLst>
    </dgm:pt>
    <dgm:pt modelId="{87EF2049-9504-47B0-B98E-13662D298BBA}" type="pres">
      <dgm:prSet presAssocID="{2D0FA6B1-0286-423C-AB4F-6716FDA1B283}" presName="spaceRect" presStyleCnt="0"/>
      <dgm:spPr/>
    </dgm:pt>
    <dgm:pt modelId="{782A567E-DD2E-4CA2-B5CB-F4E112372A99}" type="pres">
      <dgm:prSet presAssocID="{2D0FA6B1-0286-423C-AB4F-6716FDA1B283}" presName="textRect" presStyleLbl="revTx" presStyleIdx="1" presStyleCnt="4">
        <dgm:presLayoutVars>
          <dgm:chMax val="1"/>
          <dgm:chPref val="1"/>
        </dgm:presLayoutVars>
      </dgm:prSet>
      <dgm:spPr/>
    </dgm:pt>
    <dgm:pt modelId="{AFD44B9A-FD7C-42B8-AF1D-ACCAB0163BB8}" type="pres">
      <dgm:prSet presAssocID="{7143CFAA-6633-4A1A-A25F-77D6E6BACD9D}" presName="sibTrans" presStyleLbl="sibTrans2D1" presStyleIdx="0" presStyleCnt="0"/>
      <dgm:spPr/>
    </dgm:pt>
    <dgm:pt modelId="{4F3BF636-51D9-43C7-B8D9-5E0038D1419E}" type="pres">
      <dgm:prSet presAssocID="{086316E7-CC82-4E8C-9C9D-7F22CC83E8E1}" presName="compNode" presStyleCnt="0"/>
      <dgm:spPr/>
    </dgm:pt>
    <dgm:pt modelId="{F3C33739-3F12-4E4E-AD5C-8E711495DB35}" type="pres">
      <dgm:prSet presAssocID="{086316E7-CC82-4E8C-9C9D-7F22CC83E8E1}" presName="iconBgRect" presStyleLbl="bgShp" presStyleIdx="2" presStyleCnt="4"/>
      <dgm:spPr/>
    </dgm:pt>
    <dgm:pt modelId="{10390279-4D7D-43B5-996E-DB48947F5BE0}" type="pres">
      <dgm:prSet presAssocID="{086316E7-CC82-4E8C-9C9D-7F22CC83E8E1}"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humbs Up Sign"/>
        </a:ext>
      </dgm:extLst>
    </dgm:pt>
    <dgm:pt modelId="{6055ACE0-99BB-47D3-9692-2D56ECF18743}" type="pres">
      <dgm:prSet presAssocID="{086316E7-CC82-4E8C-9C9D-7F22CC83E8E1}" presName="spaceRect" presStyleCnt="0"/>
      <dgm:spPr/>
    </dgm:pt>
    <dgm:pt modelId="{931280F4-4ABD-4A3E-A685-99D347F48BAE}" type="pres">
      <dgm:prSet presAssocID="{086316E7-CC82-4E8C-9C9D-7F22CC83E8E1}" presName="textRect" presStyleLbl="revTx" presStyleIdx="2" presStyleCnt="4">
        <dgm:presLayoutVars>
          <dgm:chMax val="1"/>
          <dgm:chPref val="1"/>
        </dgm:presLayoutVars>
      </dgm:prSet>
      <dgm:spPr/>
    </dgm:pt>
    <dgm:pt modelId="{807C599E-C5A1-4AD7-BB22-2DDAF81020A6}" type="pres">
      <dgm:prSet presAssocID="{9E35E967-D1C7-4E0F-A133-E254574983E1}" presName="sibTrans" presStyleLbl="sibTrans2D1" presStyleIdx="0" presStyleCnt="0"/>
      <dgm:spPr/>
    </dgm:pt>
    <dgm:pt modelId="{5BF63797-2335-4713-8B32-4C848F46990B}" type="pres">
      <dgm:prSet presAssocID="{6F9451EB-B8BE-4EBF-8D4C-98D711AB704E}" presName="compNode" presStyleCnt="0"/>
      <dgm:spPr/>
    </dgm:pt>
    <dgm:pt modelId="{7DDD2EBA-798D-42A8-8CC1-B00F8223D67E}" type="pres">
      <dgm:prSet presAssocID="{6F9451EB-B8BE-4EBF-8D4C-98D711AB704E}" presName="iconBgRect" presStyleLbl="bgShp" presStyleIdx="3" presStyleCnt="4"/>
      <dgm:spPr/>
    </dgm:pt>
    <dgm:pt modelId="{6B0FB220-A5C1-46B2-AC79-3048F399DEA2}" type="pres">
      <dgm:prSet presAssocID="{6F9451EB-B8BE-4EBF-8D4C-98D711AB704E}"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Question mark"/>
        </a:ext>
      </dgm:extLst>
    </dgm:pt>
    <dgm:pt modelId="{AA54496C-04BF-4ECF-B793-AC5EB0A2D9B3}" type="pres">
      <dgm:prSet presAssocID="{6F9451EB-B8BE-4EBF-8D4C-98D711AB704E}" presName="spaceRect" presStyleCnt="0"/>
      <dgm:spPr/>
    </dgm:pt>
    <dgm:pt modelId="{BB1C6551-6C2D-48DA-AABE-E3973B8ED693}" type="pres">
      <dgm:prSet presAssocID="{6F9451EB-B8BE-4EBF-8D4C-98D711AB704E}" presName="textRect" presStyleLbl="revTx" presStyleIdx="3" presStyleCnt="4">
        <dgm:presLayoutVars>
          <dgm:chMax val="1"/>
          <dgm:chPref val="1"/>
        </dgm:presLayoutVars>
      </dgm:prSet>
      <dgm:spPr/>
    </dgm:pt>
  </dgm:ptLst>
  <dgm:cxnLst>
    <dgm:cxn modelId="{EDD64A20-022C-4432-94B0-BDF811B92863}" type="presOf" srcId="{6F9451EB-B8BE-4EBF-8D4C-98D711AB704E}" destId="{BB1C6551-6C2D-48DA-AABE-E3973B8ED693}" srcOrd="0" destOrd="0" presId="urn:microsoft.com/office/officeart/2018/2/layout/IconCircleList"/>
    <dgm:cxn modelId="{7A62C92D-8C38-451C-B9B8-220590E3C700}" type="presOf" srcId="{7143CFAA-6633-4A1A-A25F-77D6E6BACD9D}" destId="{AFD44B9A-FD7C-42B8-AF1D-ACCAB0163BB8}" srcOrd="0" destOrd="0" presId="urn:microsoft.com/office/officeart/2018/2/layout/IconCircleList"/>
    <dgm:cxn modelId="{EDA8E732-4A5F-4DCD-9FEA-497950309B9A}" srcId="{5CFC9E43-FAA9-4679-9349-40D668DDE41A}" destId="{029A47E9-826C-4431-B0E2-A3A566C5CD76}" srcOrd="0" destOrd="0" parTransId="{07A2FA35-3883-4823-862F-6B45ADAE9058}" sibTransId="{E454F066-A0E1-4AA2-A5C1-F3A1E9BDE756}"/>
    <dgm:cxn modelId="{AC7ABA45-2037-4FFA-8D70-CB83D87CB188}" type="presOf" srcId="{E454F066-A0E1-4AA2-A5C1-F3A1E9BDE756}" destId="{41D9B4C7-D55C-4420-8803-448720D58E88}" srcOrd="0" destOrd="0" presId="urn:microsoft.com/office/officeart/2018/2/layout/IconCircleList"/>
    <dgm:cxn modelId="{C2B7938E-F91C-4EF7-B6B0-B268A6F1BFBE}" type="presOf" srcId="{2D0FA6B1-0286-423C-AB4F-6716FDA1B283}" destId="{782A567E-DD2E-4CA2-B5CB-F4E112372A99}" srcOrd="0" destOrd="0" presId="urn:microsoft.com/office/officeart/2018/2/layout/IconCircleList"/>
    <dgm:cxn modelId="{D311EF93-5726-4372-BB57-B0E6233952B5}" srcId="{5CFC9E43-FAA9-4679-9349-40D668DDE41A}" destId="{6F9451EB-B8BE-4EBF-8D4C-98D711AB704E}" srcOrd="3" destOrd="0" parTransId="{B5456B09-E28E-48C8-B5AC-486219A95493}" sibTransId="{F34795A9-937E-45F3-A259-35200AA57B5C}"/>
    <dgm:cxn modelId="{7FF0B795-091F-489F-A2F3-10C80CBA9927}" srcId="{5CFC9E43-FAA9-4679-9349-40D668DDE41A}" destId="{2D0FA6B1-0286-423C-AB4F-6716FDA1B283}" srcOrd="1" destOrd="0" parTransId="{2FA56A1D-D810-41D2-A899-AFEAC0723D96}" sibTransId="{7143CFAA-6633-4A1A-A25F-77D6E6BACD9D}"/>
    <dgm:cxn modelId="{1A69E9A9-2DF6-47F8-88CF-713A72826DCF}" type="presOf" srcId="{9E35E967-D1C7-4E0F-A133-E254574983E1}" destId="{807C599E-C5A1-4AD7-BB22-2DDAF81020A6}" srcOrd="0" destOrd="0" presId="urn:microsoft.com/office/officeart/2018/2/layout/IconCircleList"/>
    <dgm:cxn modelId="{E054A8BA-91F5-45E2-AD91-C59477E303C5}" type="presOf" srcId="{086316E7-CC82-4E8C-9C9D-7F22CC83E8E1}" destId="{931280F4-4ABD-4A3E-A685-99D347F48BAE}" srcOrd="0" destOrd="0" presId="urn:microsoft.com/office/officeart/2018/2/layout/IconCircleList"/>
    <dgm:cxn modelId="{F1219BDD-2A0D-44F6-A099-5C578A09AE97}" srcId="{5CFC9E43-FAA9-4679-9349-40D668DDE41A}" destId="{086316E7-CC82-4E8C-9C9D-7F22CC83E8E1}" srcOrd="2" destOrd="0" parTransId="{B6FFA75D-52E8-4B10-A0E6-D02A89E52140}" sibTransId="{9E35E967-D1C7-4E0F-A133-E254574983E1}"/>
    <dgm:cxn modelId="{A0E46BEA-06FF-43DC-A62B-4A261F69714D}" type="presOf" srcId="{029A47E9-826C-4431-B0E2-A3A566C5CD76}" destId="{3882FE05-1BBC-43CF-B439-5741AF6735FA}" srcOrd="0" destOrd="0" presId="urn:microsoft.com/office/officeart/2018/2/layout/IconCircleList"/>
    <dgm:cxn modelId="{7B5EFAFF-E624-48A9-99A5-3277FFA7F7F6}" type="presOf" srcId="{5CFC9E43-FAA9-4679-9349-40D668DDE41A}" destId="{1DE5ACFB-60B4-4530-8B1F-7FF0168C4CE3}" srcOrd="0" destOrd="0" presId="urn:microsoft.com/office/officeart/2018/2/layout/IconCircleList"/>
    <dgm:cxn modelId="{81A905EA-3483-49D3-8B46-9A910E2E082E}" type="presParOf" srcId="{1DE5ACFB-60B4-4530-8B1F-7FF0168C4CE3}" destId="{A84E3554-EC7C-43C4-BF8C-7C83167E13E3}" srcOrd="0" destOrd="0" presId="urn:microsoft.com/office/officeart/2018/2/layout/IconCircleList"/>
    <dgm:cxn modelId="{22B51800-A576-4CA4-9843-42ADE52B6DE7}" type="presParOf" srcId="{A84E3554-EC7C-43C4-BF8C-7C83167E13E3}" destId="{93BDABA2-3E7A-486C-9EE7-9D8E7CBA1ED2}" srcOrd="0" destOrd="0" presId="urn:microsoft.com/office/officeart/2018/2/layout/IconCircleList"/>
    <dgm:cxn modelId="{BDC751C0-6A5E-46BC-BBBB-7998F9B02E5A}" type="presParOf" srcId="{93BDABA2-3E7A-486C-9EE7-9D8E7CBA1ED2}" destId="{6B997E1A-9F01-4479-99F0-BE525BB5D03F}" srcOrd="0" destOrd="0" presId="urn:microsoft.com/office/officeart/2018/2/layout/IconCircleList"/>
    <dgm:cxn modelId="{C6E2D061-C7C8-499A-BF3A-D83058273F81}" type="presParOf" srcId="{93BDABA2-3E7A-486C-9EE7-9D8E7CBA1ED2}" destId="{6BA0B743-BD98-498E-A4AA-FF1A81402F84}" srcOrd="1" destOrd="0" presId="urn:microsoft.com/office/officeart/2018/2/layout/IconCircleList"/>
    <dgm:cxn modelId="{55F95552-4023-4221-878A-020C9CA41C5D}" type="presParOf" srcId="{93BDABA2-3E7A-486C-9EE7-9D8E7CBA1ED2}" destId="{58638A7D-E010-48EF-91AF-11F1C1D1E233}" srcOrd="2" destOrd="0" presId="urn:microsoft.com/office/officeart/2018/2/layout/IconCircleList"/>
    <dgm:cxn modelId="{9F3DCA4A-4449-4545-AD26-A81968B9CB56}" type="presParOf" srcId="{93BDABA2-3E7A-486C-9EE7-9D8E7CBA1ED2}" destId="{3882FE05-1BBC-43CF-B439-5741AF6735FA}" srcOrd="3" destOrd="0" presId="urn:microsoft.com/office/officeart/2018/2/layout/IconCircleList"/>
    <dgm:cxn modelId="{4AD3D9AE-B918-45EF-ADCE-8C60A423E86C}" type="presParOf" srcId="{A84E3554-EC7C-43C4-BF8C-7C83167E13E3}" destId="{41D9B4C7-D55C-4420-8803-448720D58E88}" srcOrd="1" destOrd="0" presId="urn:microsoft.com/office/officeart/2018/2/layout/IconCircleList"/>
    <dgm:cxn modelId="{A56128D8-B074-40C6-BF65-73C673130B69}" type="presParOf" srcId="{A84E3554-EC7C-43C4-BF8C-7C83167E13E3}" destId="{8B77DF29-E868-417A-8F62-44BF9AE090EA}" srcOrd="2" destOrd="0" presId="urn:microsoft.com/office/officeart/2018/2/layout/IconCircleList"/>
    <dgm:cxn modelId="{E4C5A053-9CA7-4F09-965D-71175E47FF56}" type="presParOf" srcId="{8B77DF29-E868-417A-8F62-44BF9AE090EA}" destId="{D9231412-D64B-4CDB-B15B-9D95FAC58D28}" srcOrd="0" destOrd="0" presId="urn:microsoft.com/office/officeart/2018/2/layout/IconCircleList"/>
    <dgm:cxn modelId="{96F58CEA-2466-48EE-A507-ECA0EB2DE359}" type="presParOf" srcId="{8B77DF29-E868-417A-8F62-44BF9AE090EA}" destId="{4044B77C-AC8B-4AC0-B999-E4053B975DE7}" srcOrd="1" destOrd="0" presId="urn:microsoft.com/office/officeart/2018/2/layout/IconCircleList"/>
    <dgm:cxn modelId="{5D6455D5-66BD-4D97-8B98-FC1A3AC7288A}" type="presParOf" srcId="{8B77DF29-E868-417A-8F62-44BF9AE090EA}" destId="{87EF2049-9504-47B0-B98E-13662D298BBA}" srcOrd="2" destOrd="0" presId="urn:microsoft.com/office/officeart/2018/2/layout/IconCircleList"/>
    <dgm:cxn modelId="{F84F59BC-06C8-4713-AA0E-860A7A37CFCF}" type="presParOf" srcId="{8B77DF29-E868-417A-8F62-44BF9AE090EA}" destId="{782A567E-DD2E-4CA2-B5CB-F4E112372A99}" srcOrd="3" destOrd="0" presId="urn:microsoft.com/office/officeart/2018/2/layout/IconCircleList"/>
    <dgm:cxn modelId="{40F106A0-D439-4655-ADA7-A6C87759F8EC}" type="presParOf" srcId="{A84E3554-EC7C-43C4-BF8C-7C83167E13E3}" destId="{AFD44B9A-FD7C-42B8-AF1D-ACCAB0163BB8}" srcOrd="3" destOrd="0" presId="urn:microsoft.com/office/officeart/2018/2/layout/IconCircleList"/>
    <dgm:cxn modelId="{7D621DA7-7B7F-4B16-8F1F-EB7D4A996DD7}" type="presParOf" srcId="{A84E3554-EC7C-43C4-BF8C-7C83167E13E3}" destId="{4F3BF636-51D9-43C7-B8D9-5E0038D1419E}" srcOrd="4" destOrd="0" presId="urn:microsoft.com/office/officeart/2018/2/layout/IconCircleList"/>
    <dgm:cxn modelId="{0C21FA89-D1CE-4976-A631-F402E967929B}" type="presParOf" srcId="{4F3BF636-51D9-43C7-B8D9-5E0038D1419E}" destId="{F3C33739-3F12-4E4E-AD5C-8E711495DB35}" srcOrd="0" destOrd="0" presId="urn:microsoft.com/office/officeart/2018/2/layout/IconCircleList"/>
    <dgm:cxn modelId="{493FAF16-A760-41F5-A625-F126B5A33B8F}" type="presParOf" srcId="{4F3BF636-51D9-43C7-B8D9-5E0038D1419E}" destId="{10390279-4D7D-43B5-996E-DB48947F5BE0}" srcOrd="1" destOrd="0" presId="urn:microsoft.com/office/officeart/2018/2/layout/IconCircleList"/>
    <dgm:cxn modelId="{0227B15B-6F7A-402E-BEBF-2D4F17AD5508}" type="presParOf" srcId="{4F3BF636-51D9-43C7-B8D9-5E0038D1419E}" destId="{6055ACE0-99BB-47D3-9692-2D56ECF18743}" srcOrd="2" destOrd="0" presId="urn:microsoft.com/office/officeart/2018/2/layout/IconCircleList"/>
    <dgm:cxn modelId="{4F152A23-2B17-4482-8E40-A8CEE5213C36}" type="presParOf" srcId="{4F3BF636-51D9-43C7-B8D9-5E0038D1419E}" destId="{931280F4-4ABD-4A3E-A685-99D347F48BAE}" srcOrd="3" destOrd="0" presId="urn:microsoft.com/office/officeart/2018/2/layout/IconCircleList"/>
    <dgm:cxn modelId="{5727423A-2AF5-42AE-A691-12CB9EEB1D70}" type="presParOf" srcId="{A84E3554-EC7C-43C4-BF8C-7C83167E13E3}" destId="{807C599E-C5A1-4AD7-BB22-2DDAF81020A6}" srcOrd="5" destOrd="0" presId="urn:microsoft.com/office/officeart/2018/2/layout/IconCircleList"/>
    <dgm:cxn modelId="{952F21B0-878B-47CD-9D27-09BE4E29AE38}" type="presParOf" srcId="{A84E3554-EC7C-43C4-BF8C-7C83167E13E3}" destId="{5BF63797-2335-4713-8B32-4C848F46990B}" srcOrd="6" destOrd="0" presId="urn:microsoft.com/office/officeart/2018/2/layout/IconCircleList"/>
    <dgm:cxn modelId="{990E17EC-76FA-418D-9332-E377EDF9BB51}" type="presParOf" srcId="{5BF63797-2335-4713-8B32-4C848F46990B}" destId="{7DDD2EBA-798D-42A8-8CC1-B00F8223D67E}" srcOrd="0" destOrd="0" presId="urn:microsoft.com/office/officeart/2018/2/layout/IconCircleList"/>
    <dgm:cxn modelId="{38288EE3-FFDA-49FB-B4FD-8235678BF9A8}" type="presParOf" srcId="{5BF63797-2335-4713-8B32-4C848F46990B}" destId="{6B0FB220-A5C1-46B2-AC79-3048F399DEA2}" srcOrd="1" destOrd="0" presId="urn:microsoft.com/office/officeart/2018/2/layout/IconCircleList"/>
    <dgm:cxn modelId="{6AE6DF9E-4C9E-4942-A747-52843B19AE99}" type="presParOf" srcId="{5BF63797-2335-4713-8B32-4C848F46990B}" destId="{AA54496C-04BF-4ECF-B793-AC5EB0A2D9B3}" srcOrd="2" destOrd="0" presId="urn:microsoft.com/office/officeart/2018/2/layout/IconCircleList"/>
    <dgm:cxn modelId="{292840B8-0F98-435D-98AA-464D80D37EB0}" type="presParOf" srcId="{5BF63797-2335-4713-8B32-4C848F46990B}" destId="{BB1C6551-6C2D-48DA-AABE-E3973B8ED693}"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B0D81C-0217-4AD4-B9D2-628080EC9703}"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3628787D-6550-4611-9FAC-963898C3529F}">
      <dgm:prSet/>
      <dgm:spPr/>
      <dgm:t>
        <a:bodyPr/>
        <a:lstStyle/>
        <a:p>
          <a:pPr>
            <a:lnSpc>
              <a:spcPct val="100000"/>
            </a:lnSpc>
          </a:pPr>
          <a:r>
            <a:rPr lang="en-GB"/>
            <a:t>How do you feel now that you can see the whole image?</a:t>
          </a:r>
          <a:endParaRPr lang="en-US"/>
        </a:p>
      </dgm:t>
    </dgm:pt>
    <dgm:pt modelId="{6B2BA925-A368-4D1A-B900-0CBE8A3F7FF3}" type="parTrans" cxnId="{AD693373-43FE-4181-860A-10FBC266F5DB}">
      <dgm:prSet/>
      <dgm:spPr/>
      <dgm:t>
        <a:bodyPr/>
        <a:lstStyle/>
        <a:p>
          <a:endParaRPr lang="en-US"/>
        </a:p>
      </dgm:t>
    </dgm:pt>
    <dgm:pt modelId="{47BE858E-C29D-4A6F-92AD-243E82A24ABE}" type="sibTrans" cxnId="{AD693373-43FE-4181-860A-10FBC266F5DB}">
      <dgm:prSet/>
      <dgm:spPr/>
      <dgm:t>
        <a:bodyPr/>
        <a:lstStyle/>
        <a:p>
          <a:pPr>
            <a:lnSpc>
              <a:spcPct val="100000"/>
            </a:lnSpc>
          </a:pPr>
          <a:endParaRPr lang="en-US"/>
        </a:p>
      </dgm:t>
    </dgm:pt>
    <dgm:pt modelId="{99B7D48A-250D-4396-B6EE-F69E0E108A2C}">
      <dgm:prSet/>
      <dgm:spPr/>
      <dgm:t>
        <a:bodyPr/>
        <a:lstStyle/>
        <a:p>
          <a:pPr>
            <a:lnSpc>
              <a:spcPct val="100000"/>
            </a:lnSpc>
          </a:pPr>
          <a:r>
            <a:rPr lang="en-GB"/>
            <a:t>How would you describe what is happening?</a:t>
          </a:r>
          <a:endParaRPr lang="en-US"/>
        </a:p>
      </dgm:t>
    </dgm:pt>
    <dgm:pt modelId="{C22F1768-5136-4F47-A2FA-AD6D62CF9592}" type="parTrans" cxnId="{F94C6EC9-2BDB-4489-A6F0-C4D4C1F3EAE0}">
      <dgm:prSet/>
      <dgm:spPr/>
      <dgm:t>
        <a:bodyPr/>
        <a:lstStyle/>
        <a:p>
          <a:endParaRPr lang="en-US"/>
        </a:p>
      </dgm:t>
    </dgm:pt>
    <dgm:pt modelId="{92D68094-F6B5-47B2-AA0D-C587C73E6316}" type="sibTrans" cxnId="{F94C6EC9-2BDB-4489-A6F0-C4D4C1F3EAE0}">
      <dgm:prSet/>
      <dgm:spPr/>
      <dgm:t>
        <a:bodyPr/>
        <a:lstStyle/>
        <a:p>
          <a:pPr>
            <a:lnSpc>
              <a:spcPct val="100000"/>
            </a:lnSpc>
          </a:pPr>
          <a:endParaRPr lang="en-US"/>
        </a:p>
      </dgm:t>
    </dgm:pt>
    <dgm:pt modelId="{5C108A9A-B8FE-4DF4-8D0D-5674E2525932}">
      <dgm:prSet/>
      <dgm:spPr/>
      <dgm:t>
        <a:bodyPr/>
        <a:lstStyle/>
        <a:p>
          <a:pPr>
            <a:lnSpc>
              <a:spcPct val="100000"/>
            </a:lnSpc>
          </a:pPr>
          <a:r>
            <a:rPr lang="en-GB"/>
            <a:t>Does this feel like a positive picture?</a:t>
          </a:r>
          <a:endParaRPr lang="en-US"/>
        </a:p>
      </dgm:t>
    </dgm:pt>
    <dgm:pt modelId="{BC75DE35-1314-4163-8D3B-436B0791DB1F}" type="parTrans" cxnId="{8A876227-2E23-4F51-B812-FED2159D556D}">
      <dgm:prSet/>
      <dgm:spPr/>
      <dgm:t>
        <a:bodyPr/>
        <a:lstStyle/>
        <a:p>
          <a:endParaRPr lang="en-US"/>
        </a:p>
      </dgm:t>
    </dgm:pt>
    <dgm:pt modelId="{ED003D99-7970-459E-A64C-C171E436CA38}" type="sibTrans" cxnId="{8A876227-2E23-4F51-B812-FED2159D556D}">
      <dgm:prSet/>
      <dgm:spPr/>
      <dgm:t>
        <a:bodyPr/>
        <a:lstStyle/>
        <a:p>
          <a:pPr>
            <a:lnSpc>
              <a:spcPct val="100000"/>
            </a:lnSpc>
          </a:pPr>
          <a:endParaRPr lang="en-US"/>
        </a:p>
      </dgm:t>
    </dgm:pt>
    <dgm:pt modelId="{B6F68C88-D0FC-4CAB-90A7-B7AE12397FEF}">
      <dgm:prSet/>
      <dgm:spPr/>
      <dgm:t>
        <a:bodyPr/>
        <a:lstStyle/>
        <a:p>
          <a:pPr>
            <a:lnSpc>
              <a:spcPct val="100000"/>
            </a:lnSpc>
          </a:pPr>
          <a:r>
            <a:rPr lang="en-GB"/>
            <a:t>Why or why not?</a:t>
          </a:r>
          <a:endParaRPr lang="en-US"/>
        </a:p>
      </dgm:t>
    </dgm:pt>
    <dgm:pt modelId="{51EEACE9-79F7-4EB0-AF10-E370D9B93B14}" type="parTrans" cxnId="{5B4E9071-1BAA-4B13-B0EF-68DFE78997AD}">
      <dgm:prSet/>
      <dgm:spPr/>
      <dgm:t>
        <a:bodyPr/>
        <a:lstStyle/>
        <a:p>
          <a:endParaRPr lang="en-US"/>
        </a:p>
      </dgm:t>
    </dgm:pt>
    <dgm:pt modelId="{F8F63064-8BDE-477E-AF00-6EA8AF811D17}" type="sibTrans" cxnId="{5B4E9071-1BAA-4B13-B0EF-68DFE78997AD}">
      <dgm:prSet/>
      <dgm:spPr/>
      <dgm:t>
        <a:bodyPr/>
        <a:lstStyle/>
        <a:p>
          <a:endParaRPr lang="en-US"/>
        </a:p>
      </dgm:t>
    </dgm:pt>
    <dgm:pt modelId="{0B9982A9-EE6E-4B8F-833A-DD6A8051E4FE}" type="pres">
      <dgm:prSet presAssocID="{5AB0D81C-0217-4AD4-B9D2-628080EC9703}" presName="root" presStyleCnt="0">
        <dgm:presLayoutVars>
          <dgm:dir/>
          <dgm:resizeHandles val="exact"/>
        </dgm:presLayoutVars>
      </dgm:prSet>
      <dgm:spPr/>
    </dgm:pt>
    <dgm:pt modelId="{F46872EB-645D-46BA-B602-ED6627B333BF}" type="pres">
      <dgm:prSet presAssocID="{5AB0D81C-0217-4AD4-B9D2-628080EC9703}" presName="container" presStyleCnt="0">
        <dgm:presLayoutVars>
          <dgm:dir/>
          <dgm:resizeHandles val="exact"/>
        </dgm:presLayoutVars>
      </dgm:prSet>
      <dgm:spPr/>
    </dgm:pt>
    <dgm:pt modelId="{62B25E32-36AE-4701-998A-30E4526838F3}" type="pres">
      <dgm:prSet presAssocID="{3628787D-6550-4611-9FAC-963898C3529F}" presName="compNode" presStyleCnt="0"/>
      <dgm:spPr/>
    </dgm:pt>
    <dgm:pt modelId="{CA6F4160-AE1D-435E-904E-C6D69A0076C8}" type="pres">
      <dgm:prSet presAssocID="{3628787D-6550-4611-9FAC-963898C3529F}" presName="iconBgRect" presStyleLbl="bgShp" presStyleIdx="0" presStyleCnt="4"/>
      <dgm:spPr/>
    </dgm:pt>
    <dgm:pt modelId="{41B623D5-48DA-48E4-A58F-C712C428FE79}" type="pres">
      <dgm:prSet presAssocID="{3628787D-6550-4611-9FAC-963898C3529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Neutral Face with No Fill"/>
        </a:ext>
      </dgm:extLst>
    </dgm:pt>
    <dgm:pt modelId="{2065A18B-5EFF-4DE1-8816-F02187B36BFD}" type="pres">
      <dgm:prSet presAssocID="{3628787D-6550-4611-9FAC-963898C3529F}" presName="spaceRect" presStyleCnt="0"/>
      <dgm:spPr/>
    </dgm:pt>
    <dgm:pt modelId="{0FE76053-672A-42D2-A513-3142838C9B51}" type="pres">
      <dgm:prSet presAssocID="{3628787D-6550-4611-9FAC-963898C3529F}" presName="textRect" presStyleLbl="revTx" presStyleIdx="0" presStyleCnt="4">
        <dgm:presLayoutVars>
          <dgm:chMax val="1"/>
          <dgm:chPref val="1"/>
        </dgm:presLayoutVars>
      </dgm:prSet>
      <dgm:spPr/>
    </dgm:pt>
    <dgm:pt modelId="{7C7A657E-5B59-4D2D-85DA-EC9A63984CFF}" type="pres">
      <dgm:prSet presAssocID="{47BE858E-C29D-4A6F-92AD-243E82A24ABE}" presName="sibTrans" presStyleLbl="sibTrans2D1" presStyleIdx="0" presStyleCnt="0"/>
      <dgm:spPr/>
    </dgm:pt>
    <dgm:pt modelId="{F15D9804-68AA-4ACE-B655-8F0EC51DB3F4}" type="pres">
      <dgm:prSet presAssocID="{99B7D48A-250D-4396-B6EE-F69E0E108A2C}" presName="compNode" presStyleCnt="0"/>
      <dgm:spPr/>
    </dgm:pt>
    <dgm:pt modelId="{338F469F-7DD7-4FDD-8788-FBA554D2B3AB}" type="pres">
      <dgm:prSet presAssocID="{99B7D48A-250D-4396-B6EE-F69E0E108A2C}" presName="iconBgRect" presStyleLbl="bgShp" presStyleIdx="1" presStyleCnt="4"/>
      <dgm:spPr/>
    </dgm:pt>
    <dgm:pt modelId="{14D084AB-26B8-432E-A3E5-60F787D25BE4}" type="pres">
      <dgm:prSet presAssocID="{99B7D48A-250D-4396-B6EE-F69E0E108A2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Questions"/>
        </a:ext>
      </dgm:extLst>
    </dgm:pt>
    <dgm:pt modelId="{01B8987D-3250-4B6D-86A2-DBBB6E0110BB}" type="pres">
      <dgm:prSet presAssocID="{99B7D48A-250D-4396-B6EE-F69E0E108A2C}" presName="spaceRect" presStyleCnt="0"/>
      <dgm:spPr/>
    </dgm:pt>
    <dgm:pt modelId="{C2368E28-C5D2-4605-97D3-543FBA2DCD5D}" type="pres">
      <dgm:prSet presAssocID="{99B7D48A-250D-4396-B6EE-F69E0E108A2C}" presName="textRect" presStyleLbl="revTx" presStyleIdx="1" presStyleCnt="4">
        <dgm:presLayoutVars>
          <dgm:chMax val="1"/>
          <dgm:chPref val="1"/>
        </dgm:presLayoutVars>
      </dgm:prSet>
      <dgm:spPr/>
    </dgm:pt>
    <dgm:pt modelId="{16D237D6-72AE-4B76-9057-F9565BBFAACC}" type="pres">
      <dgm:prSet presAssocID="{92D68094-F6B5-47B2-AA0D-C587C73E6316}" presName="sibTrans" presStyleLbl="sibTrans2D1" presStyleIdx="0" presStyleCnt="0"/>
      <dgm:spPr/>
    </dgm:pt>
    <dgm:pt modelId="{3B5EFB53-1966-4B33-9B7A-72E6218A3F08}" type="pres">
      <dgm:prSet presAssocID="{5C108A9A-B8FE-4DF4-8D0D-5674E2525932}" presName="compNode" presStyleCnt="0"/>
      <dgm:spPr/>
    </dgm:pt>
    <dgm:pt modelId="{581303B9-B3E3-4F13-BD00-4B7A43F78490}" type="pres">
      <dgm:prSet presAssocID="{5C108A9A-B8FE-4DF4-8D0D-5674E2525932}" presName="iconBgRect" presStyleLbl="bgShp" presStyleIdx="2" presStyleCnt="4"/>
      <dgm:spPr/>
    </dgm:pt>
    <dgm:pt modelId="{4737D572-5E8D-4B3F-984C-3282F7084CF6}" type="pres">
      <dgm:prSet presAssocID="{5C108A9A-B8FE-4DF4-8D0D-5674E252593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humbs Up Sign"/>
        </a:ext>
      </dgm:extLst>
    </dgm:pt>
    <dgm:pt modelId="{FC86FE3A-9862-479D-A60F-D50E7103EEAA}" type="pres">
      <dgm:prSet presAssocID="{5C108A9A-B8FE-4DF4-8D0D-5674E2525932}" presName="spaceRect" presStyleCnt="0"/>
      <dgm:spPr/>
    </dgm:pt>
    <dgm:pt modelId="{506326FD-8848-440D-80D9-84D90C0E7DF8}" type="pres">
      <dgm:prSet presAssocID="{5C108A9A-B8FE-4DF4-8D0D-5674E2525932}" presName="textRect" presStyleLbl="revTx" presStyleIdx="2" presStyleCnt="4">
        <dgm:presLayoutVars>
          <dgm:chMax val="1"/>
          <dgm:chPref val="1"/>
        </dgm:presLayoutVars>
      </dgm:prSet>
      <dgm:spPr/>
    </dgm:pt>
    <dgm:pt modelId="{9BD7318C-2C34-420A-B02B-063D43B29E9E}" type="pres">
      <dgm:prSet presAssocID="{ED003D99-7970-459E-A64C-C171E436CA38}" presName="sibTrans" presStyleLbl="sibTrans2D1" presStyleIdx="0" presStyleCnt="0"/>
      <dgm:spPr/>
    </dgm:pt>
    <dgm:pt modelId="{C2A95445-B90F-457D-B8C7-6D8B93344FC1}" type="pres">
      <dgm:prSet presAssocID="{B6F68C88-D0FC-4CAB-90A7-B7AE12397FEF}" presName="compNode" presStyleCnt="0"/>
      <dgm:spPr/>
    </dgm:pt>
    <dgm:pt modelId="{F6A54230-C728-4046-B148-4DEA6BEB03A9}" type="pres">
      <dgm:prSet presAssocID="{B6F68C88-D0FC-4CAB-90A7-B7AE12397FEF}" presName="iconBgRect" presStyleLbl="bgShp" presStyleIdx="3" presStyleCnt="4"/>
      <dgm:spPr/>
    </dgm:pt>
    <dgm:pt modelId="{C4A23188-38AF-4916-BE6D-FB2CFA600AE3}" type="pres">
      <dgm:prSet presAssocID="{B6F68C88-D0FC-4CAB-90A7-B7AE12397FE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Question mark"/>
        </a:ext>
      </dgm:extLst>
    </dgm:pt>
    <dgm:pt modelId="{6C9A04FC-166D-4FF7-99E9-CAB7EDAEF9BB}" type="pres">
      <dgm:prSet presAssocID="{B6F68C88-D0FC-4CAB-90A7-B7AE12397FEF}" presName="spaceRect" presStyleCnt="0"/>
      <dgm:spPr/>
    </dgm:pt>
    <dgm:pt modelId="{65523B7B-3275-412C-AB0C-A2D688E2CE30}" type="pres">
      <dgm:prSet presAssocID="{B6F68C88-D0FC-4CAB-90A7-B7AE12397FEF}" presName="textRect" presStyleLbl="revTx" presStyleIdx="3" presStyleCnt="4">
        <dgm:presLayoutVars>
          <dgm:chMax val="1"/>
          <dgm:chPref val="1"/>
        </dgm:presLayoutVars>
      </dgm:prSet>
      <dgm:spPr/>
    </dgm:pt>
  </dgm:ptLst>
  <dgm:cxnLst>
    <dgm:cxn modelId="{62DCB607-89FE-4428-A27D-CA646B6298FE}" type="presOf" srcId="{5C108A9A-B8FE-4DF4-8D0D-5674E2525932}" destId="{506326FD-8848-440D-80D9-84D90C0E7DF8}" srcOrd="0" destOrd="0" presId="urn:microsoft.com/office/officeart/2018/2/layout/IconCircleList"/>
    <dgm:cxn modelId="{8A876227-2E23-4F51-B812-FED2159D556D}" srcId="{5AB0D81C-0217-4AD4-B9D2-628080EC9703}" destId="{5C108A9A-B8FE-4DF4-8D0D-5674E2525932}" srcOrd="2" destOrd="0" parTransId="{BC75DE35-1314-4163-8D3B-436B0791DB1F}" sibTransId="{ED003D99-7970-459E-A64C-C171E436CA38}"/>
    <dgm:cxn modelId="{B64CF631-2DDB-4136-A95D-299DB6D85620}" type="presOf" srcId="{3628787D-6550-4611-9FAC-963898C3529F}" destId="{0FE76053-672A-42D2-A513-3142838C9B51}" srcOrd="0" destOrd="0" presId="urn:microsoft.com/office/officeart/2018/2/layout/IconCircleList"/>
    <dgm:cxn modelId="{5B1BF169-8225-4138-BE5A-45984611A847}" type="presOf" srcId="{ED003D99-7970-459E-A64C-C171E436CA38}" destId="{9BD7318C-2C34-420A-B02B-063D43B29E9E}" srcOrd="0" destOrd="0" presId="urn:microsoft.com/office/officeart/2018/2/layout/IconCircleList"/>
    <dgm:cxn modelId="{3FCFB66F-BD9B-417A-B47B-5176417824AB}" type="presOf" srcId="{47BE858E-C29D-4A6F-92AD-243E82A24ABE}" destId="{7C7A657E-5B59-4D2D-85DA-EC9A63984CFF}" srcOrd="0" destOrd="0" presId="urn:microsoft.com/office/officeart/2018/2/layout/IconCircleList"/>
    <dgm:cxn modelId="{5B4E9071-1BAA-4B13-B0EF-68DFE78997AD}" srcId="{5AB0D81C-0217-4AD4-B9D2-628080EC9703}" destId="{B6F68C88-D0FC-4CAB-90A7-B7AE12397FEF}" srcOrd="3" destOrd="0" parTransId="{51EEACE9-79F7-4EB0-AF10-E370D9B93B14}" sibTransId="{F8F63064-8BDE-477E-AF00-6EA8AF811D17}"/>
    <dgm:cxn modelId="{AD693373-43FE-4181-860A-10FBC266F5DB}" srcId="{5AB0D81C-0217-4AD4-B9D2-628080EC9703}" destId="{3628787D-6550-4611-9FAC-963898C3529F}" srcOrd="0" destOrd="0" parTransId="{6B2BA925-A368-4D1A-B900-0CBE8A3F7FF3}" sibTransId="{47BE858E-C29D-4A6F-92AD-243E82A24ABE}"/>
    <dgm:cxn modelId="{41967586-7B4E-4D26-A8F5-E81B007B1041}" type="presOf" srcId="{92D68094-F6B5-47B2-AA0D-C587C73E6316}" destId="{16D237D6-72AE-4B76-9057-F9565BBFAACC}" srcOrd="0" destOrd="0" presId="urn:microsoft.com/office/officeart/2018/2/layout/IconCircleList"/>
    <dgm:cxn modelId="{9427ADB0-0BAE-4A7A-BDDA-84C5C716B991}" type="presOf" srcId="{5AB0D81C-0217-4AD4-B9D2-628080EC9703}" destId="{0B9982A9-EE6E-4B8F-833A-DD6A8051E4FE}" srcOrd="0" destOrd="0" presId="urn:microsoft.com/office/officeart/2018/2/layout/IconCircleList"/>
    <dgm:cxn modelId="{583648C1-AA35-40A5-ACE7-7AE514D5D5BF}" type="presOf" srcId="{99B7D48A-250D-4396-B6EE-F69E0E108A2C}" destId="{C2368E28-C5D2-4605-97D3-543FBA2DCD5D}" srcOrd="0" destOrd="0" presId="urn:microsoft.com/office/officeart/2018/2/layout/IconCircleList"/>
    <dgm:cxn modelId="{F94C6EC9-2BDB-4489-A6F0-C4D4C1F3EAE0}" srcId="{5AB0D81C-0217-4AD4-B9D2-628080EC9703}" destId="{99B7D48A-250D-4396-B6EE-F69E0E108A2C}" srcOrd="1" destOrd="0" parTransId="{C22F1768-5136-4F47-A2FA-AD6D62CF9592}" sibTransId="{92D68094-F6B5-47B2-AA0D-C587C73E6316}"/>
    <dgm:cxn modelId="{9F4D73D9-8D4C-47C5-B023-D541E36672E2}" type="presOf" srcId="{B6F68C88-D0FC-4CAB-90A7-B7AE12397FEF}" destId="{65523B7B-3275-412C-AB0C-A2D688E2CE30}" srcOrd="0" destOrd="0" presId="urn:microsoft.com/office/officeart/2018/2/layout/IconCircleList"/>
    <dgm:cxn modelId="{41A742A6-0275-41F2-91BA-79C273D67C0D}" type="presParOf" srcId="{0B9982A9-EE6E-4B8F-833A-DD6A8051E4FE}" destId="{F46872EB-645D-46BA-B602-ED6627B333BF}" srcOrd="0" destOrd="0" presId="urn:microsoft.com/office/officeart/2018/2/layout/IconCircleList"/>
    <dgm:cxn modelId="{2EBCB760-1AE7-4FB7-9097-BF68D9F9D0BD}" type="presParOf" srcId="{F46872EB-645D-46BA-B602-ED6627B333BF}" destId="{62B25E32-36AE-4701-998A-30E4526838F3}" srcOrd="0" destOrd="0" presId="urn:microsoft.com/office/officeart/2018/2/layout/IconCircleList"/>
    <dgm:cxn modelId="{BD08744F-F8AB-45A6-9A6D-3DB88C9A5CED}" type="presParOf" srcId="{62B25E32-36AE-4701-998A-30E4526838F3}" destId="{CA6F4160-AE1D-435E-904E-C6D69A0076C8}" srcOrd="0" destOrd="0" presId="urn:microsoft.com/office/officeart/2018/2/layout/IconCircleList"/>
    <dgm:cxn modelId="{09530E2F-D3A7-4DA4-B7BA-EA6DC8D54D37}" type="presParOf" srcId="{62B25E32-36AE-4701-998A-30E4526838F3}" destId="{41B623D5-48DA-48E4-A58F-C712C428FE79}" srcOrd="1" destOrd="0" presId="urn:microsoft.com/office/officeart/2018/2/layout/IconCircleList"/>
    <dgm:cxn modelId="{4A4AB0E2-2660-487D-9626-E0FF9C84A1BE}" type="presParOf" srcId="{62B25E32-36AE-4701-998A-30E4526838F3}" destId="{2065A18B-5EFF-4DE1-8816-F02187B36BFD}" srcOrd="2" destOrd="0" presId="urn:microsoft.com/office/officeart/2018/2/layout/IconCircleList"/>
    <dgm:cxn modelId="{96EF61AC-670A-4221-A050-6D341CC78BC7}" type="presParOf" srcId="{62B25E32-36AE-4701-998A-30E4526838F3}" destId="{0FE76053-672A-42D2-A513-3142838C9B51}" srcOrd="3" destOrd="0" presId="urn:microsoft.com/office/officeart/2018/2/layout/IconCircleList"/>
    <dgm:cxn modelId="{3FCBF753-5776-4CAC-B074-90D009568751}" type="presParOf" srcId="{F46872EB-645D-46BA-B602-ED6627B333BF}" destId="{7C7A657E-5B59-4D2D-85DA-EC9A63984CFF}" srcOrd="1" destOrd="0" presId="urn:microsoft.com/office/officeart/2018/2/layout/IconCircleList"/>
    <dgm:cxn modelId="{00608876-DE1B-4EF3-86BB-2731CC37C8FF}" type="presParOf" srcId="{F46872EB-645D-46BA-B602-ED6627B333BF}" destId="{F15D9804-68AA-4ACE-B655-8F0EC51DB3F4}" srcOrd="2" destOrd="0" presId="urn:microsoft.com/office/officeart/2018/2/layout/IconCircleList"/>
    <dgm:cxn modelId="{19D7BBFC-114D-4ACC-BC35-9288623DEB38}" type="presParOf" srcId="{F15D9804-68AA-4ACE-B655-8F0EC51DB3F4}" destId="{338F469F-7DD7-4FDD-8788-FBA554D2B3AB}" srcOrd="0" destOrd="0" presId="urn:microsoft.com/office/officeart/2018/2/layout/IconCircleList"/>
    <dgm:cxn modelId="{7B53A581-21A6-40A6-ACC4-607934F25176}" type="presParOf" srcId="{F15D9804-68AA-4ACE-B655-8F0EC51DB3F4}" destId="{14D084AB-26B8-432E-A3E5-60F787D25BE4}" srcOrd="1" destOrd="0" presId="urn:microsoft.com/office/officeart/2018/2/layout/IconCircleList"/>
    <dgm:cxn modelId="{BCE51D3F-6059-4D7A-A211-237BF56C2071}" type="presParOf" srcId="{F15D9804-68AA-4ACE-B655-8F0EC51DB3F4}" destId="{01B8987D-3250-4B6D-86A2-DBBB6E0110BB}" srcOrd="2" destOrd="0" presId="urn:microsoft.com/office/officeart/2018/2/layout/IconCircleList"/>
    <dgm:cxn modelId="{4663D9CD-C7FF-44AA-9FEF-BD77D84BBFE3}" type="presParOf" srcId="{F15D9804-68AA-4ACE-B655-8F0EC51DB3F4}" destId="{C2368E28-C5D2-4605-97D3-543FBA2DCD5D}" srcOrd="3" destOrd="0" presId="urn:microsoft.com/office/officeart/2018/2/layout/IconCircleList"/>
    <dgm:cxn modelId="{5DC46DE4-624B-4248-95FF-6753E24AF9D5}" type="presParOf" srcId="{F46872EB-645D-46BA-B602-ED6627B333BF}" destId="{16D237D6-72AE-4B76-9057-F9565BBFAACC}" srcOrd="3" destOrd="0" presId="urn:microsoft.com/office/officeart/2018/2/layout/IconCircleList"/>
    <dgm:cxn modelId="{FF25E34A-D51F-4CF4-801E-C1A989CDB6CF}" type="presParOf" srcId="{F46872EB-645D-46BA-B602-ED6627B333BF}" destId="{3B5EFB53-1966-4B33-9B7A-72E6218A3F08}" srcOrd="4" destOrd="0" presId="urn:microsoft.com/office/officeart/2018/2/layout/IconCircleList"/>
    <dgm:cxn modelId="{2BA002B2-FB68-4D74-9242-425BD093DEC1}" type="presParOf" srcId="{3B5EFB53-1966-4B33-9B7A-72E6218A3F08}" destId="{581303B9-B3E3-4F13-BD00-4B7A43F78490}" srcOrd="0" destOrd="0" presId="urn:microsoft.com/office/officeart/2018/2/layout/IconCircleList"/>
    <dgm:cxn modelId="{775BC197-E9A7-434D-B627-5FF94EEF2B98}" type="presParOf" srcId="{3B5EFB53-1966-4B33-9B7A-72E6218A3F08}" destId="{4737D572-5E8D-4B3F-984C-3282F7084CF6}" srcOrd="1" destOrd="0" presId="urn:microsoft.com/office/officeart/2018/2/layout/IconCircleList"/>
    <dgm:cxn modelId="{AAC2978B-95C5-4146-AEE0-DF1A4DD9E171}" type="presParOf" srcId="{3B5EFB53-1966-4B33-9B7A-72E6218A3F08}" destId="{FC86FE3A-9862-479D-A60F-D50E7103EEAA}" srcOrd="2" destOrd="0" presId="urn:microsoft.com/office/officeart/2018/2/layout/IconCircleList"/>
    <dgm:cxn modelId="{59180E40-6836-4E83-8BE7-AEFF86AAD897}" type="presParOf" srcId="{3B5EFB53-1966-4B33-9B7A-72E6218A3F08}" destId="{506326FD-8848-440D-80D9-84D90C0E7DF8}" srcOrd="3" destOrd="0" presId="urn:microsoft.com/office/officeart/2018/2/layout/IconCircleList"/>
    <dgm:cxn modelId="{D53E574C-031F-408C-9116-DAAEAA81717A}" type="presParOf" srcId="{F46872EB-645D-46BA-B602-ED6627B333BF}" destId="{9BD7318C-2C34-420A-B02B-063D43B29E9E}" srcOrd="5" destOrd="0" presId="urn:microsoft.com/office/officeart/2018/2/layout/IconCircleList"/>
    <dgm:cxn modelId="{A37EDF64-715A-4BB4-8AEA-4C26F5AA93D7}" type="presParOf" srcId="{F46872EB-645D-46BA-B602-ED6627B333BF}" destId="{C2A95445-B90F-457D-B8C7-6D8B93344FC1}" srcOrd="6" destOrd="0" presId="urn:microsoft.com/office/officeart/2018/2/layout/IconCircleList"/>
    <dgm:cxn modelId="{19EA666C-9DB6-416D-B533-C8091A80BE4E}" type="presParOf" srcId="{C2A95445-B90F-457D-B8C7-6D8B93344FC1}" destId="{F6A54230-C728-4046-B148-4DEA6BEB03A9}" srcOrd="0" destOrd="0" presId="urn:microsoft.com/office/officeart/2018/2/layout/IconCircleList"/>
    <dgm:cxn modelId="{87A6D27C-E916-47A1-B58D-301FA307AAE5}" type="presParOf" srcId="{C2A95445-B90F-457D-B8C7-6D8B93344FC1}" destId="{C4A23188-38AF-4916-BE6D-FB2CFA600AE3}" srcOrd="1" destOrd="0" presId="urn:microsoft.com/office/officeart/2018/2/layout/IconCircleList"/>
    <dgm:cxn modelId="{037D6CE4-F224-4313-A22A-11BF316A4093}" type="presParOf" srcId="{C2A95445-B90F-457D-B8C7-6D8B93344FC1}" destId="{6C9A04FC-166D-4FF7-99E9-CAB7EDAEF9BB}" srcOrd="2" destOrd="0" presId="urn:microsoft.com/office/officeart/2018/2/layout/IconCircleList"/>
    <dgm:cxn modelId="{FF57E66E-6075-40C6-869F-4B08CCAC6AA7}" type="presParOf" srcId="{C2A95445-B90F-457D-B8C7-6D8B93344FC1}" destId="{65523B7B-3275-412C-AB0C-A2D688E2CE30}"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97E1A-9F01-4479-99F0-BE525BB5D03F}">
      <dsp:nvSpPr>
        <dsp:cNvPr id="0" name=""/>
        <dsp:cNvSpPr/>
      </dsp:nvSpPr>
      <dsp:spPr>
        <a:xfrm>
          <a:off x="82352" y="971547"/>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A0B743-BD98-498E-A4AA-FF1A81402F84}">
      <dsp:nvSpPr>
        <dsp:cNvPr id="0" name=""/>
        <dsp:cNvSpPr/>
      </dsp:nvSpPr>
      <dsp:spPr>
        <a:xfrm>
          <a:off x="235070" y="1124265"/>
          <a:ext cx="421790" cy="42179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82FE05-1BBC-43CF-B439-5741AF6735FA}">
      <dsp:nvSpPr>
        <dsp:cNvPr id="0" name=""/>
        <dsp:cNvSpPr/>
      </dsp:nvSpPr>
      <dsp:spPr>
        <a:xfrm>
          <a:off x="965411" y="971547"/>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kern="1200"/>
            <a:t>How do you feel when you see this image?</a:t>
          </a:r>
          <a:endParaRPr lang="en-US" sz="1600" kern="1200"/>
        </a:p>
      </dsp:txBody>
      <dsp:txXfrm>
        <a:off x="965411" y="971547"/>
        <a:ext cx="1714172" cy="727224"/>
      </dsp:txXfrm>
    </dsp:sp>
    <dsp:sp modelId="{D9231412-D64B-4CDB-B15B-9D95FAC58D28}">
      <dsp:nvSpPr>
        <dsp:cNvPr id="0" name=""/>
        <dsp:cNvSpPr/>
      </dsp:nvSpPr>
      <dsp:spPr>
        <a:xfrm>
          <a:off x="2978265" y="971547"/>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44B77C-AC8B-4AC0-B999-E4053B975DE7}">
      <dsp:nvSpPr>
        <dsp:cNvPr id="0" name=""/>
        <dsp:cNvSpPr/>
      </dsp:nvSpPr>
      <dsp:spPr>
        <a:xfrm>
          <a:off x="3130982" y="1124265"/>
          <a:ext cx="421790" cy="4217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2A567E-DD2E-4CA2-B5CB-F4E112372A99}">
      <dsp:nvSpPr>
        <dsp:cNvPr id="0" name=""/>
        <dsp:cNvSpPr/>
      </dsp:nvSpPr>
      <dsp:spPr>
        <a:xfrm>
          <a:off x="3861324" y="971547"/>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kern="1200"/>
            <a:t>How would you describe what is happening?</a:t>
          </a:r>
          <a:endParaRPr lang="en-US" sz="1600" kern="1200"/>
        </a:p>
      </dsp:txBody>
      <dsp:txXfrm>
        <a:off x="3861324" y="971547"/>
        <a:ext cx="1714172" cy="727224"/>
      </dsp:txXfrm>
    </dsp:sp>
    <dsp:sp modelId="{F3C33739-3F12-4E4E-AD5C-8E711495DB35}">
      <dsp:nvSpPr>
        <dsp:cNvPr id="0" name=""/>
        <dsp:cNvSpPr/>
      </dsp:nvSpPr>
      <dsp:spPr>
        <a:xfrm>
          <a:off x="82352" y="2394655"/>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390279-4D7D-43B5-996E-DB48947F5BE0}">
      <dsp:nvSpPr>
        <dsp:cNvPr id="0" name=""/>
        <dsp:cNvSpPr/>
      </dsp:nvSpPr>
      <dsp:spPr>
        <a:xfrm>
          <a:off x="235070" y="2547372"/>
          <a:ext cx="421790" cy="42179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1280F4-4ABD-4A3E-A685-99D347F48BAE}">
      <dsp:nvSpPr>
        <dsp:cNvPr id="0" name=""/>
        <dsp:cNvSpPr/>
      </dsp:nvSpPr>
      <dsp:spPr>
        <a:xfrm>
          <a:off x="965411" y="2394655"/>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kern="1200"/>
            <a:t>Does this feel like a positive picture?</a:t>
          </a:r>
          <a:endParaRPr lang="en-US" sz="1600" kern="1200"/>
        </a:p>
      </dsp:txBody>
      <dsp:txXfrm>
        <a:off x="965411" y="2394655"/>
        <a:ext cx="1714172" cy="727224"/>
      </dsp:txXfrm>
    </dsp:sp>
    <dsp:sp modelId="{7DDD2EBA-798D-42A8-8CC1-B00F8223D67E}">
      <dsp:nvSpPr>
        <dsp:cNvPr id="0" name=""/>
        <dsp:cNvSpPr/>
      </dsp:nvSpPr>
      <dsp:spPr>
        <a:xfrm>
          <a:off x="2978265" y="2394655"/>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0FB220-A5C1-46B2-AC79-3048F399DEA2}">
      <dsp:nvSpPr>
        <dsp:cNvPr id="0" name=""/>
        <dsp:cNvSpPr/>
      </dsp:nvSpPr>
      <dsp:spPr>
        <a:xfrm>
          <a:off x="3130982" y="2547372"/>
          <a:ext cx="421790" cy="42179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1C6551-6C2D-48DA-AABE-E3973B8ED693}">
      <dsp:nvSpPr>
        <dsp:cNvPr id="0" name=""/>
        <dsp:cNvSpPr/>
      </dsp:nvSpPr>
      <dsp:spPr>
        <a:xfrm>
          <a:off x="3861324" y="2394655"/>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kern="1200"/>
            <a:t>Why or why not?</a:t>
          </a:r>
          <a:endParaRPr lang="en-US" sz="1600" kern="1200"/>
        </a:p>
      </dsp:txBody>
      <dsp:txXfrm>
        <a:off x="3861324" y="2394655"/>
        <a:ext cx="1714172" cy="7272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F4160-AE1D-435E-904E-C6D69A0076C8}">
      <dsp:nvSpPr>
        <dsp:cNvPr id="0" name=""/>
        <dsp:cNvSpPr/>
      </dsp:nvSpPr>
      <dsp:spPr>
        <a:xfrm>
          <a:off x="82352" y="971547"/>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B623D5-48DA-48E4-A58F-C712C428FE79}">
      <dsp:nvSpPr>
        <dsp:cNvPr id="0" name=""/>
        <dsp:cNvSpPr/>
      </dsp:nvSpPr>
      <dsp:spPr>
        <a:xfrm>
          <a:off x="235070" y="1124265"/>
          <a:ext cx="421790" cy="42179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E76053-672A-42D2-A513-3142838C9B51}">
      <dsp:nvSpPr>
        <dsp:cNvPr id="0" name=""/>
        <dsp:cNvSpPr/>
      </dsp:nvSpPr>
      <dsp:spPr>
        <a:xfrm>
          <a:off x="965411" y="971547"/>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GB" sz="1500" kern="1200"/>
            <a:t>How do you feel now that you can see the whole image?</a:t>
          </a:r>
          <a:endParaRPr lang="en-US" sz="1500" kern="1200"/>
        </a:p>
      </dsp:txBody>
      <dsp:txXfrm>
        <a:off x="965411" y="971547"/>
        <a:ext cx="1714172" cy="727224"/>
      </dsp:txXfrm>
    </dsp:sp>
    <dsp:sp modelId="{338F469F-7DD7-4FDD-8788-FBA554D2B3AB}">
      <dsp:nvSpPr>
        <dsp:cNvPr id="0" name=""/>
        <dsp:cNvSpPr/>
      </dsp:nvSpPr>
      <dsp:spPr>
        <a:xfrm>
          <a:off x="2978265" y="971547"/>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D084AB-26B8-432E-A3E5-60F787D25BE4}">
      <dsp:nvSpPr>
        <dsp:cNvPr id="0" name=""/>
        <dsp:cNvSpPr/>
      </dsp:nvSpPr>
      <dsp:spPr>
        <a:xfrm>
          <a:off x="3130982" y="1124265"/>
          <a:ext cx="421790" cy="4217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368E28-C5D2-4605-97D3-543FBA2DCD5D}">
      <dsp:nvSpPr>
        <dsp:cNvPr id="0" name=""/>
        <dsp:cNvSpPr/>
      </dsp:nvSpPr>
      <dsp:spPr>
        <a:xfrm>
          <a:off x="3861324" y="971547"/>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GB" sz="1500" kern="1200"/>
            <a:t>How would you describe what is happening?</a:t>
          </a:r>
          <a:endParaRPr lang="en-US" sz="1500" kern="1200"/>
        </a:p>
      </dsp:txBody>
      <dsp:txXfrm>
        <a:off x="3861324" y="971547"/>
        <a:ext cx="1714172" cy="727224"/>
      </dsp:txXfrm>
    </dsp:sp>
    <dsp:sp modelId="{581303B9-B3E3-4F13-BD00-4B7A43F78490}">
      <dsp:nvSpPr>
        <dsp:cNvPr id="0" name=""/>
        <dsp:cNvSpPr/>
      </dsp:nvSpPr>
      <dsp:spPr>
        <a:xfrm>
          <a:off x="82352" y="2394655"/>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37D572-5E8D-4B3F-984C-3282F7084CF6}">
      <dsp:nvSpPr>
        <dsp:cNvPr id="0" name=""/>
        <dsp:cNvSpPr/>
      </dsp:nvSpPr>
      <dsp:spPr>
        <a:xfrm>
          <a:off x="235070" y="2547372"/>
          <a:ext cx="421790" cy="42179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6326FD-8848-440D-80D9-84D90C0E7DF8}">
      <dsp:nvSpPr>
        <dsp:cNvPr id="0" name=""/>
        <dsp:cNvSpPr/>
      </dsp:nvSpPr>
      <dsp:spPr>
        <a:xfrm>
          <a:off x="965411" y="2394655"/>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GB" sz="1500" kern="1200"/>
            <a:t>Does this feel like a positive picture?</a:t>
          </a:r>
          <a:endParaRPr lang="en-US" sz="1500" kern="1200"/>
        </a:p>
      </dsp:txBody>
      <dsp:txXfrm>
        <a:off x="965411" y="2394655"/>
        <a:ext cx="1714172" cy="727224"/>
      </dsp:txXfrm>
    </dsp:sp>
    <dsp:sp modelId="{F6A54230-C728-4046-B148-4DEA6BEB03A9}">
      <dsp:nvSpPr>
        <dsp:cNvPr id="0" name=""/>
        <dsp:cNvSpPr/>
      </dsp:nvSpPr>
      <dsp:spPr>
        <a:xfrm>
          <a:off x="2978265" y="2394655"/>
          <a:ext cx="727224" cy="727224"/>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A23188-38AF-4916-BE6D-FB2CFA600AE3}">
      <dsp:nvSpPr>
        <dsp:cNvPr id="0" name=""/>
        <dsp:cNvSpPr/>
      </dsp:nvSpPr>
      <dsp:spPr>
        <a:xfrm>
          <a:off x="3130982" y="2547372"/>
          <a:ext cx="421790" cy="42179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523B7B-3275-412C-AB0C-A2D688E2CE30}">
      <dsp:nvSpPr>
        <dsp:cNvPr id="0" name=""/>
        <dsp:cNvSpPr/>
      </dsp:nvSpPr>
      <dsp:spPr>
        <a:xfrm>
          <a:off x="3861324" y="2394655"/>
          <a:ext cx="1714172" cy="727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GB" sz="1500" kern="1200"/>
            <a:t>Why or why not?</a:t>
          </a:r>
          <a:endParaRPr lang="en-US" sz="1500" kern="1200"/>
        </a:p>
      </dsp:txBody>
      <dsp:txXfrm>
        <a:off x="3861324" y="2394655"/>
        <a:ext cx="1714172" cy="727224"/>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package" Target="../embeddings/Microsoft_Word_Document.docx"/></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wmf"/><Relationship Id="rId4" Type="http://schemas.openxmlformats.org/officeDocument/2006/relationships/package" Target="../embeddings/Microsoft_Word_Document1.docx"/></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1.PNG"/><Relationship Id="rId7" Type="http://schemas.openxmlformats.org/officeDocument/2006/relationships/diagramColors" Target="../diagrams/colors1.xml"/><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0.PNG"/><Relationship Id="rId7" Type="http://schemas.openxmlformats.org/officeDocument/2006/relationships/diagramColors" Target="../diagrams/colors2.xml"/><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PT-HBl2TVtI" TargetMode="External"/><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s://commons.wikimedia.org/wiki/File:United_Kingdom_Flag_Background.svg" TargetMode="External"/><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hyperlink" Target="https://creativecommons.org/licenses/by-sa/3.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worshipworkshop.org.uk/projector?id=1504&amp;tracktype=full" TargetMode="External"/><Relationship Id="rId2" Type="http://schemas.openxmlformats.org/officeDocument/2006/relationships/hyperlink" Target="https://www.youtube.com/watch?v=O9FbdS4ddjY&amp;list=PLGXQK3aC61FSm_22oqfft0m2Oje499lC4&amp;index=4"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D8A8D3E-0E8F-4948-B17E-2D49FD63E6A9}"/>
              </a:ext>
            </a:extLst>
          </p:cNvPr>
          <p:cNvPicPr>
            <a:picLocks noChangeAspect="1"/>
          </p:cNvPicPr>
          <p:nvPr/>
        </p:nvPicPr>
        <p:blipFill>
          <a:blip r:embed="rId2"/>
          <a:stretch>
            <a:fillRect/>
          </a:stretch>
        </p:blipFill>
        <p:spPr>
          <a:xfrm>
            <a:off x="893269" y="2130425"/>
            <a:ext cx="5164834" cy="2582417"/>
          </a:xfrm>
          <a:prstGeom prst="rect">
            <a:avLst/>
          </a:prstGeom>
        </p:spPr>
      </p:pic>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3"/>
          <a:stretch>
            <a:fillRect/>
          </a:stretch>
        </p:blipFill>
        <p:spPr>
          <a:xfrm>
            <a:off x="8482135" y="5208256"/>
            <a:ext cx="2816596" cy="829128"/>
          </a:xfrm>
          <a:prstGeom prst="rect">
            <a:avLst/>
          </a:prstGeom>
        </p:spPr>
      </p:pic>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7">
            <a:extLst>
              <a:ext uri="{FF2B5EF4-FFF2-40B4-BE49-F238E27FC236}">
                <a16:creationId xmlns:a16="http://schemas.microsoft.com/office/drawing/2014/main" id="{493D4EDA-58E0-40CC-B3CA-14CDEB349D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A9AFF7F-26B6-40A7-946D-ADC0D57C392C}"/>
              </a:ext>
            </a:extLst>
          </p:cNvPr>
          <p:cNvPicPr>
            <a:picLocks noChangeAspect="1"/>
          </p:cNvPicPr>
          <p:nvPr/>
        </p:nvPicPr>
        <p:blipFill rotWithShape="1">
          <a:blip r:embed="rId2"/>
          <a:srcRect l="8077" t="9091" r="5053" b="-1"/>
          <a:stretch/>
        </p:blipFill>
        <p:spPr>
          <a:xfrm>
            <a:off x="20" y="10"/>
            <a:ext cx="12191980" cy="6857990"/>
          </a:xfrm>
          <a:prstGeom prst="rect">
            <a:avLst/>
          </a:prstGeom>
        </p:spPr>
      </p:pic>
      <p:grpSp>
        <p:nvGrpSpPr>
          <p:cNvPr id="18" name="Group 9">
            <a:extLst>
              <a:ext uri="{FF2B5EF4-FFF2-40B4-BE49-F238E27FC236}">
                <a16:creationId xmlns:a16="http://schemas.microsoft.com/office/drawing/2014/main" id="{AA9EB0BC-A85E-4C26-B355-5DFCEF6CCB4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1" name="Rectangle 10">
              <a:extLst>
                <a:ext uri="{FF2B5EF4-FFF2-40B4-BE49-F238E27FC236}">
                  <a16:creationId xmlns:a16="http://schemas.microsoft.com/office/drawing/2014/main" id="{3643E56B-BD42-413D-B17D-7958270F5D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rgbClr val="FEC974"/>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1">
              <a:extLst>
                <a:ext uri="{FF2B5EF4-FFF2-40B4-BE49-F238E27FC236}">
                  <a16:creationId xmlns:a16="http://schemas.microsoft.com/office/drawing/2014/main" id="{96C04F74-9467-4FA5-95DC-8D481A2974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rgbClr val="FEC97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D73DE1C3-5C37-42E9-A3F0-256F193832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rgbClr val="FEC974"/>
            </a:solidFill>
            <a:ln>
              <a:noFill/>
            </a:ln>
            <a:effectLst/>
          </p:spPr>
          <p:style>
            <a:lnRef idx="1">
              <a:schemeClr val="accent1"/>
            </a:lnRef>
            <a:fillRef idx="3">
              <a:schemeClr val="accent1"/>
            </a:fillRef>
            <a:effectRef idx="2">
              <a:schemeClr val="accent1"/>
            </a:effectRef>
            <a:fontRef idx="minor">
              <a:schemeClr val="lt1"/>
            </a:fontRef>
          </p:style>
        </p:sp>
      </p:grpSp>
      <p:sp>
        <p:nvSpPr>
          <p:cNvPr id="15" name="Rectangle 14">
            <a:extLst>
              <a:ext uri="{FF2B5EF4-FFF2-40B4-BE49-F238E27FC236}">
                <a16:creationId xmlns:a16="http://schemas.microsoft.com/office/drawing/2014/main" id="{4A2E7EC3-E07C-46CE-9B25-41865A5068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732" y="4428067"/>
            <a:ext cx="11260667" cy="1962497"/>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1191" y="4572000"/>
            <a:ext cx="10993549" cy="895244"/>
          </a:xfrm>
        </p:spPr>
        <p:txBody>
          <a:bodyPr>
            <a:normAutofit/>
          </a:bodyPr>
          <a:lstStyle/>
          <a:p>
            <a:r>
              <a:rPr lang="en-GB" sz="4000" b="1">
                <a:solidFill>
                  <a:schemeClr val="bg1"/>
                </a:solidFill>
                <a:latin typeface="Century Gothic" panose="020B0502020202020204" pitchFamily="34" charset="0"/>
              </a:rPr>
              <a:t>Respect</a:t>
            </a:r>
          </a:p>
        </p:txBody>
      </p:sp>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fontScale="90000"/>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2000" b="1" dirty="0">
                <a:solidFill>
                  <a:srgbClr val="FFFFFF"/>
                </a:solidFill>
                <a:latin typeface="Century Gothic" panose="020B0502020202020204" pitchFamily="34" charset="0"/>
                <a:cs typeface="Segoe UI" panose="020B0502040204020203" pitchFamily="34" charset="0"/>
              </a:rPr>
              <a:t>1 Peter 2:17</a:t>
            </a:r>
            <a:br>
              <a:rPr lang="en-GB" sz="2000" b="1" dirty="0">
                <a:solidFill>
                  <a:srgbClr val="FFFFFF"/>
                </a:solidFill>
                <a:latin typeface="Century Gothic" panose="020B0502020202020204" pitchFamily="34" charset="0"/>
                <a:cs typeface="Segoe UI" panose="020B0502040204020203" pitchFamily="34" charset="0"/>
              </a:rPr>
            </a:br>
            <a:r>
              <a:rPr lang="en-GB" sz="2000" b="1" dirty="0">
                <a:solidFill>
                  <a:srgbClr val="FFFFFF"/>
                </a:solidFill>
                <a:latin typeface="Century Gothic" panose="020B0502020202020204" pitchFamily="34" charset="0"/>
                <a:cs typeface="Segoe UI" panose="020B0502040204020203" pitchFamily="34" charset="0"/>
              </a:rPr>
              <a:t>‘Show proper respect to everyone.’</a:t>
            </a: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155905" y="1113764"/>
            <a:ext cx="6108179" cy="4624327"/>
          </a:xfrm>
        </p:spPr>
        <p:txBody>
          <a:bodyPr anchor="ctr">
            <a:normAutofit fontScale="77500" lnSpcReduction="20000"/>
          </a:bodyPr>
          <a:lstStyle/>
          <a:p>
            <a:pPr marL="0" indent="0">
              <a:buNone/>
            </a:pPr>
            <a:r>
              <a:rPr lang="en-GB" dirty="0">
                <a:latin typeface="Century Gothic" panose="020B0502020202020204" pitchFamily="34" charset="0"/>
                <a:cs typeface="Segoe UI" panose="020B0502040204020203" pitchFamily="34" charset="0"/>
              </a:rPr>
              <a:t>This activity uses parts of C.S. Lewis' Narnia tales to encourage pupils to think about their differences, how they are unique and how each in their uniqueness deserves respect.</a:t>
            </a:r>
          </a:p>
          <a:p>
            <a:pPr marL="0" indent="0">
              <a:buNone/>
            </a:pPr>
            <a:endParaRPr lang="en-GB" dirty="0">
              <a:latin typeface="Century Gothic" panose="020B0502020202020204" pitchFamily="34" charset="0"/>
              <a:cs typeface="Segoe UI" panose="020B0502040204020203" pitchFamily="34" charset="0"/>
            </a:endParaRPr>
          </a:p>
          <a:p>
            <a:pPr marL="0" indent="0">
              <a:buNone/>
            </a:pPr>
            <a:r>
              <a:rPr lang="en-GB" dirty="0">
                <a:latin typeface="Century Gothic" panose="020B0502020202020204" pitchFamily="34" charset="0"/>
                <a:cs typeface="Segoe UI" panose="020B0502040204020203" pitchFamily="34" charset="0"/>
              </a:rPr>
              <a:t>When Lucy first fumbled her way through the coats and out of the back of the wardrobe, she was surprised to find herself standing beside a lamp-post, surrounded by beautiful snow-covered trees. She'd arrived in Narnia. </a:t>
            </a:r>
          </a:p>
          <a:p>
            <a:pPr marL="0" indent="0">
              <a:buNone/>
            </a:pPr>
            <a:endParaRPr lang="en-GB" dirty="0">
              <a:latin typeface="Century Gothic" panose="020B0502020202020204" pitchFamily="34" charset="0"/>
              <a:cs typeface="Segoe UI" panose="020B0502040204020203" pitchFamily="34" charset="0"/>
            </a:endParaRPr>
          </a:p>
          <a:p>
            <a:pPr marL="0" indent="0">
              <a:buNone/>
            </a:pPr>
            <a:r>
              <a:rPr lang="en-GB" dirty="0">
                <a:latin typeface="Century Gothic" panose="020B0502020202020204" pitchFamily="34" charset="0"/>
                <a:cs typeface="Segoe UI" panose="020B0502040204020203" pitchFamily="34" charset="0"/>
              </a:rPr>
              <a:t>Shortly after this, she met a faun who introduced himself as Mr Tumnus. Lucy and Mr Tumnus were very different, but they became the best of friends (and stayed friends to the end of CS Lewis's final Narnia Book) and respected one another. </a:t>
            </a:r>
          </a:p>
          <a:p>
            <a:pPr marL="0" indent="0">
              <a:buNone/>
            </a:pPr>
            <a:endParaRPr lang="en-GB" dirty="0">
              <a:latin typeface="Century Gothic" panose="020B0502020202020204" pitchFamily="34" charset="0"/>
              <a:cs typeface="Segoe UI" panose="020B0502040204020203" pitchFamily="34" charset="0"/>
            </a:endParaRPr>
          </a:p>
          <a:p>
            <a:pPr marL="0" indent="0">
              <a:buNone/>
            </a:pPr>
            <a:r>
              <a:rPr lang="en-GB" dirty="0">
                <a:latin typeface="Century Gothic" panose="020B0502020202020204" pitchFamily="34" charset="0"/>
                <a:cs typeface="Segoe UI" panose="020B0502040204020203" pitchFamily="34" charset="0"/>
              </a:rPr>
              <a:t>Scientists say that every snowflake is unique. No two snowflakes are the same. </a:t>
            </a:r>
          </a:p>
          <a:p>
            <a:pPr marL="0" indent="0">
              <a:buNone/>
            </a:pPr>
            <a:endParaRPr lang="en-GB" dirty="0">
              <a:latin typeface="Century Gothic" panose="020B0502020202020204" pitchFamily="34" charset="0"/>
              <a:cs typeface="Segoe UI" panose="020B0502040204020203" pitchFamily="34" charset="0"/>
            </a:endParaRPr>
          </a:p>
          <a:p>
            <a:pPr marL="0" indent="0">
              <a:buNone/>
            </a:pPr>
            <a:r>
              <a:rPr lang="en-GB" dirty="0">
                <a:latin typeface="Century Gothic" panose="020B0502020202020204" pitchFamily="34" charset="0"/>
                <a:cs typeface="Segoe UI" panose="020B0502040204020203" pitchFamily="34" charset="0"/>
              </a:rPr>
              <a:t>And people are unique too. No two people are the same. No two people have exactly the </a:t>
            </a:r>
            <a:r>
              <a:rPr lang="en-GB" dirty="0">
                <a:latin typeface="Segoe UI" panose="020B0502040204020203" pitchFamily="34" charset="0"/>
                <a:cs typeface="Segoe UI" panose="020B0502040204020203" pitchFamily="34" charset="0"/>
              </a:rPr>
              <a:t>same story, the same looks, the same likes... not even identical twins! </a:t>
            </a:r>
          </a:p>
        </p:txBody>
      </p:sp>
    </p:spTree>
    <p:extLst>
      <p:ext uri="{BB962C8B-B14F-4D97-AF65-F5344CB8AC3E}">
        <p14:creationId xmlns:p14="http://schemas.microsoft.com/office/powerpoint/2010/main" val="71541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fontScale="90000"/>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2000" b="1" dirty="0">
                <a:solidFill>
                  <a:srgbClr val="FFFFFF"/>
                </a:solidFill>
                <a:latin typeface="Century Gothic" panose="020B0502020202020204" pitchFamily="34" charset="0"/>
                <a:cs typeface="Segoe UI" panose="020B0502040204020203" pitchFamily="34" charset="0"/>
              </a:rPr>
              <a:t>1 Peter 2:17</a:t>
            </a:r>
            <a:br>
              <a:rPr lang="en-GB" sz="2000" b="1" dirty="0">
                <a:solidFill>
                  <a:srgbClr val="FFFFFF"/>
                </a:solidFill>
                <a:latin typeface="Century Gothic" panose="020B0502020202020204" pitchFamily="34" charset="0"/>
                <a:cs typeface="Segoe UI" panose="020B0502040204020203" pitchFamily="34" charset="0"/>
              </a:rPr>
            </a:br>
            <a:r>
              <a:rPr lang="en-GB" sz="2000" b="1" dirty="0">
                <a:solidFill>
                  <a:srgbClr val="FFFFFF"/>
                </a:solidFill>
                <a:latin typeface="Century Gothic" panose="020B0502020202020204" pitchFamily="34" charset="0"/>
                <a:cs typeface="Segoe UI" panose="020B0502040204020203" pitchFamily="34" charset="0"/>
              </a:rPr>
              <a:t>‘Show proper respect to everyone.’</a:t>
            </a:r>
            <a:br>
              <a:rPr lang="en-GB" sz="2000" b="1" dirty="0">
                <a:solidFill>
                  <a:srgbClr val="FFFFFF"/>
                </a:solidFill>
                <a:latin typeface="Segoe UI" panose="020B0502040204020203" pitchFamily="34" charset="0"/>
                <a:cs typeface="Segoe UI" panose="020B0502040204020203" pitchFamily="34" charset="0"/>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pic>
        <p:nvPicPr>
          <p:cNvPr id="2" name="Picture 1">
            <a:extLst>
              <a:ext uri="{FF2B5EF4-FFF2-40B4-BE49-F238E27FC236}">
                <a16:creationId xmlns:a16="http://schemas.microsoft.com/office/drawing/2014/main" id="{8AFC5E2C-89A2-4C69-8EAE-2289E59DBB48}"/>
              </a:ext>
            </a:extLst>
          </p:cNvPr>
          <p:cNvPicPr>
            <a:picLocks noChangeAspect="1"/>
          </p:cNvPicPr>
          <p:nvPr/>
        </p:nvPicPr>
        <p:blipFill>
          <a:blip r:embed="rId3"/>
          <a:stretch>
            <a:fillRect/>
          </a:stretch>
        </p:blipFill>
        <p:spPr>
          <a:xfrm>
            <a:off x="4519655" y="483550"/>
            <a:ext cx="7566639" cy="5433290"/>
          </a:xfrm>
          <a:prstGeom prst="rect">
            <a:avLst/>
          </a:prstGeom>
        </p:spPr>
      </p:pic>
      <p:graphicFrame>
        <p:nvGraphicFramePr>
          <p:cNvPr id="4" name="Object 3">
            <a:extLst>
              <a:ext uri="{FF2B5EF4-FFF2-40B4-BE49-F238E27FC236}">
                <a16:creationId xmlns:a16="http://schemas.microsoft.com/office/drawing/2014/main" id="{5AB77D9B-2768-495E-B992-8F6A6D8CD717}"/>
              </a:ext>
            </a:extLst>
          </p:cNvPr>
          <p:cNvGraphicFramePr>
            <a:graphicFrameLocks noChangeAspect="1"/>
          </p:cNvGraphicFramePr>
          <p:nvPr>
            <p:extLst>
              <p:ext uri="{D42A27DB-BD31-4B8C-83A1-F6EECF244321}">
                <p14:modId xmlns:p14="http://schemas.microsoft.com/office/powerpoint/2010/main" val="1244741188"/>
              </p:ext>
            </p:extLst>
          </p:nvPr>
        </p:nvGraphicFramePr>
        <p:xfrm>
          <a:off x="10501778" y="5724031"/>
          <a:ext cx="914400" cy="806450"/>
        </p:xfrm>
        <a:graphic>
          <a:graphicData uri="http://schemas.openxmlformats.org/presentationml/2006/ole">
            <mc:AlternateContent xmlns:mc="http://schemas.openxmlformats.org/markup-compatibility/2006">
              <mc:Choice xmlns:v="urn:schemas-microsoft-com:vml" Requires="v">
                <p:oleObj spid="_x0000_s2084" name="Document" showAsIcon="1" r:id="rId4" imgW="914400" imgH="806400" progId="Word.Document.12">
                  <p:embed/>
                </p:oleObj>
              </mc:Choice>
              <mc:Fallback>
                <p:oleObj name="Document" showAsIcon="1" r:id="rId4" imgW="914400" imgH="806400" progId="Word.Document.12">
                  <p:embed/>
                  <p:pic>
                    <p:nvPicPr>
                      <p:cNvPr id="0" name=""/>
                      <p:cNvPicPr/>
                      <p:nvPr/>
                    </p:nvPicPr>
                    <p:blipFill>
                      <a:blip r:embed="rId5"/>
                      <a:stretch>
                        <a:fillRect/>
                      </a:stretch>
                    </p:blipFill>
                    <p:spPr>
                      <a:xfrm>
                        <a:off x="10501778" y="5724031"/>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2272590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fontScale="90000"/>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2000" b="1" dirty="0">
                <a:solidFill>
                  <a:srgbClr val="FFFFFF"/>
                </a:solidFill>
                <a:latin typeface="Century Gothic" panose="020B0502020202020204" pitchFamily="34" charset="0"/>
                <a:cs typeface="Segoe UI" panose="020B0502040204020203" pitchFamily="34" charset="0"/>
              </a:rPr>
              <a:t>1 Peter 2:17</a:t>
            </a:r>
            <a:br>
              <a:rPr lang="en-GB" sz="2000" b="1" dirty="0">
                <a:solidFill>
                  <a:srgbClr val="FFFFFF"/>
                </a:solidFill>
                <a:latin typeface="Century Gothic" panose="020B0502020202020204" pitchFamily="34" charset="0"/>
                <a:cs typeface="Segoe UI" panose="020B0502040204020203" pitchFamily="34" charset="0"/>
              </a:rPr>
            </a:br>
            <a:r>
              <a:rPr lang="en-GB" sz="2000" b="1" dirty="0">
                <a:solidFill>
                  <a:srgbClr val="FFFFFF"/>
                </a:solidFill>
                <a:latin typeface="Century Gothic" panose="020B0502020202020204" pitchFamily="34" charset="0"/>
                <a:cs typeface="Segoe UI" panose="020B0502040204020203" pitchFamily="34" charset="0"/>
              </a:rPr>
              <a:t>‘Show proper respect to everyone.’</a:t>
            </a:r>
            <a:br>
              <a:rPr lang="en-GB" sz="2000" b="1" dirty="0">
                <a:solidFill>
                  <a:srgbClr val="FFFFFF"/>
                </a:solidFill>
                <a:latin typeface="Segoe UI" panose="020B0502040204020203" pitchFamily="34" charset="0"/>
                <a:cs typeface="Segoe UI" panose="020B0502040204020203" pitchFamily="34" charset="0"/>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pic>
        <p:nvPicPr>
          <p:cNvPr id="8" name="Picture 7" descr="Graphical user interface, text, application, email&#10;&#10;Description automatically generated">
            <a:extLst>
              <a:ext uri="{FF2B5EF4-FFF2-40B4-BE49-F238E27FC236}">
                <a16:creationId xmlns:a16="http://schemas.microsoft.com/office/drawing/2014/main" id="{483FDD46-CE92-4B7A-A710-54EE3D0E36FC}"/>
              </a:ext>
            </a:extLst>
          </p:cNvPr>
          <p:cNvPicPr>
            <a:picLocks noChangeAspect="1"/>
          </p:cNvPicPr>
          <p:nvPr/>
        </p:nvPicPr>
        <p:blipFill>
          <a:blip r:embed="rId3"/>
          <a:stretch>
            <a:fillRect/>
          </a:stretch>
        </p:blipFill>
        <p:spPr>
          <a:xfrm>
            <a:off x="4796670" y="485678"/>
            <a:ext cx="7263984" cy="4749884"/>
          </a:xfrm>
          <a:prstGeom prst="rect">
            <a:avLst/>
          </a:prstGeom>
        </p:spPr>
      </p:pic>
      <p:graphicFrame>
        <p:nvGraphicFramePr>
          <p:cNvPr id="9" name="Object 8">
            <a:extLst>
              <a:ext uri="{FF2B5EF4-FFF2-40B4-BE49-F238E27FC236}">
                <a16:creationId xmlns:a16="http://schemas.microsoft.com/office/drawing/2014/main" id="{360EB59E-A048-45AD-97BC-79BF8BBF4967}"/>
              </a:ext>
            </a:extLst>
          </p:cNvPr>
          <p:cNvGraphicFramePr>
            <a:graphicFrameLocks noChangeAspect="1"/>
          </p:cNvGraphicFramePr>
          <p:nvPr>
            <p:extLst>
              <p:ext uri="{D42A27DB-BD31-4B8C-83A1-F6EECF244321}">
                <p14:modId xmlns:p14="http://schemas.microsoft.com/office/powerpoint/2010/main" val="3600528486"/>
              </p:ext>
            </p:extLst>
          </p:nvPr>
        </p:nvGraphicFramePr>
        <p:xfrm>
          <a:off x="10334523" y="5565872"/>
          <a:ext cx="914400" cy="806450"/>
        </p:xfrm>
        <a:graphic>
          <a:graphicData uri="http://schemas.openxmlformats.org/presentationml/2006/ole">
            <mc:AlternateContent xmlns:mc="http://schemas.openxmlformats.org/markup-compatibility/2006">
              <mc:Choice xmlns:v="urn:schemas-microsoft-com:vml" Requires="v">
                <p:oleObj spid="_x0000_s1060" name="Document" showAsIcon="1" r:id="rId4" imgW="914400" imgH="806400" progId="Word.Document.12">
                  <p:embed/>
                </p:oleObj>
              </mc:Choice>
              <mc:Fallback>
                <p:oleObj name="Document" showAsIcon="1" r:id="rId4" imgW="914400" imgH="806400" progId="Word.Document.12">
                  <p:embed/>
                  <p:pic>
                    <p:nvPicPr>
                      <p:cNvPr id="0" name=""/>
                      <p:cNvPicPr/>
                      <p:nvPr/>
                    </p:nvPicPr>
                    <p:blipFill>
                      <a:blip r:embed="rId5"/>
                      <a:stretch>
                        <a:fillRect/>
                      </a:stretch>
                    </p:blipFill>
                    <p:spPr>
                      <a:xfrm>
                        <a:off x="10334523" y="5565872"/>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2729127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pic>
        <p:nvPicPr>
          <p:cNvPr id="5" name="Picture 4" descr="A picture containing indoor, cake, table, birthday&#10;&#10;Description automatically generated">
            <a:extLst>
              <a:ext uri="{FF2B5EF4-FFF2-40B4-BE49-F238E27FC236}">
                <a16:creationId xmlns:a16="http://schemas.microsoft.com/office/drawing/2014/main" id="{CC932D42-D792-46CB-A055-1E70634FEFEC}"/>
              </a:ext>
            </a:extLst>
          </p:cNvPr>
          <p:cNvPicPr>
            <a:picLocks noChangeAspect="1"/>
          </p:cNvPicPr>
          <p:nvPr/>
        </p:nvPicPr>
        <p:blipFill>
          <a:blip r:embed="rId2"/>
          <a:stretch>
            <a:fillRect/>
          </a:stretch>
        </p:blipFill>
        <p:spPr>
          <a:xfrm>
            <a:off x="2324254" y="599724"/>
            <a:ext cx="7536698" cy="5200321"/>
          </a:xfrm>
          <a:prstGeom prst="rect">
            <a:avLst/>
          </a:prstGeom>
        </p:spPr>
      </p:pic>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spTree>
    <p:extLst>
      <p:ext uri="{BB962C8B-B14F-4D97-AF65-F5344CB8AC3E}">
        <p14:creationId xmlns:p14="http://schemas.microsoft.com/office/powerpoint/2010/main" val="427217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C4D2E8-5882-4889-920C-E76C62E834E9}"/>
              </a:ext>
            </a:extLst>
          </p:cNvPr>
          <p:cNvPicPr>
            <a:picLocks noChangeAspect="1"/>
          </p:cNvPicPr>
          <p:nvPr/>
        </p:nvPicPr>
        <p:blipFill>
          <a:blip r:embed="rId2"/>
          <a:stretch>
            <a:fillRect/>
          </a:stretch>
        </p:blipFill>
        <p:spPr>
          <a:xfrm>
            <a:off x="1048541" y="3600956"/>
            <a:ext cx="4755292" cy="2798307"/>
          </a:xfrm>
          <a:prstGeom prst="rect">
            <a:avLst/>
          </a:prstGeom>
        </p:spPr>
      </p:pic>
      <p:pic>
        <p:nvPicPr>
          <p:cNvPr id="6" name="Picture 5">
            <a:extLst>
              <a:ext uri="{FF2B5EF4-FFF2-40B4-BE49-F238E27FC236}">
                <a16:creationId xmlns:a16="http://schemas.microsoft.com/office/drawing/2014/main" id="{E5BB8093-4807-44A3-9DD1-4BC81A4F7A93}"/>
              </a:ext>
            </a:extLst>
          </p:cNvPr>
          <p:cNvPicPr>
            <a:picLocks noChangeAspect="1"/>
          </p:cNvPicPr>
          <p:nvPr/>
        </p:nvPicPr>
        <p:blipFill>
          <a:blip r:embed="rId2"/>
          <a:stretch>
            <a:fillRect/>
          </a:stretch>
        </p:blipFill>
        <p:spPr>
          <a:xfrm>
            <a:off x="6388168" y="3602968"/>
            <a:ext cx="4755292" cy="2798307"/>
          </a:xfrm>
          <a:prstGeom prst="rect">
            <a:avLst/>
          </a:prstGeom>
        </p:spPr>
      </p:pic>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sp>
        <p:nvSpPr>
          <p:cNvPr id="12" name="TextBox 11">
            <a:extLst>
              <a:ext uri="{FF2B5EF4-FFF2-40B4-BE49-F238E27FC236}">
                <a16:creationId xmlns:a16="http://schemas.microsoft.com/office/drawing/2014/main" id="{E83FB7E7-E7DF-4DCE-851E-1C2C6B682080}"/>
              </a:ext>
            </a:extLst>
          </p:cNvPr>
          <p:cNvSpPr txBox="1"/>
          <p:nvPr/>
        </p:nvSpPr>
        <p:spPr>
          <a:xfrm>
            <a:off x="1121679" y="3678977"/>
            <a:ext cx="4410074" cy="2708434"/>
          </a:xfrm>
          <a:prstGeom prst="rect">
            <a:avLst/>
          </a:prstGeom>
          <a:noFill/>
        </p:spPr>
        <p:txBody>
          <a:bodyPr wrap="square" rtlCol="0">
            <a:spAutoFit/>
          </a:bodyPr>
          <a:lstStyle/>
          <a:p>
            <a:pPr algn="ctr"/>
            <a:r>
              <a:rPr lang="en-GB" sz="3400" b="1" dirty="0">
                <a:latin typeface="Century Gothic" panose="020B0502020202020204" pitchFamily="34" charset="0"/>
              </a:rPr>
              <a:t>Can you make a prediction about what we are going to talk about today?</a:t>
            </a:r>
          </a:p>
        </p:txBody>
      </p:sp>
      <p:sp>
        <p:nvSpPr>
          <p:cNvPr id="17" name="TextBox 16">
            <a:extLst>
              <a:ext uri="{FF2B5EF4-FFF2-40B4-BE49-F238E27FC236}">
                <a16:creationId xmlns:a16="http://schemas.microsoft.com/office/drawing/2014/main" id="{D7ADC6E6-9AFE-4FFB-954C-364BAC172515}"/>
              </a:ext>
            </a:extLst>
          </p:cNvPr>
          <p:cNvSpPr txBox="1"/>
          <p:nvPr/>
        </p:nvSpPr>
        <p:spPr>
          <a:xfrm>
            <a:off x="6675151" y="3602968"/>
            <a:ext cx="4152899" cy="2677656"/>
          </a:xfrm>
          <a:prstGeom prst="rect">
            <a:avLst/>
          </a:prstGeom>
          <a:noFill/>
        </p:spPr>
        <p:txBody>
          <a:bodyPr wrap="square">
            <a:spAutoFit/>
          </a:bodyP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pic>
        <p:nvPicPr>
          <p:cNvPr id="4" name="Picture 3">
            <a:extLst>
              <a:ext uri="{FF2B5EF4-FFF2-40B4-BE49-F238E27FC236}">
                <a16:creationId xmlns:a16="http://schemas.microsoft.com/office/drawing/2014/main" id="{0E98F6E2-A225-43B8-B484-559675CDBE60}"/>
              </a:ext>
            </a:extLst>
          </p:cNvPr>
          <p:cNvPicPr>
            <a:picLocks noChangeAspect="1"/>
          </p:cNvPicPr>
          <p:nvPr/>
        </p:nvPicPr>
        <p:blipFill>
          <a:blip r:embed="rId4"/>
          <a:stretch>
            <a:fillRect/>
          </a:stretch>
        </p:blipFill>
        <p:spPr>
          <a:xfrm>
            <a:off x="1337837" y="697823"/>
            <a:ext cx="3977759" cy="2742949"/>
          </a:xfrm>
          <a:prstGeom prst="rect">
            <a:avLst/>
          </a:prstGeom>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lang="en-GB" sz="1800" b="1" dirty="0">
                <a:latin typeface="Century Gothic" panose="020B0502020202020204" pitchFamily="34" charset="0"/>
                <a:cs typeface="Segoe UI" panose="020B0502040204020203" pitchFamily="34" charset="0"/>
              </a:rPr>
              <a:t>(based on 1 Corinthians 12</a:t>
            </a:r>
            <a:r>
              <a:rPr lang="en-GB" sz="1800" dirty="0">
                <a:latin typeface="Century Gothic" panose="020B0502020202020204" pitchFamily="34" charset="0"/>
                <a:cs typeface="Segoe UI" panose="020B0502040204020203" pitchFamily="34" charset="0"/>
              </a:rPr>
              <a:t>)</a:t>
            </a:r>
          </a:p>
        </p:txBody>
      </p:sp>
      <p:sp>
        <p:nvSpPr>
          <p:cNvPr id="3" name="TextBox 2">
            <a:extLst>
              <a:ext uri="{FF2B5EF4-FFF2-40B4-BE49-F238E27FC236}">
                <a16:creationId xmlns:a16="http://schemas.microsoft.com/office/drawing/2014/main" id="{E575B6F2-F3E9-4C08-9210-04BB457084AB}"/>
              </a:ext>
            </a:extLst>
          </p:cNvPr>
          <p:cNvSpPr txBox="1"/>
          <p:nvPr/>
        </p:nvSpPr>
        <p:spPr>
          <a:xfrm>
            <a:off x="404277" y="1895475"/>
            <a:ext cx="11372850" cy="4801314"/>
          </a:xfrm>
          <a:prstGeom prst="rect">
            <a:avLst/>
          </a:prstGeom>
          <a:noFill/>
        </p:spPr>
        <p:txBody>
          <a:bodyPr wrap="square" rtlCol="0">
            <a:spAutoFit/>
          </a:bodyPr>
          <a:lstStyle/>
          <a:p>
            <a:r>
              <a:rPr lang="en-GB" dirty="0">
                <a:latin typeface="Century Gothic" panose="020B0502020202020204" pitchFamily="34" charset="0"/>
              </a:rPr>
              <a:t>One day the different parts of the body were having an argument to see who should be valued most. The brain said, “I do all the thinking so I’m the most important and I should have the greatest value.”</a:t>
            </a:r>
          </a:p>
          <a:p>
            <a:endParaRPr lang="en-GB" dirty="0">
              <a:latin typeface="Century Gothic" panose="020B0502020202020204" pitchFamily="34" charset="0"/>
            </a:endParaRPr>
          </a:p>
          <a:p>
            <a:r>
              <a:rPr lang="en-GB" dirty="0">
                <a:latin typeface="Century Gothic" panose="020B0502020202020204" pitchFamily="34" charset="0"/>
              </a:rPr>
              <a:t>The eyes said, “No, no, no! I see everything and let the rest of you know where we are, so I’m the most important and I should be in charge. I am the most important ”</a:t>
            </a:r>
          </a:p>
          <a:p>
            <a:endParaRPr lang="en-GB" dirty="0">
              <a:latin typeface="Century Gothic" panose="020B0502020202020204" pitchFamily="34" charset="0"/>
            </a:endParaRPr>
          </a:p>
          <a:p>
            <a:r>
              <a:rPr lang="en-GB" dirty="0">
                <a:latin typeface="Century Gothic" panose="020B0502020202020204" pitchFamily="34" charset="0"/>
              </a:rPr>
              <a:t>The hands said, “Without me we wouldn’t be able to pick anything up or move anything – just think how difficult it would be to eat without me. So I’m the most important and I should be in charge.”</a:t>
            </a:r>
          </a:p>
          <a:p>
            <a:endParaRPr lang="en-GB" dirty="0">
              <a:latin typeface="Century Gothic" panose="020B0502020202020204" pitchFamily="34" charset="0"/>
            </a:endParaRPr>
          </a:p>
          <a:p>
            <a:r>
              <a:rPr lang="en-GB" dirty="0">
                <a:latin typeface="Century Gothic" panose="020B0502020202020204" pitchFamily="34" charset="0"/>
              </a:rPr>
              <a:t>The stomach said, “I turn the food we eat into energy for the rest of you. Without me, we’d starve. So I’m the most important and I should be in charge.”</a:t>
            </a:r>
          </a:p>
          <a:p>
            <a:endParaRPr lang="en-GB" dirty="0">
              <a:latin typeface="Century Gothic" panose="020B0502020202020204" pitchFamily="34" charset="0"/>
            </a:endParaRPr>
          </a:p>
          <a:p>
            <a:r>
              <a:rPr lang="en-GB" dirty="0">
                <a:latin typeface="Century Gothic" panose="020B0502020202020204" pitchFamily="34" charset="0"/>
              </a:rPr>
              <a:t>The heart said, “Wait a minute – you all have it wrong. If it wasn’t for me you wouldn’t have blood flowing through your body. I am the one that should be valued most.”</a:t>
            </a:r>
          </a:p>
          <a:p>
            <a:endParaRPr lang="en-GB" dirty="0">
              <a:latin typeface="Century Gothic" panose="020B0502020202020204" pitchFamily="34" charset="0"/>
            </a:endParaRPr>
          </a:p>
          <a:p>
            <a:r>
              <a:rPr lang="en-GB" dirty="0">
                <a:latin typeface="Century Gothic" panose="020B0502020202020204" pitchFamily="34" charset="0"/>
              </a:rPr>
              <a:t>The argument continued…</a:t>
            </a:r>
          </a:p>
        </p:txBody>
      </p:sp>
    </p:spTree>
    <p:extLst>
      <p:ext uri="{BB962C8B-B14F-4D97-AF65-F5344CB8AC3E}">
        <p14:creationId xmlns:p14="http://schemas.microsoft.com/office/powerpoint/2010/main" val="35126249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How do you feel about this story?</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do you find encouraging?</a:t>
            </a:r>
          </a:p>
          <a:p>
            <a:pPr algn="ctr"/>
            <a:r>
              <a:rPr lang="en-GB" sz="4400" b="1" dirty="0">
                <a:latin typeface="Century Gothic" panose="020B0502020202020204" pitchFamily="34" charset="0"/>
              </a:rPr>
              <a:t>What do you find challenging?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4376090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4555093"/>
          </a:xfrm>
          <a:prstGeom prst="rect">
            <a:avLst/>
          </a:prstGeom>
          <a:noFill/>
        </p:spPr>
        <p:txBody>
          <a:bodyPr wrap="square" rtlCol="0">
            <a:spAutoFit/>
          </a:bodyPr>
          <a:lstStyle/>
          <a:p>
            <a:r>
              <a:rPr lang="en-GB" b="1" dirty="0">
                <a:latin typeface="Century Gothic" panose="020B0502020202020204" pitchFamily="34" charset="0"/>
                <a:cs typeface="Segoe UI" panose="020B0502040204020203" pitchFamily="34" charset="0"/>
              </a:rPr>
              <a:t>Encourage the pupils to respond with their own prayers first or through the pray space and if appropriate use the Lord’s prayer.</a:t>
            </a:r>
          </a:p>
          <a:p>
            <a:endParaRPr lang="en-GB" b="1" dirty="0">
              <a:latin typeface="Century Gothic" panose="020B0502020202020204" pitchFamily="34" charset="0"/>
              <a:cs typeface="Segoe UI" panose="020B0502040204020203" pitchFamily="34" charset="0"/>
            </a:endParaRPr>
          </a:p>
          <a:p>
            <a:pPr algn="ctr"/>
            <a:r>
              <a:rPr lang="en-GB" b="1" dirty="0">
                <a:latin typeface="Century Gothic" panose="020B0502020202020204" pitchFamily="34" charset="0"/>
                <a:cs typeface="Segoe UI" panose="020B0502040204020203" pitchFamily="34" charset="0"/>
              </a:rPr>
              <a:t>Our Father, in heaven,</a:t>
            </a:r>
          </a:p>
          <a:p>
            <a:pPr algn="ctr"/>
            <a:r>
              <a:rPr lang="en-GB" b="1" dirty="0">
                <a:latin typeface="Century Gothic" panose="020B0502020202020204" pitchFamily="34" charset="0"/>
                <a:cs typeface="Segoe UI" panose="020B0502040204020203" pitchFamily="34" charset="0"/>
              </a:rPr>
              <a:t>Holy is your name.</a:t>
            </a:r>
          </a:p>
          <a:p>
            <a:pPr algn="ctr"/>
            <a:r>
              <a:rPr lang="en-GB" b="1" dirty="0">
                <a:latin typeface="Century Gothic" panose="020B0502020202020204" pitchFamily="34" charset="0"/>
                <a:cs typeface="Segoe UI" panose="020B0502040204020203" pitchFamily="34" charset="0"/>
              </a:rPr>
              <a:t>Your Kingdom come,</a:t>
            </a:r>
          </a:p>
          <a:p>
            <a:pPr algn="ctr"/>
            <a:r>
              <a:rPr lang="en-GB" b="1" dirty="0">
                <a:latin typeface="Century Gothic" panose="020B0502020202020204" pitchFamily="34" charset="0"/>
                <a:cs typeface="Segoe UI" panose="020B0502040204020203" pitchFamily="34" charset="0"/>
              </a:rPr>
              <a:t>Your will be done on earth, as it is in heaven.</a:t>
            </a:r>
          </a:p>
          <a:p>
            <a:pPr algn="ctr"/>
            <a:r>
              <a:rPr lang="en-GB" b="1" dirty="0">
                <a:latin typeface="Century Gothic" panose="020B0502020202020204" pitchFamily="34" charset="0"/>
                <a:cs typeface="Segoe UI" panose="020B0502040204020203" pitchFamily="34" charset="0"/>
              </a:rPr>
              <a:t>Give us this day our daily bread,</a:t>
            </a:r>
          </a:p>
          <a:p>
            <a:pPr algn="ctr"/>
            <a:r>
              <a:rPr lang="en-GB" b="1" dirty="0">
                <a:latin typeface="Century Gothic" panose="020B0502020202020204" pitchFamily="34" charset="0"/>
                <a:cs typeface="Segoe UI" panose="020B0502040204020203" pitchFamily="34" charset="0"/>
              </a:rPr>
              <a:t>And forgive us our sins,</a:t>
            </a:r>
          </a:p>
          <a:p>
            <a:pPr algn="ctr"/>
            <a:r>
              <a:rPr lang="en-GB" b="1" dirty="0">
                <a:latin typeface="Century Gothic" panose="020B0502020202020204" pitchFamily="34" charset="0"/>
                <a:cs typeface="Segoe UI" panose="020B0502040204020203" pitchFamily="34" charset="0"/>
              </a:rPr>
              <a:t>As we forgive those who sin against us,</a:t>
            </a:r>
          </a:p>
          <a:p>
            <a:pPr algn="ctr"/>
            <a:r>
              <a:rPr lang="en-GB" b="1" dirty="0">
                <a:latin typeface="Century Gothic" panose="020B0502020202020204" pitchFamily="34" charset="0"/>
                <a:cs typeface="Segoe UI" panose="020B0502040204020203" pitchFamily="34" charset="0"/>
              </a:rPr>
              <a:t>And lead us not into temptation,</a:t>
            </a:r>
          </a:p>
          <a:p>
            <a:pPr algn="ctr"/>
            <a:r>
              <a:rPr lang="en-GB" b="1" dirty="0">
                <a:latin typeface="Century Gothic" panose="020B0502020202020204" pitchFamily="34" charset="0"/>
                <a:cs typeface="Segoe UI" panose="020B0502040204020203" pitchFamily="34" charset="0"/>
              </a:rPr>
              <a:t>But deliver us from evil.</a:t>
            </a:r>
          </a:p>
          <a:p>
            <a:pPr algn="ctr"/>
            <a:r>
              <a:rPr lang="en-GB" b="1" dirty="0">
                <a:latin typeface="Century Gothic" panose="020B0502020202020204" pitchFamily="34" charset="0"/>
                <a:cs typeface="Segoe UI" panose="020B0502040204020203" pitchFamily="34" charset="0"/>
              </a:rPr>
              <a:t>Amen.</a:t>
            </a:r>
          </a:p>
          <a:p>
            <a:pPr algn="ctr"/>
            <a:endParaRPr lang="en-GB" sz="1400" b="1" dirty="0"/>
          </a:p>
          <a:p>
            <a:r>
              <a:rPr lang="en-GB" sz="1400" b="1" dirty="0"/>
              <a:t>Y</a:t>
            </a:r>
          </a:p>
          <a:p>
            <a:endParaRPr lang="en-GB" sz="1400" b="1" dirty="0"/>
          </a:p>
          <a:p>
            <a:endParaRPr lang="en-GB" sz="1400" b="1" dirty="0"/>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780641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prompt… </a:t>
            </a:r>
            <a:r>
              <a:rPr kumimoji="0" lang="en-GB" sz="1800" b="1"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(1 Corinthians 12:12-21</a:t>
            </a:r>
            <a:r>
              <a:rPr kumimoji="0" lang="en-GB" sz="1800" b="0"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endParaRPr lang="en-GB" b="1" dirty="0">
              <a:latin typeface="Century Gothic" panose="020B0502020202020204" pitchFamily="34" charset="0"/>
            </a:endParaRP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5812" y="2090945"/>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sp>
        <p:nvSpPr>
          <p:cNvPr id="5" name="TextBox 4">
            <a:extLst>
              <a:ext uri="{FF2B5EF4-FFF2-40B4-BE49-F238E27FC236}">
                <a16:creationId xmlns:a16="http://schemas.microsoft.com/office/drawing/2014/main" id="{F1EDE529-2F34-4ECC-9FC4-6A1332CF662D}"/>
              </a:ext>
            </a:extLst>
          </p:cNvPr>
          <p:cNvSpPr txBox="1"/>
          <p:nvPr/>
        </p:nvSpPr>
        <p:spPr>
          <a:xfrm>
            <a:off x="1143000" y="2295526"/>
            <a:ext cx="9788876" cy="4093428"/>
          </a:xfrm>
          <a:prstGeom prst="rect">
            <a:avLst/>
          </a:prstGeom>
          <a:noFill/>
        </p:spPr>
        <p:txBody>
          <a:bodyPr wrap="square" rtlCol="0">
            <a:spAutoFit/>
          </a:bodyPr>
          <a:lstStyle/>
          <a:p>
            <a:r>
              <a:rPr lang="en-GB" sz="2000" dirty="0">
                <a:latin typeface="Century Gothic" panose="020B0502020202020204" pitchFamily="34" charset="0"/>
              </a:rPr>
              <a:t>12 Just as a body, though one, has many parts, but all its many parts form one body, so it is with Christ. </a:t>
            </a:r>
          </a:p>
          <a:p>
            <a:endParaRPr lang="en-GB" sz="2000" dirty="0">
              <a:latin typeface="Century Gothic" panose="020B0502020202020204" pitchFamily="34" charset="0"/>
            </a:endParaRPr>
          </a:p>
          <a:p>
            <a:r>
              <a:rPr lang="en-GB" sz="2000" dirty="0">
                <a:latin typeface="Century Gothic" panose="020B0502020202020204" pitchFamily="34" charset="0"/>
              </a:rPr>
              <a:t>15 Now if the foot should say, ‘Because I am not a hand, I do not belong to the body,’ it would not for that reason stop being part of the body. 16 And if the ear should say, ‘Because I am not an eye, I do not belong to the body,’ it would not for that reason stop being part of the body. 17 If the whole body were an eye, where would the sense of hearing be? If the whole body were an ear, where would the sense of smell be? 18 But in fact God has placed the parts in the body, every one of them, just as he wanted them to be. 19 If they were all one part, where would the body be? 20 As it is, there are many parts, but one body. 21 The eye cannot say to the hand, ‘I don’t need you!’ And the head cannot say to the feet, ‘I don’t need you!’</a:t>
            </a:r>
            <a:endParaRPr lang="en-GB" sz="2000" dirty="0"/>
          </a:p>
        </p:txBody>
      </p:sp>
    </p:spTree>
    <p:extLst>
      <p:ext uri="{BB962C8B-B14F-4D97-AF65-F5344CB8AC3E}">
        <p14:creationId xmlns:p14="http://schemas.microsoft.com/office/powerpoint/2010/main" val="2905551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5812" y="2176670"/>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pic>
        <p:nvPicPr>
          <p:cNvPr id="9" name="Picture 8" descr="A picture containing drawing&#10;&#10;Description automatically generated">
            <a:extLst>
              <a:ext uri="{FF2B5EF4-FFF2-40B4-BE49-F238E27FC236}">
                <a16:creationId xmlns:a16="http://schemas.microsoft.com/office/drawing/2014/main" id="{DE1F74B6-7DCA-4FBD-82EE-DC36CB1BEB76}"/>
              </a:ext>
            </a:extLst>
          </p:cNvPr>
          <p:cNvPicPr>
            <a:picLocks noChangeAspect="1"/>
          </p:cNvPicPr>
          <p:nvPr/>
        </p:nvPicPr>
        <p:blipFill>
          <a:blip r:embed="rId3"/>
          <a:stretch>
            <a:fillRect/>
          </a:stretch>
        </p:blipFill>
        <p:spPr>
          <a:xfrm>
            <a:off x="1441425" y="2447506"/>
            <a:ext cx="3367686" cy="3898211"/>
          </a:xfrm>
          <a:prstGeom prst="rect">
            <a:avLst/>
          </a:prstGeom>
        </p:spPr>
      </p:pic>
      <p:graphicFrame>
        <p:nvGraphicFramePr>
          <p:cNvPr id="16" name="TextBox 11">
            <a:extLst>
              <a:ext uri="{FF2B5EF4-FFF2-40B4-BE49-F238E27FC236}">
                <a16:creationId xmlns:a16="http://schemas.microsoft.com/office/drawing/2014/main" id="{E25A58FD-856E-45C5-8F9A-4889E84C9A4E}"/>
              </a:ext>
            </a:extLst>
          </p:cNvPr>
          <p:cNvGraphicFramePr/>
          <p:nvPr/>
        </p:nvGraphicFramePr>
        <p:xfrm>
          <a:off x="5160146" y="2292592"/>
          <a:ext cx="5657850" cy="40934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01505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5812" y="2176670"/>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B020219D-FA46-4B14-8902-1E1240A1A873}"/>
              </a:ext>
            </a:extLst>
          </p:cNvPr>
          <p:cNvPicPr>
            <a:picLocks noChangeAspect="1"/>
          </p:cNvPicPr>
          <p:nvPr/>
        </p:nvPicPr>
        <p:blipFill>
          <a:blip r:embed="rId3"/>
          <a:stretch>
            <a:fillRect/>
          </a:stretch>
        </p:blipFill>
        <p:spPr>
          <a:xfrm>
            <a:off x="1013557" y="2578072"/>
            <a:ext cx="4018367" cy="3155978"/>
          </a:xfrm>
          <a:prstGeom prst="rect">
            <a:avLst/>
          </a:prstGeom>
        </p:spPr>
      </p:pic>
      <p:graphicFrame>
        <p:nvGraphicFramePr>
          <p:cNvPr id="14" name="TextBox 11">
            <a:extLst>
              <a:ext uri="{FF2B5EF4-FFF2-40B4-BE49-F238E27FC236}">
                <a16:creationId xmlns:a16="http://schemas.microsoft.com/office/drawing/2014/main" id="{4B2F5AAC-DA26-49D9-854F-A6E4E374C932}"/>
              </a:ext>
            </a:extLst>
          </p:cNvPr>
          <p:cNvGraphicFramePr/>
          <p:nvPr/>
        </p:nvGraphicFramePr>
        <p:xfrm>
          <a:off x="5160146" y="2355930"/>
          <a:ext cx="5657850" cy="40934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42753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EB1FB4-3496-4378-B346-1528096826B9}"/>
              </a:ext>
            </a:extLst>
          </p:cNvPr>
          <p:cNvPicPr>
            <a:picLocks noChangeAspect="1"/>
          </p:cNvPicPr>
          <p:nvPr/>
        </p:nvPicPr>
        <p:blipFill>
          <a:blip r:embed="rId2"/>
          <a:stretch>
            <a:fillRect/>
          </a:stretch>
        </p:blipFill>
        <p:spPr>
          <a:xfrm>
            <a:off x="780511" y="2069403"/>
            <a:ext cx="10632346" cy="4365114"/>
          </a:xfrm>
          <a:prstGeom prst="rect">
            <a:avLst/>
          </a:prstGeom>
        </p:spPr>
      </p:pic>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Challenge</a:t>
            </a:r>
          </a:p>
        </p:txBody>
      </p:sp>
      <p:pic>
        <p:nvPicPr>
          <p:cNvPr id="6" name="Picture 5">
            <a:extLst>
              <a:ext uri="{FF2B5EF4-FFF2-40B4-BE49-F238E27FC236}">
                <a16:creationId xmlns:a16="http://schemas.microsoft.com/office/drawing/2014/main" id="{A2D7E4D2-9384-4642-B7CD-5275364E10BF}"/>
              </a:ext>
            </a:extLst>
          </p:cNvPr>
          <p:cNvPicPr>
            <a:picLocks noChangeAspect="1"/>
          </p:cNvPicPr>
          <p:nvPr/>
        </p:nvPicPr>
        <p:blipFill>
          <a:blip r:embed="rId3"/>
          <a:stretch>
            <a:fillRect/>
          </a:stretch>
        </p:blipFill>
        <p:spPr>
          <a:xfrm>
            <a:off x="140376" y="5069895"/>
            <a:ext cx="1280271" cy="1652159"/>
          </a:xfrm>
          <a:prstGeom prst="rect">
            <a:avLst/>
          </a:prstGeom>
        </p:spPr>
      </p:pic>
      <p:sp>
        <p:nvSpPr>
          <p:cNvPr id="5" name="TextBox 4">
            <a:extLst>
              <a:ext uri="{FF2B5EF4-FFF2-40B4-BE49-F238E27FC236}">
                <a16:creationId xmlns:a16="http://schemas.microsoft.com/office/drawing/2014/main" id="{78E5DE41-005B-4BD4-B005-58C3CBBB1EC0}"/>
              </a:ext>
            </a:extLst>
          </p:cNvPr>
          <p:cNvSpPr txBox="1"/>
          <p:nvPr/>
        </p:nvSpPr>
        <p:spPr>
          <a:xfrm>
            <a:off x="1616454" y="2424108"/>
            <a:ext cx="8448675" cy="4031873"/>
          </a:xfrm>
          <a:prstGeom prst="rect">
            <a:avLst/>
          </a:prstGeom>
          <a:noFill/>
        </p:spPr>
        <p:txBody>
          <a:bodyPr wrap="square" rtlCol="0">
            <a:spAutoFit/>
          </a:bodyPr>
          <a:lstStyle/>
          <a:p>
            <a:r>
              <a:rPr lang="en-GB" sz="2000" dirty="0">
                <a:latin typeface="Century Gothic" panose="020B0502020202020204" pitchFamily="34" charset="0"/>
              </a:rPr>
              <a:t>It can be hard to feel like the outsider especially when people don’t accept us for who we are. </a:t>
            </a:r>
          </a:p>
          <a:p>
            <a:endParaRPr lang="en-GB" sz="2000" dirty="0">
              <a:latin typeface="Century Gothic" panose="020B0502020202020204" pitchFamily="34" charset="0"/>
            </a:endParaRPr>
          </a:p>
          <a:p>
            <a:r>
              <a:rPr lang="en-GB" sz="2000" dirty="0">
                <a:latin typeface="Century Gothic" panose="020B0502020202020204" pitchFamily="34" charset="0"/>
              </a:rPr>
              <a:t>Take some time to think about the times that we have felt left out or when we have left others out. </a:t>
            </a:r>
          </a:p>
          <a:p>
            <a:endParaRPr lang="en-GB" sz="2000" dirty="0">
              <a:latin typeface="Century Gothic" panose="020B0502020202020204" pitchFamily="34" charset="0"/>
            </a:endParaRPr>
          </a:p>
          <a:p>
            <a:r>
              <a:rPr lang="en-GB" sz="2000" dirty="0">
                <a:latin typeface="Century Gothic" panose="020B0502020202020204" pitchFamily="34" charset="0"/>
              </a:rPr>
              <a:t>What ideas could we take from the passage in 1 Corinthians 12 to help in such situations?</a:t>
            </a:r>
          </a:p>
          <a:p>
            <a:endParaRPr lang="en-GB" sz="2000" dirty="0">
              <a:latin typeface="Century Gothic" panose="020B0502020202020204" pitchFamily="34" charset="0"/>
            </a:endParaRPr>
          </a:p>
          <a:p>
            <a:r>
              <a:rPr lang="en-GB" sz="2000" dirty="0">
                <a:latin typeface="Century Gothic" panose="020B0502020202020204" pitchFamily="34" charset="0"/>
              </a:rPr>
              <a:t>Why is it important to respect all people regardless of whether they are the same as us or not?</a:t>
            </a:r>
          </a:p>
          <a:p>
            <a:endParaRPr lang="en-GB" dirty="0"/>
          </a:p>
          <a:p>
            <a:endParaRPr lang="en-GB" dirty="0"/>
          </a:p>
        </p:txBody>
      </p:sp>
      <p:pic>
        <p:nvPicPr>
          <p:cNvPr id="7" name="Picture 6">
            <a:extLst>
              <a:ext uri="{FF2B5EF4-FFF2-40B4-BE49-F238E27FC236}">
                <a16:creationId xmlns:a16="http://schemas.microsoft.com/office/drawing/2014/main" id="{A4DDCBAB-CAEB-4AA6-AC59-A6F35B27EFF5}"/>
              </a:ext>
            </a:extLst>
          </p:cNvPr>
          <p:cNvPicPr>
            <a:picLocks noChangeAspect="1"/>
          </p:cNvPicPr>
          <p:nvPr/>
        </p:nvPicPr>
        <p:blipFill>
          <a:blip r:embed="rId4"/>
          <a:stretch>
            <a:fillRect/>
          </a:stretch>
        </p:blipFill>
        <p:spPr>
          <a:xfrm>
            <a:off x="10260937" y="5069895"/>
            <a:ext cx="1790687" cy="1407551"/>
          </a:xfrm>
          <a:prstGeom prst="rect">
            <a:avLst/>
          </a:prstGeom>
        </p:spPr>
      </p:pic>
    </p:spTree>
    <p:extLst>
      <p:ext uri="{BB962C8B-B14F-4D97-AF65-F5344CB8AC3E}">
        <p14:creationId xmlns:p14="http://schemas.microsoft.com/office/powerpoint/2010/main" val="3397167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75891" y="766420"/>
            <a:ext cx="11029616" cy="988332"/>
          </a:xfrm>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4555093"/>
          </a:xfrm>
          <a:prstGeom prst="rect">
            <a:avLst/>
          </a:prstGeom>
          <a:noFill/>
        </p:spPr>
        <p:txBody>
          <a:bodyPr wrap="square" rtlCol="0">
            <a:spAutoFit/>
          </a:bodyPr>
          <a:lstStyle/>
          <a:p>
            <a:r>
              <a:rPr lang="en-GB" b="1" dirty="0">
                <a:latin typeface="Century Gothic" panose="020B0502020202020204" pitchFamily="34" charset="0"/>
                <a:cs typeface="Segoe UI" panose="020B0502040204020203" pitchFamily="34" charset="0"/>
              </a:rPr>
              <a:t>Encourage the pupils to respond with their own prayers first or through the pray space and if appropriate use the Lord’s prayer.</a:t>
            </a:r>
          </a:p>
          <a:p>
            <a:endParaRPr lang="en-GB" b="1" dirty="0">
              <a:latin typeface="Century Gothic" panose="020B0502020202020204" pitchFamily="34" charset="0"/>
              <a:cs typeface="Segoe UI" panose="020B0502040204020203" pitchFamily="34" charset="0"/>
            </a:endParaRPr>
          </a:p>
          <a:p>
            <a:pPr algn="ctr"/>
            <a:r>
              <a:rPr lang="en-GB" b="1" dirty="0">
                <a:latin typeface="Century Gothic" panose="020B0502020202020204" pitchFamily="34" charset="0"/>
                <a:cs typeface="Segoe UI" panose="020B0502040204020203" pitchFamily="34" charset="0"/>
              </a:rPr>
              <a:t>Our Father, in heaven,</a:t>
            </a:r>
          </a:p>
          <a:p>
            <a:pPr algn="ctr"/>
            <a:r>
              <a:rPr lang="en-GB" b="1" dirty="0">
                <a:latin typeface="Century Gothic" panose="020B0502020202020204" pitchFamily="34" charset="0"/>
                <a:cs typeface="Segoe UI" panose="020B0502040204020203" pitchFamily="34" charset="0"/>
              </a:rPr>
              <a:t>Holy is your name.</a:t>
            </a:r>
          </a:p>
          <a:p>
            <a:pPr algn="ctr"/>
            <a:r>
              <a:rPr lang="en-GB" b="1" dirty="0">
                <a:latin typeface="Century Gothic" panose="020B0502020202020204" pitchFamily="34" charset="0"/>
                <a:cs typeface="Segoe UI" panose="020B0502040204020203" pitchFamily="34" charset="0"/>
              </a:rPr>
              <a:t>Your Kingdom come,</a:t>
            </a:r>
          </a:p>
          <a:p>
            <a:pPr algn="ctr"/>
            <a:r>
              <a:rPr lang="en-GB" b="1" dirty="0">
                <a:latin typeface="Century Gothic" panose="020B0502020202020204" pitchFamily="34" charset="0"/>
                <a:cs typeface="Segoe UI" panose="020B0502040204020203" pitchFamily="34" charset="0"/>
              </a:rPr>
              <a:t>Your will be done on earth, as it is in heaven.</a:t>
            </a:r>
          </a:p>
          <a:p>
            <a:pPr algn="ctr"/>
            <a:r>
              <a:rPr lang="en-GB" b="1" dirty="0">
                <a:latin typeface="Century Gothic" panose="020B0502020202020204" pitchFamily="34" charset="0"/>
                <a:cs typeface="Segoe UI" panose="020B0502040204020203" pitchFamily="34" charset="0"/>
              </a:rPr>
              <a:t>Give us this day our daily bread,</a:t>
            </a:r>
          </a:p>
          <a:p>
            <a:pPr algn="ctr"/>
            <a:r>
              <a:rPr lang="en-GB" b="1" dirty="0">
                <a:latin typeface="Century Gothic" panose="020B0502020202020204" pitchFamily="34" charset="0"/>
                <a:cs typeface="Segoe UI" panose="020B0502040204020203" pitchFamily="34" charset="0"/>
              </a:rPr>
              <a:t>And forgive us our sins,</a:t>
            </a:r>
          </a:p>
          <a:p>
            <a:pPr algn="ctr"/>
            <a:r>
              <a:rPr lang="en-GB" b="1" dirty="0">
                <a:latin typeface="Century Gothic" panose="020B0502020202020204" pitchFamily="34" charset="0"/>
                <a:cs typeface="Segoe UI" panose="020B0502040204020203" pitchFamily="34" charset="0"/>
              </a:rPr>
              <a:t>As we forgive those who sin against us,</a:t>
            </a:r>
          </a:p>
          <a:p>
            <a:pPr algn="ctr"/>
            <a:r>
              <a:rPr lang="en-GB" b="1" dirty="0">
                <a:latin typeface="Century Gothic" panose="020B0502020202020204" pitchFamily="34" charset="0"/>
                <a:cs typeface="Segoe UI" panose="020B0502040204020203" pitchFamily="34" charset="0"/>
              </a:rPr>
              <a:t>And lead us not into temptation,</a:t>
            </a:r>
          </a:p>
          <a:p>
            <a:pPr algn="ctr"/>
            <a:r>
              <a:rPr lang="en-GB" b="1" dirty="0">
                <a:latin typeface="Century Gothic" panose="020B0502020202020204" pitchFamily="34" charset="0"/>
                <a:cs typeface="Segoe UI" panose="020B0502040204020203" pitchFamily="34" charset="0"/>
              </a:rPr>
              <a:t>But deliver us from evil.</a:t>
            </a:r>
          </a:p>
          <a:p>
            <a:pPr algn="ctr"/>
            <a:r>
              <a:rPr lang="en-GB" b="1" dirty="0">
                <a:latin typeface="Century Gothic" panose="020B0502020202020204" pitchFamily="34" charset="0"/>
                <a:cs typeface="Segoe UI" panose="020B0502040204020203" pitchFamily="34" charset="0"/>
              </a:rPr>
              <a:t>Amen.</a:t>
            </a:r>
          </a:p>
          <a:p>
            <a:pPr algn="ctr"/>
            <a:endParaRPr lang="en-GB" sz="1400" b="1" dirty="0"/>
          </a:p>
          <a:p>
            <a:r>
              <a:rPr lang="en-GB" sz="1400" b="1" dirty="0"/>
              <a:t>Y</a:t>
            </a:r>
          </a:p>
          <a:p>
            <a:endParaRPr lang="en-GB" sz="1400" b="1" dirty="0"/>
          </a:p>
          <a:p>
            <a:endParaRPr lang="en-GB" sz="1400" b="1" dirty="0"/>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dirty="0">
                <a:solidFill>
                  <a:srgbClr val="FFFFFF"/>
                </a:solidFill>
                <a:latin typeface="Arial Rounded MT Bold" panose="020F070403050403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Rectangle 37">
            <a:extLst>
              <a:ext uri="{FF2B5EF4-FFF2-40B4-BE49-F238E27FC236}">
                <a16:creationId xmlns:a16="http://schemas.microsoft.com/office/drawing/2014/main" id="{A078A52F-85EA-4C0B-962B-D9D9DD4DD7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7" name="Rectangle 39">
            <a:extLst>
              <a:ext uri="{FF2B5EF4-FFF2-40B4-BE49-F238E27FC236}">
                <a16:creationId xmlns:a16="http://schemas.microsoft.com/office/drawing/2014/main" id="{919797D5-5700-4683-B30A-5B4D56CB82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58" name="Rectangle 41">
            <a:extLst>
              <a:ext uri="{FF2B5EF4-FFF2-40B4-BE49-F238E27FC236}">
                <a16:creationId xmlns:a16="http://schemas.microsoft.com/office/drawing/2014/main" id="{4856A7B9-9801-42EC-A4C9-7E22A56EF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9" name="Rectangle 43">
            <a:extLst>
              <a:ext uri="{FF2B5EF4-FFF2-40B4-BE49-F238E27FC236}">
                <a16:creationId xmlns:a16="http://schemas.microsoft.com/office/drawing/2014/main" id="{A8D10092-A860-4EFB-963F-A14DA36488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a:t>Prompted to action - challenge</a:t>
            </a:r>
          </a:p>
        </p:txBody>
      </p:sp>
      <p:sp>
        <p:nvSpPr>
          <p:cNvPr id="60" name="Rectangle 45">
            <a:extLst>
              <a:ext uri="{FF2B5EF4-FFF2-40B4-BE49-F238E27FC236}">
                <a16:creationId xmlns:a16="http://schemas.microsoft.com/office/drawing/2014/main" id="{2E32075D-9299-4657-87D7-B9987B7FDE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2180496"/>
            <a:ext cx="5404639" cy="4045683"/>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indoor, cake, table, birthday&#10;&#10;Description automatically generated">
            <a:extLst>
              <a:ext uri="{FF2B5EF4-FFF2-40B4-BE49-F238E27FC236}">
                <a16:creationId xmlns:a16="http://schemas.microsoft.com/office/drawing/2014/main" id="{80178125-43A8-4C8D-A97E-4999FACBFBD4}"/>
              </a:ext>
            </a:extLst>
          </p:cNvPr>
          <p:cNvPicPr>
            <a:picLocks noChangeAspect="1"/>
          </p:cNvPicPr>
          <p:nvPr/>
        </p:nvPicPr>
        <p:blipFill rotWithShape="1">
          <a:blip r:embed="rId2"/>
          <a:srcRect l="6168" r="1" b="1"/>
          <a:stretch/>
        </p:blipFill>
        <p:spPr>
          <a:xfrm>
            <a:off x="657225" y="2361056"/>
            <a:ext cx="4962525" cy="3649219"/>
          </a:xfrm>
          <a:prstGeom prst="rect">
            <a:avLst/>
          </a:prstGeom>
        </p:spPr>
      </p:pic>
      <p:sp>
        <p:nvSpPr>
          <p:cNvPr id="6" name="TextBox 5">
            <a:extLst>
              <a:ext uri="{FF2B5EF4-FFF2-40B4-BE49-F238E27FC236}">
                <a16:creationId xmlns:a16="http://schemas.microsoft.com/office/drawing/2014/main" id="{4B77AA67-70BB-4B78-9DBC-E9C60B15A2F9}"/>
              </a:ext>
            </a:extLst>
          </p:cNvPr>
          <p:cNvSpPr txBox="1"/>
          <p:nvPr/>
        </p:nvSpPr>
        <p:spPr>
          <a:xfrm>
            <a:off x="6096000" y="1972638"/>
            <a:ext cx="5514806" cy="4428162"/>
          </a:xfrm>
          <a:prstGeom prst="rect">
            <a:avLst/>
          </a:prstGeom>
        </p:spPr>
        <p:txBody>
          <a:bodyPr vert="horz" lIns="91440" tIns="45720" rIns="91440" bIns="45720" rtlCol="0" anchor="ctr">
            <a:normAutofit fontScale="92500" lnSpcReduction="20000"/>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300" b="1" dirty="0">
              <a:solidFill>
                <a:schemeClr val="tx2"/>
              </a:solidFill>
              <a:hlinkClick r:id="rId3">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1600" b="1" dirty="0">
                <a:solidFill>
                  <a:schemeClr val="tx2"/>
                </a:solidFill>
                <a:latin typeface="Century Gothic" panose="020B0502020202020204" pitchFamily="34" charset="0"/>
              </a:rPr>
              <a:t>Remind people of the theme for the week and of the bible verse                  </a:t>
            </a:r>
            <a:endParaRPr lang="en-US" sz="1600" b="1" dirty="0">
              <a:solidFill>
                <a:schemeClr val="tx2"/>
              </a:solidFill>
              <a:latin typeface="Century Gothic" panose="020B0502020202020204" pitchFamily="34" charset="0"/>
              <a:hlinkClick r:id="rId3">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latin typeface="Century Gothic" panose="020B0502020202020204" pitchFamily="34" charset="0"/>
              <a:hlinkClick r:id="rId3">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1600" b="1" dirty="0">
                <a:solidFill>
                  <a:schemeClr val="tx2"/>
                </a:solidFill>
                <a:latin typeface="Century Gothic" panose="020B0502020202020204" pitchFamily="34" charset="0"/>
              </a:rPr>
              <a:t>Watch the film clip. </a:t>
            </a:r>
          </a:p>
          <a:p>
            <a:pPr>
              <a:lnSpc>
                <a:spcPct val="90000"/>
              </a:lnSpc>
              <a:spcBef>
                <a:spcPct val="20000"/>
              </a:spcBef>
              <a:spcAft>
                <a:spcPts val="600"/>
              </a:spcAft>
              <a:buClr>
                <a:schemeClr val="accent2"/>
              </a:buClr>
              <a:buSzPct val="92000"/>
              <a:buFont typeface="Wingdings 2" panose="05020102010507070707" pitchFamily="18" charset="2"/>
              <a:buChar char=""/>
            </a:pPr>
            <a:r>
              <a:rPr lang="en-US" sz="1600" b="1" dirty="0">
                <a:solidFill>
                  <a:srgbClr val="C00000"/>
                </a:solidFill>
                <a:latin typeface="Century Gothic" panose="020B0502020202020204" pitchFamily="34" charset="0"/>
                <a:hlinkClick r:id="rId3">
                  <a:extLst>
                    <a:ext uri="{A12FA001-AC4F-418D-AE19-62706E023703}">
                      <ahyp:hlinkClr xmlns:ahyp="http://schemas.microsoft.com/office/drawing/2018/hyperlinkcolor" val="tx"/>
                    </a:ext>
                  </a:extLst>
                </a:hlinkClick>
              </a:rPr>
              <a:t>https://www.youtube.com/watch?v=PT-HBl2TVtI</a:t>
            </a:r>
            <a:r>
              <a:rPr lang="en-US" sz="1600" b="1" dirty="0">
                <a:solidFill>
                  <a:srgbClr val="C00000"/>
                </a:solidFill>
                <a:latin typeface="Century Gothic" panose="020B0502020202020204" pitchFamily="34" charset="0"/>
              </a:rPr>
              <a:t> </a:t>
            </a: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1600" b="1" dirty="0">
                <a:solidFill>
                  <a:schemeClr val="tx2"/>
                </a:solidFill>
                <a:latin typeface="Century Gothic" panose="020B0502020202020204" pitchFamily="34" charset="0"/>
              </a:rPr>
              <a:t>Think about how one person, by showing respect to someone else, could have  such a positive impact on so many people.</a:t>
            </a: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1600" b="1" dirty="0">
                <a:solidFill>
                  <a:schemeClr val="tx2"/>
                </a:solidFill>
                <a:latin typeface="Century Gothic" panose="020B0502020202020204" pitchFamily="34" charset="0"/>
              </a:rPr>
              <a:t>Set yourself some challenges today. Think about ways that you can show respect, you never know how many people you may impact. Make a pledge card to remind yourself of your challenge.</a:t>
            </a: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1600" b="1" dirty="0">
                <a:solidFill>
                  <a:schemeClr val="tx2"/>
                </a:solidFill>
                <a:latin typeface="Century Gothic" panose="020B0502020202020204" pitchFamily="34" charset="0"/>
              </a:rPr>
              <a:t>There are some ideas on the next slide…</a:t>
            </a: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4"/>
          <a:stretch>
            <a:fillRect/>
          </a:stretch>
        </p:blipFill>
        <p:spPr>
          <a:xfrm>
            <a:off x="11169031" y="5608212"/>
            <a:ext cx="987638" cy="1249788"/>
          </a:xfrm>
          <a:prstGeom prst="rect">
            <a:avLst/>
          </a:prstGeom>
        </p:spPr>
      </p:pic>
    </p:spTree>
    <p:extLst>
      <p:ext uri="{BB962C8B-B14F-4D97-AF65-F5344CB8AC3E}">
        <p14:creationId xmlns:p14="http://schemas.microsoft.com/office/powerpoint/2010/main" val="25870730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66762" y="2195720"/>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4" name="Cloud 3">
            <a:extLst>
              <a:ext uri="{FF2B5EF4-FFF2-40B4-BE49-F238E27FC236}">
                <a16:creationId xmlns:a16="http://schemas.microsoft.com/office/drawing/2014/main" id="{F613FA34-B0C8-4B41-94B7-C14FEC8CD594}"/>
              </a:ext>
            </a:extLst>
          </p:cNvPr>
          <p:cNvSpPr/>
          <p:nvPr/>
        </p:nvSpPr>
        <p:spPr>
          <a:xfrm>
            <a:off x="8389321" y="3886615"/>
            <a:ext cx="3273530" cy="2662030"/>
          </a:xfrm>
          <a:prstGeom prst="cloud">
            <a:avLst/>
          </a:prstGeom>
          <a:solidFill>
            <a:srgbClr val="00B05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en-GB"/>
          </a:p>
        </p:txBody>
      </p:sp>
      <p:sp>
        <p:nvSpPr>
          <p:cNvPr id="15" name="Cloud 14">
            <a:extLst>
              <a:ext uri="{FF2B5EF4-FFF2-40B4-BE49-F238E27FC236}">
                <a16:creationId xmlns:a16="http://schemas.microsoft.com/office/drawing/2014/main" id="{09F3D51A-91CE-4E46-9D48-68B478BC0EBE}"/>
              </a:ext>
            </a:extLst>
          </p:cNvPr>
          <p:cNvSpPr/>
          <p:nvPr/>
        </p:nvSpPr>
        <p:spPr>
          <a:xfrm>
            <a:off x="5025963" y="4236018"/>
            <a:ext cx="3782450" cy="2431153"/>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Cloud 15">
            <a:extLst>
              <a:ext uri="{FF2B5EF4-FFF2-40B4-BE49-F238E27FC236}">
                <a16:creationId xmlns:a16="http://schemas.microsoft.com/office/drawing/2014/main" id="{E36AE86B-AAA3-4AA1-BECD-FBB92FD86D4B}"/>
              </a:ext>
            </a:extLst>
          </p:cNvPr>
          <p:cNvSpPr/>
          <p:nvPr/>
        </p:nvSpPr>
        <p:spPr>
          <a:xfrm>
            <a:off x="1870129" y="4429365"/>
            <a:ext cx="3590925" cy="2260546"/>
          </a:xfrm>
          <a:prstGeom prst="cloud">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Cloud 16">
            <a:extLst>
              <a:ext uri="{FF2B5EF4-FFF2-40B4-BE49-F238E27FC236}">
                <a16:creationId xmlns:a16="http://schemas.microsoft.com/office/drawing/2014/main" id="{31A08A7E-C98F-4431-823B-A5483E6AB6B7}"/>
              </a:ext>
            </a:extLst>
          </p:cNvPr>
          <p:cNvSpPr/>
          <p:nvPr/>
        </p:nvSpPr>
        <p:spPr>
          <a:xfrm>
            <a:off x="505760" y="2100334"/>
            <a:ext cx="3038475" cy="2520843"/>
          </a:xfrm>
          <a:prstGeom prst="cloud">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ysClr val="windowText" lastClr="000000"/>
                </a:solidFill>
              </a:ln>
            </a:endParaRPr>
          </a:p>
        </p:txBody>
      </p:sp>
      <p:sp>
        <p:nvSpPr>
          <p:cNvPr id="18" name="Cloud 17">
            <a:extLst>
              <a:ext uri="{FF2B5EF4-FFF2-40B4-BE49-F238E27FC236}">
                <a16:creationId xmlns:a16="http://schemas.microsoft.com/office/drawing/2014/main" id="{39B188AE-B610-44E6-8378-D09C87AA4783}"/>
              </a:ext>
            </a:extLst>
          </p:cNvPr>
          <p:cNvSpPr/>
          <p:nvPr/>
        </p:nvSpPr>
        <p:spPr>
          <a:xfrm>
            <a:off x="3512992" y="1907138"/>
            <a:ext cx="3339397" cy="2939403"/>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Cloud 18">
            <a:extLst>
              <a:ext uri="{FF2B5EF4-FFF2-40B4-BE49-F238E27FC236}">
                <a16:creationId xmlns:a16="http://schemas.microsoft.com/office/drawing/2014/main" id="{E125855A-831D-41AA-8189-7803F1F85032}"/>
              </a:ext>
            </a:extLst>
          </p:cNvPr>
          <p:cNvSpPr/>
          <p:nvPr/>
        </p:nvSpPr>
        <p:spPr>
          <a:xfrm>
            <a:off x="6795571" y="1657448"/>
            <a:ext cx="3782450" cy="2760200"/>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588C11FD-C4FF-4475-945D-EC3EBA792C36}"/>
              </a:ext>
            </a:extLst>
          </p:cNvPr>
          <p:cNvSpPr txBox="1"/>
          <p:nvPr/>
        </p:nvSpPr>
        <p:spPr>
          <a:xfrm>
            <a:off x="860571" y="2869248"/>
            <a:ext cx="2328852" cy="646331"/>
          </a:xfrm>
          <a:prstGeom prst="rect">
            <a:avLst/>
          </a:prstGeom>
          <a:noFill/>
        </p:spPr>
        <p:txBody>
          <a:bodyPr wrap="square" rtlCol="0">
            <a:spAutoFit/>
          </a:bodyPr>
          <a:lstStyle/>
          <a:p>
            <a:pPr algn="ctr"/>
            <a:r>
              <a:rPr lang="en-GB" dirty="0"/>
              <a:t>Help someone who is </a:t>
            </a:r>
          </a:p>
          <a:p>
            <a:pPr algn="ctr"/>
            <a:r>
              <a:rPr lang="en-GB" dirty="0"/>
              <a:t>struggling</a:t>
            </a:r>
          </a:p>
        </p:txBody>
      </p:sp>
      <p:sp>
        <p:nvSpPr>
          <p:cNvPr id="21" name="TextBox 20">
            <a:extLst>
              <a:ext uri="{FF2B5EF4-FFF2-40B4-BE49-F238E27FC236}">
                <a16:creationId xmlns:a16="http://schemas.microsoft.com/office/drawing/2014/main" id="{41EAA42A-4D38-4309-9B22-F5179659452A}"/>
              </a:ext>
            </a:extLst>
          </p:cNvPr>
          <p:cNvSpPr txBox="1"/>
          <p:nvPr/>
        </p:nvSpPr>
        <p:spPr>
          <a:xfrm>
            <a:off x="3949903" y="2712378"/>
            <a:ext cx="2328587" cy="1200329"/>
          </a:xfrm>
          <a:prstGeom prst="rect">
            <a:avLst/>
          </a:prstGeom>
          <a:noFill/>
        </p:spPr>
        <p:txBody>
          <a:bodyPr wrap="square" rtlCol="0">
            <a:spAutoFit/>
          </a:bodyPr>
          <a:lstStyle/>
          <a:p>
            <a:pPr algn="ctr"/>
            <a:r>
              <a:rPr lang="en-GB" dirty="0"/>
              <a:t>Make three people smile by doing something nice for them</a:t>
            </a:r>
          </a:p>
        </p:txBody>
      </p:sp>
      <p:sp>
        <p:nvSpPr>
          <p:cNvPr id="22" name="TextBox 21">
            <a:extLst>
              <a:ext uri="{FF2B5EF4-FFF2-40B4-BE49-F238E27FC236}">
                <a16:creationId xmlns:a16="http://schemas.microsoft.com/office/drawing/2014/main" id="{738926F7-E8BB-49CC-AB23-7CACC151585D}"/>
              </a:ext>
            </a:extLst>
          </p:cNvPr>
          <p:cNvSpPr txBox="1"/>
          <p:nvPr/>
        </p:nvSpPr>
        <p:spPr>
          <a:xfrm>
            <a:off x="7184870" y="2248938"/>
            <a:ext cx="2604597" cy="1200329"/>
          </a:xfrm>
          <a:prstGeom prst="rect">
            <a:avLst/>
          </a:prstGeom>
          <a:noFill/>
        </p:spPr>
        <p:txBody>
          <a:bodyPr wrap="square" rtlCol="0">
            <a:spAutoFit/>
          </a:bodyPr>
          <a:lstStyle/>
          <a:p>
            <a:pPr algn="ctr"/>
            <a:r>
              <a:rPr lang="en-GB" dirty="0"/>
              <a:t>Volunteer to help your teacher or someone at home even before you are asked to</a:t>
            </a:r>
          </a:p>
        </p:txBody>
      </p:sp>
      <p:sp>
        <p:nvSpPr>
          <p:cNvPr id="23" name="TextBox 22">
            <a:extLst>
              <a:ext uri="{FF2B5EF4-FFF2-40B4-BE49-F238E27FC236}">
                <a16:creationId xmlns:a16="http://schemas.microsoft.com/office/drawing/2014/main" id="{630DBA7C-0CB6-4AB2-B8F5-C39B8E39D577}"/>
              </a:ext>
            </a:extLst>
          </p:cNvPr>
          <p:cNvSpPr txBox="1"/>
          <p:nvPr/>
        </p:nvSpPr>
        <p:spPr>
          <a:xfrm>
            <a:off x="8917969" y="4688403"/>
            <a:ext cx="2317867" cy="646331"/>
          </a:xfrm>
          <a:prstGeom prst="rect">
            <a:avLst/>
          </a:prstGeom>
          <a:noFill/>
        </p:spPr>
        <p:txBody>
          <a:bodyPr wrap="square" rtlCol="0">
            <a:spAutoFit/>
          </a:bodyPr>
          <a:lstStyle/>
          <a:p>
            <a:pPr algn="ctr"/>
            <a:r>
              <a:rPr lang="en-GB" dirty="0"/>
              <a:t>Raise some money for a local charity</a:t>
            </a:r>
          </a:p>
        </p:txBody>
      </p:sp>
      <p:sp>
        <p:nvSpPr>
          <p:cNvPr id="24" name="TextBox 23">
            <a:extLst>
              <a:ext uri="{FF2B5EF4-FFF2-40B4-BE49-F238E27FC236}">
                <a16:creationId xmlns:a16="http://schemas.microsoft.com/office/drawing/2014/main" id="{ACE2BB1B-6127-4ADC-A45A-F7F1CF155BFC}"/>
              </a:ext>
            </a:extLst>
          </p:cNvPr>
          <p:cNvSpPr txBox="1"/>
          <p:nvPr/>
        </p:nvSpPr>
        <p:spPr>
          <a:xfrm>
            <a:off x="5764390" y="4786709"/>
            <a:ext cx="2466738" cy="1200329"/>
          </a:xfrm>
          <a:prstGeom prst="rect">
            <a:avLst/>
          </a:prstGeom>
          <a:noFill/>
        </p:spPr>
        <p:txBody>
          <a:bodyPr wrap="square" rtlCol="0">
            <a:spAutoFit/>
          </a:bodyPr>
          <a:lstStyle/>
          <a:p>
            <a:pPr algn="ctr"/>
            <a:r>
              <a:rPr lang="en-GB" dirty="0">
                <a:solidFill>
                  <a:schemeClr val="bg1"/>
                </a:solidFill>
              </a:rPr>
              <a:t>Make friends with someone you do not know so well in your school</a:t>
            </a:r>
          </a:p>
        </p:txBody>
      </p:sp>
      <p:sp>
        <p:nvSpPr>
          <p:cNvPr id="25" name="TextBox 24">
            <a:extLst>
              <a:ext uri="{FF2B5EF4-FFF2-40B4-BE49-F238E27FC236}">
                <a16:creationId xmlns:a16="http://schemas.microsoft.com/office/drawing/2014/main" id="{944A2C49-EAEC-4652-9D0B-7BF1613CF68B}"/>
              </a:ext>
            </a:extLst>
          </p:cNvPr>
          <p:cNvSpPr txBox="1"/>
          <p:nvPr/>
        </p:nvSpPr>
        <p:spPr>
          <a:xfrm>
            <a:off x="2549783" y="5031072"/>
            <a:ext cx="2397083" cy="923330"/>
          </a:xfrm>
          <a:prstGeom prst="rect">
            <a:avLst/>
          </a:prstGeom>
          <a:noFill/>
        </p:spPr>
        <p:txBody>
          <a:bodyPr wrap="square" rtlCol="0">
            <a:spAutoFit/>
          </a:bodyPr>
          <a:lstStyle/>
          <a:p>
            <a:pPr algn="ctr"/>
            <a:r>
              <a:rPr lang="en-GB" dirty="0"/>
              <a:t>Write a letter or make a card for someone who is lonely</a:t>
            </a:r>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2"/>
          <a:stretch>
            <a:fillRect/>
          </a:stretch>
        </p:blipFill>
        <p:spPr>
          <a:xfrm>
            <a:off x="246538" y="4853244"/>
            <a:ext cx="1368513" cy="1766034"/>
          </a:xfrm>
          <a:prstGeom prst="rect">
            <a:avLst/>
          </a:prstGeom>
        </p:spPr>
      </p:pic>
    </p:spTree>
    <p:extLst>
      <p:ext uri="{BB962C8B-B14F-4D97-AF65-F5344CB8AC3E}">
        <p14:creationId xmlns:p14="http://schemas.microsoft.com/office/powerpoint/2010/main" val="11712546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ogo, company name&#10;&#10;Description automatically generated">
            <a:extLst>
              <a:ext uri="{FF2B5EF4-FFF2-40B4-BE49-F238E27FC236}">
                <a16:creationId xmlns:a16="http://schemas.microsoft.com/office/drawing/2014/main" id="{3F3FEC4F-2ADA-4713-A0E5-1B234CA01081}"/>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0" y="381000"/>
            <a:ext cx="12192000" cy="6096000"/>
          </a:xfrm>
          <a:prstGeom prst="rect">
            <a:avLst/>
          </a:prstGeom>
        </p:spPr>
      </p:pic>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Links with British Values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080549" y="2422206"/>
            <a:ext cx="10020300" cy="3785652"/>
          </a:xfrm>
          <a:prstGeom prst="rect">
            <a:avLst/>
          </a:prstGeom>
          <a:noFill/>
        </p:spPr>
        <p:txBody>
          <a:bodyPr wrap="square" rtlCol="0">
            <a:spAutoFit/>
          </a:bodyPr>
          <a:lstStyle/>
          <a:p>
            <a:pPr algn="ctr"/>
            <a:r>
              <a:rPr lang="en-GB" sz="4000" b="1" dirty="0">
                <a:latin typeface="Arial Rounded MT Bold" panose="020F0704030504030204" pitchFamily="34" charset="0"/>
              </a:rPr>
              <a:t>Respect</a:t>
            </a:r>
          </a:p>
          <a:p>
            <a:pPr algn="ctr"/>
            <a:r>
              <a:rPr lang="en-GB" sz="4000" dirty="0">
                <a:latin typeface="Segoe UI" panose="020B0502040204020203" pitchFamily="34" charset="0"/>
                <a:cs typeface="Segoe UI" panose="020B0502040204020203" pitchFamily="34" charset="0"/>
              </a:rPr>
              <a:t>We respect others</a:t>
            </a:r>
          </a:p>
          <a:p>
            <a:pPr algn="ctr"/>
            <a:r>
              <a:rPr lang="en-GB" sz="4000" dirty="0">
                <a:latin typeface="Segoe UI" panose="020B0502040204020203" pitchFamily="34" charset="0"/>
                <a:cs typeface="Segoe UI" panose="020B0502040204020203" pitchFamily="34" charset="0"/>
              </a:rPr>
              <a:t>We know that we are all special</a:t>
            </a:r>
          </a:p>
          <a:p>
            <a:pPr algn="ctr"/>
            <a:r>
              <a:rPr lang="en-GB" sz="4000" dirty="0">
                <a:latin typeface="Segoe UI" panose="020B0502040204020203" pitchFamily="34" charset="0"/>
                <a:cs typeface="Segoe UI" panose="020B0502040204020203" pitchFamily="34" charset="0"/>
              </a:rPr>
              <a:t>We understand the consequences of our actions</a:t>
            </a:r>
          </a:p>
          <a:p>
            <a:pPr algn="ctr"/>
            <a:r>
              <a:rPr lang="en-GB" sz="4000" dirty="0">
                <a:latin typeface="Segoe UI" panose="020B0502040204020203" pitchFamily="34" charset="0"/>
                <a:cs typeface="Segoe UI" panose="020B0502040204020203" pitchFamily="34" charset="0"/>
              </a:rPr>
              <a:t>We treat everybody equally</a:t>
            </a:r>
          </a:p>
        </p:txBody>
      </p:sp>
      <p:sp>
        <p:nvSpPr>
          <p:cNvPr id="7" name="TextBox 6">
            <a:extLst>
              <a:ext uri="{FF2B5EF4-FFF2-40B4-BE49-F238E27FC236}">
                <a16:creationId xmlns:a16="http://schemas.microsoft.com/office/drawing/2014/main" id="{5A39F38C-610D-4AC5-9012-987C8E2CC2CF}"/>
              </a:ext>
            </a:extLst>
          </p:cNvPr>
          <p:cNvSpPr txBox="1"/>
          <p:nvPr/>
        </p:nvSpPr>
        <p:spPr>
          <a:xfrm>
            <a:off x="0" y="6477000"/>
            <a:ext cx="12192000" cy="230832"/>
          </a:xfrm>
          <a:prstGeom prst="rect">
            <a:avLst/>
          </a:prstGeom>
          <a:noFill/>
        </p:spPr>
        <p:txBody>
          <a:bodyPr wrap="square" rtlCol="0">
            <a:spAutoFit/>
          </a:bodyPr>
          <a:lstStyle/>
          <a:p>
            <a:r>
              <a:rPr lang="en-GB" sz="900" dirty="0">
                <a:hlinkClick r:id="rId3" tooltip="https://commons.wikimedia.org/wiki/File:United_Kingdom_Flag_Background.svg"/>
              </a:rPr>
              <a:t>This Photo</a:t>
            </a:r>
            <a:r>
              <a:rPr lang="en-GB" sz="900" dirty="0"/>
              <a:t> by Unknown Author is licensed under </a:t>
            </a:r>
            <a:r>
              <a:rPr lang="en-GB" sz="900" dirty="0">
                <a:hlinkClick r:id="rId4" tooltip="https://creativecommons.org/licenses/by-sa/3.0/"/>
              </a:rPr>
              <a:t>CC BY-SA</a:t>
            </a:r>
            <a:endParaRPr lang="en-GB" sz="900" dirty="0"/>
          </a:p>
        </p:txBody>
      </p:sp>
    </p:spTree>
    <p:extLst>
      <p:ext uri="{BB962C8B-B14F-4D97-AF65-F5344CB8AC3E}">
        <p14:creationId xmlns:p14="http://schemas.microsoft.com/office/powerpoint/2010/main" val="2910595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A59258C-AAC2-41CD-973C-7439B122A3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54516B72-0116-42B2-82A2-B11218A36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11319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643468" y="1033389"/>
            <a:ext cx="4826256" cy="4825409"/>
          </a:xfrm>
        </p:spPr>
        <p:txBody>
          <a:bodyPr anchor="ctr">
            <a:normAutofit fontScale="90000"/>
          </a:bodyPr>
          <a:lstStyle/>
          <a:p>
            <a:pPr>
              <a:lnSpc>
                <a:spcPct val="90000"/>
              </a:lnSpc>
            </a:pP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r>
              <a:rPr lang="en-GB" sz="4200" b="1" dirty="0">
                <a:solidFill>
                  <a:srgbClr val="FFFFFF"/>
                </a:solidFill>
                <a:latin typeface="Century Gothic" panose="020B0502020202020204" pitchFamily="34" charset="0"/>
              </a:rPr>
              <a:t>Classroom Worship </a:t>
            </a: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dirty="0">
                <a:solidFill>
                  <a:srgbClr val="FFFFFF"/>
                </a:solidFill>
              </a:rPr>
            </a:br>
            <a:br>
              <a:rPr lang="en-GB" sz="4200" dirty="0">
                <a:solidFill>
                  <a:srgbClr val="FFFFFF"/>
                </a:solidFill>
              </a:rPr>
            </a:br>
            <a:endParaRPr lang="en-GB" sz="4200" dirty="0">
              <a:solidFill>
                <a:srgbClr val="FFFFFF"/>
              </a:solidFill>
            </a:endParaRPr>
          </a:p>
        </p:txBody>
      </p:sp>
      <p:sp>
        <p:nvSpPr>
          <p:cNvPr id="14" name="Rectangle 13">
            <a:extLst>
              <a:ext uri="{FF2B5EF4-FFF2-40B4-BE49-F238E27FC236}">
                <a16:creationId xmlns:a16="http://schemas.microsoft.com/office/drawing/2014/main" id="{7CDB507F-21B7-4C27-B0FC-D9C465C6DB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579" y="460868"/>
            <a:ext cx="482803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7AB1AE17-B7A3-4363-95CD-25441E2FF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2774" y="460868"/>
            <a:ext cx="482803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6755769" y="1033390"/>
            <a:ext cx="4855037" cy="4825409"/>
          </a:xfrm>
          <a:ln w="57150">
            <a:noFill/>
          </a:ln>
        </p:spPr>
        <p:txBody>
          <a:bodyPr anchor="ctr">
            <a:normAutofit/>
          </a:bodyPr>
          <a:lstStyle/>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nSpc>
                <a:spcPct val="90000"/>
              </a:lnSpc>
              <a:buNone/>
            </a:pPr>
            <a:r>
              <a:rPr lang="en-GB" sz="17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It is also the perfect setting to look at some of life’s big issues in a prayerful and reflective manner. This resource supports small group worship through the theme of RESPECT:</a:t>
            </a:r>
          </a:p>
          <a:p>
            <a:pPr marL="0" indent="0">
              <a:lnSpc>
                <a:spcPct val="90000"/>
              </a:lnSpc>
              <a:buNone/>
            </a:pPr>
            <a:r>
              <a:rPr lang="en-GB" sz="1700" b="1" dirty="0">
                <a:solidFill>
                  <a:srgbClr val="002060"/>
                </a:solidFill>
                <a:latin typeface="Century Gothic" panose="020B0502020202020204" pitchFamily="34" charset="0"/>
                <a:cs typeface="Segoe UI" panose="020B0502040204020203" pitchFamily="34" charset="0"/>
              </a:rPr>
              <a:t>Respect</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Encourage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Serve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Patience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Enjoy and </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Celebrate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Trust</a:t>
            </a:r>
            <a:br>
              <a:rPr lang="en-GB" sz="1700" dirty="0">
                <a:solidFill>
                  <a:schemeClr val="accent1"/>
                </a:solidFill>
              </a:rPr>
            </a:br>
            <a:endParaRPr lang="en-GB" sz="1700" dirty="0">
              <a:solidFill>
                <a:schemeClr val="accent1"/>
              </a:solidFill>
            </a:endParaRPr>
          </a:p>
        </p:txBody>
      </p:sp>
      <p:pic>
        <p:nvPicPr>
          <p:cNvPr id="2" name="Picture 1">
            <a:extLst>
              <a:ext uri="{FF2B5EF4-FFF2-40B4-BE49-F238E27FC236}">
                <a16:creationId xmlns:a16="http://schemas.microsoft.com/office/drawing/2014/main" id="{9089FFD9-179B-4D1A-B2CD-D9FCA439F27A}"/>
              </a:ext>
            </a:extLst>
          </p:cNvPr>
          <p:cNvPicPr>
            <a:picLocks noChangeAspect="1"/>
          </p:cNvPicPr>
          <p:nvPr/>
        </p:nvPicPr>
        <p:blipFill>
          <a:blip r:embed="rId2"/>
          <a:stretch>
            <a:fillRect/>
          </a:stretch>
        </p:blipFill>
        <p:spPr>
          <a:xfrm>
            <a:off x="642579" y="5212080"/>
            <a:ext cx="2816596" cy="1008924"/>
          </a:xfrm>
          <a:prstGeom prst="rect">
            <a:avLst/>
          </a:prstGeom>
        </p:spPr>
      </p:pic>
    </p:spTree>
    <p:extLst>
      <p:ext uri="{BB962C8B-B14F-4D97-AF65-F5344CB8AC3E}">
        <p14:creationId xmlns:p14="http://schemas.microsoft.com/office/powerpoint/2010/main" val="2622346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FDB808-A3A8-4FEC-A4AF-E7E96A7C8254}"/>
              </a:ext>
            </a:extLst>
          </p:cNvPr>
          <p:cNvPicPr>
            <a:picLocks noChangeAspect="1"/>
          </p:cNvPicPr>
          <p:nvPr/>
        </p:nvPicPr>
        <p:blipFill>
          <a:blip r:embed="rId2"/>
          <a:stretch>
            <a:fillRect/>
          </a:stretch>
        </p:blipFill>
        <p:spPr>
          <a:xfrm>
            <a:off x="663653" y="2171641"/>
            <a:ext cx="10644539" cy="4377307"/>
          </a:xfrm>
          <a:prstGeom prst="rect">
            <a:avLst/>
          </a:prstGeom>
        </p:spPr>
      </p:pic>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4555093"/>
          </a:xfrm>
          <a:prstGeom prst="rect">
            <a:avLst/>
          </a:prstGeom>
          <a:noFill/>
        </p:spPr>
        <p:txBody>
          <a:bodyPr wrap="square" rtlCol="0">
            <a:spAutoFit/>
          </a:bodyPr>
          <a:lstStyle/>
          <a:p>
            <a:r>
              <a:rPr lang="en-GB" b="1" dirty="0">
                <a:latin typeface="Segoe UI" panose="020B0502040204020203" pitchFamily="34" charset="0"/>
                <a:cs typeface="Segoe UI" panose="020B0502040204020203" pitchFamily="34" charset="0"/>
              </a:rPr>
              <a:t>Encourage the pupils to respond with their own prayers first or through the pray space and if appropriate use the Lord’s prayer.</a:t>
            </a:r>
          </a:p>
          <a:p>
            <a:endParaRPr lang="en-GB" b="1" dirty="0">
              <a:latin typeface="Segoe UI" panose="020B0502040204020203" pitchFamily="34" charset="0"/>
              <a:cs typeface="Segoe UI" panose="020B0502040204020203" pitchFamily="34" charset="0"/>
            </a:endParaRPr>
          </a:p>
          <a:p>
            <a:pPr algn="ctr"/>
            <a:r>
              <a:rPr lang="en-GB" b="1" dirty="0">
                <a:latin typeface="Segoe UI" panose="020B0502040204020203" pitchFamily="34" charset="0"/>
                <a:cs typeface="Segoe UI" panose="020B0502040204020203" pitchFamily="34" charset="0"/>
              </a:rPr>
              <a:t>Our Father, in heaven,</a:t>
            </a:r>
          </a:p>
          <a:p>
            <a:pPr algn="ctr"/>
            <a:r>
              <a:rPr lang="en-GB" b="1" dirty="0">
                <a:latin typeface="Segoe UI" panose="020B0502040204020203" pitchFamily="34" charset="0"/>
                <a:cs typeface="Segoe UI" panose="020B0502040204020203" pitchFamily="34" charset="0"/>
              </a:rPr>
              <a:t>Holy is your name.</a:t>
            </a:r>
          </a:p>
          <a:p>
            <a:pPr algn="ctr"/>
            <a:r>
              <a:rPr lang="en-GB" b="1" dirty="0">
                <a:latin typeface="Segoe UI" panose="020B0502040204020203" pitchFamily="34" charset="0"/>
                <a:cs typeface="Segoe UI" panose="020B0502040204020203" pitchFamily="34" charset="0"/>
              </a:rPr>
              <a:t>Your Kingdom come,</a:t>
            </a:r>
          </a:p>
          <a:p>
            <a:pPr algn="ctr"/>
            <a:r>
              <a:rPr lang="en-GB" b="1" dirty="0">
                <a:latin typeface="Segoe UI" panose="020B0502040204020203" pitchFamily="34" charset="0"/>
                <a:cs typeface="Segoe UI" panose="020B0502040204020203" pitchFamily="34" charset="0"/>
              </a:rPr>
              <a:t>Your will be done on earth, as it is in heaven.</a:t>
            </a:r>
          </a:p>
          <a:p>
            <a:pPr algn="ctr"/>
            <a:r>
              <a:rPr lang="en-GB" b="1" dirty="0">
                <a:latin typeface="Segoe UI" panose="020B0502040204020203" pitchFamily="34" charset="0"/>
                <a:cs typeface="Segoe UI" panose="020B0502040204020203" pitchFamily="34" charset="0"/>
              </a:rPr>
              <a:t>Give us this day our daily bread,</a:t>
            </a:r>
          </a:p>
          <a:p>
            <a:pPr algn="ctr"/>
            <a:r>
              <a:rPr lang="en-GB" b="1" dirty="0">
                <a:latin typeface="Segoe UI" panose="020B0502040204020203" pitchFamily="34" charset="0"/>
                <a:cs typeface="Segoe UI" panose="020B0502040204020203" pitchFamily="34" charset="0"/>
              </a:rPr>
              <a:t>And forgive us our sins,</a:t>
            </a:r>
          </a:p>
          <a:p>
            <a:pPr algn="ctr"/>
            <a:r>
              <a:rPr lang="en-GB" b="1" dirty="0">
                <a:latin typeface="Segoe UI" panose="020B0502040204020203" pitchFamily="34" charset="0"/>
                <a:cs typeface="Segoe UI" panose="020B0502040204020203" pitchFamily="34" charset="0"/>
              </a:rPr>
              <a:t>As we forgive those who sin against us,</a:t>
            </a:r>
          </a:p>
          <a:p>
            <a:pPr algn="ctr"/>
            <a:r>
              <a:rPr lang="en-GB" b="1" dirty="0">
                <a:latin typeface="Segoe UI" panose="020B0502040204020203" pitchFamily="34" charset="0"/>
                <a:cs typeface="Segoe UI" panose="020B0502040204020203" pitchFamily="34" charset="0"/>
              </a:rPr>
              <a:t>And lead us not into temptation,</a:t>
            </a:r>
          </a:p>
          <a:p>
            <a:pPr algn="ctr"/>
            <a:r>
              <a:rPr lang="en-GB" b="1" dirty="0">
                <a:latin typeface="Segoe UI" panose="020B0502040204020203" pitchFamily="34" charset="0"/>
                <a:cs typeface="Segoe UI" panose="020B0502040204020203" pitchFamily="34" charset="0"/>
              </a:rPr>
              <a:t>But deliver us from evil.</a:t>
            </a:r>
          </a:p>
          <a:p>
            <a:pPr algn="ctr"/>
            <a:r>
              <a:rPr lang="en-GB" b="1" dirty="0">
                <a:latin typeface="Segoe UI" panose="020B0502040204020203" pitchFamily="34" charset="0"/>
                <a:cs typeface="Segoe UI" panose="020B0502040204020203" pitchFamily="34" charset="0"/>
              </a:rPr>
              <a:t>Amen.</a:t>
            </a:r>
          </a:p>
          <a:p>
            <a:pPr algn="ctr"/>
            <a:endParaRPr lang="en-GB" sz="1400" b="1" dirty="0"/>
          </a:p>
          <a:p>
            <a:r>
              <a:rPr lang="en-GB" sz="1400" b="1" dirty="0"/>
              <a:t>Y</a:t>
            </a:r>
          </a:p>
          <a:p>
            <a:endParaRPr lang="en-GB" sz="1400" b="1" dirty="0"/>
          </a:p>
          <a:p>
            <a:endParaRPr lang="en-GB" sz="1400" b="1" dirty="0"/>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dirty="0">
                <a:solidFill>
                  <a:srgbClr val="FFFFFF"/>
                </a:solidFill>
                <a:latin typeface="Arial Rounded MT Bold" panose="020F070403050403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2705152"/>
            <a:ext cx="6798608" cy="2085869"/>
          </a:xfrm>
        </p:spPr>
        <p:txBody>
          <a:bodyPr vert="horz" lIns="91440" tIns="45720" rIns="91440" bIns="45720" rtlCol="0" anchor="b">
            <a:normAutofit fontScale="90000"/>
          </a:bodyPr>
          <a:lstStyle/>
          <a:p>
            <a:pPr>
              <a:lnSpc>
                <a:spcPct val="90000"/>
              </a:lnSpc>
            </a:pPr>
            <a:r>
              <a:rPr lang="en-US" sz="1800" dirty="0">
                <a:solidFill>
                  <a:srgbClr val="FFFFFF"/>
                </a:solidFill>
                <a:latin typeface="Segoe UI" panose="020B0502040204020203" pitchFamily="34" charset="0"/>
                <a:cs typeface="Segoe UI" panose="020B0502040204020203" pitchFamily="34" charset="0"/>
              </a:rPr>
              <a:t>Use the Meditation resource alongside the Spiritual Encounters – bible-based meditation teacher’s pack:</a:t>
            </a:r>
            <a:br>
              <a:rPr lang="en-US" sz="1800" dirty="0">
                <a:solidFill>
                  <a:srgbClr val="FFFFFF"/>
                </a:solidFill>
                <a:latin typeface="Segoe UI" panose="020B0502040204020203" pitchFamily="34" charset="0"/>
                <a:cs typeface="Segoe UI" panose="020B0502040204020203" pitchFamily="34" charset="0"/>
              </a:rPr>
            </a:br>
            <a:br>
              <a:rPr lang="en-US" sz="1800" dirty="0">
                <a:solidFill>
                  <a:srgbClr val="FFFFFF"/>
                </a:solidFill>
                <a:latin typeface="Segoe UI" panose="020B0502040204020203" pitchFamily="34" charset="0"/>
                <a:cs typeface="Segoe UI" panose="020B0502040204020203" pitchFamily="34" charset="0"/>
              </a:rPr>
            </a:br>
            <a:r>
              <a:rPr lang="en-US" sz="1800" dirty="0">
                <a:solidFill>
                  <a:srgbClr val="FFFFFF"/>
                </a:solidFill>
                <a:latin typeface="Segoe UI" panose="020B0502040204020203"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r>
              <a:rPr lang="en-US" sz="1800" dirty="0">
                <a:solidFill>
                  <a:srgbClr val="FFFFFF"/>
                </a:solidFill>
                <a:latin typeface="Segoe UI" panose="020B0502040204020203" pitchFamily="34" charset="0"/>
                <a:cs typeface="Segoe UI" panose="020B0502040204020203" pitchFamily="34" charset="0"/>
              </a:rPr>
              <a:t>  </a:t>
            </a:r>
            <a:br>
              <a:rPr lang="en-US" sz="1800" dirty="0">
                <a:solidFill>
                  <a:srgbClr val="FFFFFF"/>
                </a:solidFill>
                <a:latin typeface="Segoe UI" panose="020B0502040204020203" pitchFamily="34" charset="0"/>
                <a:cs typeface="Segoe UI" panose="020B0502040204020203" pitchFamily="34" charset="0"/>
              </a:rPr>
            </a:br>
            <a:br>
              <a:rPr lang="en-US" sz="1800" dirty="0">
                <a:solidFill>
                  <a:srgbClr val="FFFFFF"/>
                </a:solidFill>
                <a:latin typeface="Segoe UI" panose="020B0502040204020203" pitchFamily="34" charset="0"/>
                <a:cs typeface="Segoe UI" panose="020B0502040204020203" pitchFamily="34" charset="0"/>
              </a:rPr>
            </a:br>
            <a:r>
              <a:rPr lang="en-US" sz="1800" dirty="0">
                <a:solidFill>
                  <a:srgbClr val="FFFFFF"/>
                </a:solidFill>
                <a:latin typeface="Segoe UI" panose="020B0502040204020203" pitchFamily="34" charset="0"/>
                <a:cs typeface="Segoe UI" panose="020B0502040204020203" pitchFamily="34" charset="0"/>
              </a:rPr>
              <a:t>(This can be adapted for use with all ages) </a:t>
            </a:r>
            <a:br>
              <a:rPr lang="en-US" sz="1800" dirty="0">
                <a:solidFill>
                  <a:srgbClr val="FFFFFF"/>
                </a:solidFill>
                <a:latin typeface="Segoe UI" panose="020B0502040204020203" pitchFamily="34" charset="0"/>
                <a:cs typeface="Segoe UI" panose="020B0502040204020203" pitchFamily="34" charset="0"/>
              </a:rPr>
            </a:br>
            <a:br>
              <a:rPr lang="en-US" sz="1800" dirty="0">
                <a:solidFill>
                  <a:srgbClr val="FFFFFF"/>
                </a:solidFill>
                <a:latin typeface="Segoe UI" panose="020B0502040204020203" pitchFamily="34" charset="0"/>
                <a:cs typeface="Segoe UI" panose="020B0502040204020203" pitchFamily="34" charset="0"/>
              </a:rPr>
            </a:br>
            <a:r>
              <a:rPr lang="en-US" sz="1800" dirty="0">
                <a:solidFill>
                  <a:srgbClr val="FFFFFF"/>
                </a:solidFill>
                <a:latin typeface="Segoe UI" panose="020B0502040204020203" pitchFamily="34" charset="0"/>
                <a:cs typeface="Segoe UI" panose="020B0502040204020203" pitchFamily="34" charset="0"/>
              </a:rPr>
              <a:t>You may want to use the following reflection:</a:t>
            </a: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dirty="0">
                <a:solidFill>
                  <a:srgbClr val="FFFFFF"/>
                </a:solidFill>
                <a:latin typeface="Arial Rounded MT Bold" panose="020F070403050403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6"/>
            <a:ext cx="3409782" cy="4036582"/>
          </a:xfrm>
          <a:prstGeom prst="rect">
            <a:avLst/>
          </a:prstGeom>
        </p:spPr>
        <p:txBody>
          <a:bodyPr vert="horz" lIns="91440" tIns="45720" rIns="91440" bIns="45720" rtlCol="0" anchor="ctr">
            <a:normAutofit lnSpcReduction="10000"/>
          </a:bodyPr>
          <a:lstStyle/>
          <a:p>
            <a:pPr>
              <a:spcBef>
                <a:spcPct val="20000"/>
              </a:spcBef>
              <a:spcAft>
                <a:spcPts val="600"/>
              </a:spcAft>
              <a:buClr>
                <a:schemeClr val="accent2"/>
              </a:buClr>
              <a:buSzPct val="92000"/>
            </a:pPr>
            <a:r>
              <a:rPr lang="en-US" dirty="0">
                <a:solidFill>
                  <a:schemeClr val="bg1"/>
                </a:solidFill>
                <a:latin typeface="Segoe UI" panose="020B0502040204020203"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dirty="0">
                <a:solidFill>
                  <a:schemeClr val="bg1"/>
                </a:solidFill>
                <a:latin typeface="Segoe UI" panose="020B0502040204020203" pitchFamily="34" charset="0"/>
                <a:cs typeface="Segoe UI" panose="020B0502040204020203" pitchFamily="34" charset="0"/>
              </a:rPr>
            </a:br>
            <a:br>
              <a:rPr lang="en-US" dirty="0">
                <a:solidFill>
                  <a:schemeClr val="bg1"/>
                </a:solidFill>
                <a:latin typeface="Segoe UI" panose="020B0502040204020203" pitchFamily="34" charset="0"/>
                <a:cs typeface="Segoe UI" panose="020B0502040204020203" pitchFamily="34" charset="0"/>
              </a:rPr>
            </a:br>
            <a:r>
              <a:rPr lang="en-US" dirty="0">
                <a:solidFill>
                  <a:schemeClr val="bg1"/>
                </a:solidFill>
                <a:latin typeface="Segoe UI" panose="020B0502040204020203"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r>
              <a:rPr lang="en-GB" sz="1200" dirty="0">
                <a:latin typeface="Century Gothic" panose="020B0502020202020204" pitchFamily="34" charset="0"/>
                <a:cs typeface="Segoe UI" panose="020B0502040204020203" pitchFamily="34" charset="0"/>
              </a:rPr>
              <a:t>Classroom worship can be organised at any time of day which best suits the needs of the group. </a:t>
            </a:r>
          </a:p>
          <a:p>
            <a:pPr marL="0" indent="0">
              <a:lnSpc>
                <a:spcPct val="90000"/>
              </a:lnSpc>
              <a:buNone/>
            </a:pPr>
            <a:r>
              <a:rPr lang="en-GB" sz="1200" dirty="0">
                <a:latin typeface="Century Gothic" panose="020B0502020202020204" pitchFamily="34" charset="0"/>
                <a:cs typeface="Segoe UI" panose="020B0502040204020203" pitchFamily="34" charset="0"/>
              </a:rPr>
              <a:t>Collective worship in a classroom has a different feel from worship in the hall. The advantages of class worship are:</a:t>
            </a:r>
          </a:p>
          <a:p>
            <a:pPr marL="324000" lvl="1" indent="0">
              <a:lnSpc>
                <a:spcPct val="90000"/>
              </a:lnSpc>
              <a:buNone/>
            </a:pPr>
            <a:r>
              <a:rPr lang="en-GB" sz="1200" dirty="0">
                <a:latin typeface="Century Gothic" panose="020B0502020202020204" pitchFamily="34" charset="0"/>
                <a:cs typeface="Segoe UI" panose="020B0502040204020203" pitchFamily="34" charset="0"/>
              </a:rPr>
              <a:t>• The more intimate nature of the worship can make everyone feel more readily included—there is nobody on the far edge or at the remote back</a:t>
            </a:r>
          </a:p>
          <a:p>
            <a:pPr marL="324000" lvl="1" indent="0">
              <a:lnSpc>
                <a:spcPct val="90000"/>
              </a:lnSpc>
              <a:buNone/>
            </a:pPr>
            <a:r>
              <a:rPr lang="en-GB" sz="1200" dirty="0">
                <a:latin typeface="Century Gothic" panose="020B0502020202020204" pitchFamily="34" charset="0"/>
                <a:cs typeface="Segoe UI" panose="020B0502040204020203" pitchFamily="34" charset="0"/>
              </a:rPr>
              <a:t>• The worship can be planned to be more appropriate for the age and understanding of the children present than is possible in a large mixed age gathering</a:t>
            </a:r>
          </a:p>
          <a:p>
            <a:pPr marL="324000" lvl="1" indent="0">
              <a:lnSpc>
                <a:spcPct val="90000"/>
              </a:lnSpc>
              <a:buNone/>
            </a:pPr>
            <a:r>
              <a:rPr lang="en-GB" sz="1200" dirty="0">
                <a:latin typeface="Century Gothic" panose="020B0502020202020204" pitchFamily="34" charset="0"/>
                <a:cs typeface="Segoe UI" panose="020B0502040204020203" pitchFamily="34" charset="0"/>
              </a:rPr>
              <a:t>• Children and adults may feel happier at leading worship in a more familiar setting with their peers rather than in front of the whole school</a:t>
            </a:r>
          </a:p>
          <a:p>
            <a:pPr marL="0" indent="0">
              <a:lnSpc>
                <a:spcPct val="90000"/>
              </a:lnSpc>
              <a:buNone/>
            </a:pPr>
            <a:r>
              <a:rPr lang="en-GB" sz="1200" b="1" dirty="0">
                <a:latin typeface="Century Gothic" panose="020B0502020202020204" pitchFamily="34" charset="0"/>
                <a:cs typeface="Segoe UI" panose="020B0502040204020203" pitchFamily="34" charset="0"/>
              </a:rPr>
              <a:t>Preparing </a:t>
            </a:r>
            <a:r>
              <a:rPr lang="en-GB" sz="1200" dirty="0">
                <a:latin typeface="Century Gothic" panose="020B0502020202020204" pitchFamily="34" charset="0"/>
                <a:cs typeface="Segoe UI" panose="020B0502040204020203" pitchFamily="34" charset="0"/>
              </a:rPr>
              <a:t>for class worship is very important. If the pupils have been busy just before you are due to start encourage them now to pause and sit quietly, stilling themselves ready to begin.</a:t>
            </a:r>
          </a:p>
          <a:p>
            <a:pPr marL="0" indent="0">
              <a:lnSpc>
                <a:spcPct val="90000"/>
              </a:lnSpc>
              <a:buNone/>
            </a:pPr>
            <a:r>
              <a:rPr lang="en-GB" sz="1200" b="1" dirty="0">
                <a:latin typeface="Century Gothic" panose="020B0502020202020204" pitchFamily="34" charset="0"/>
                <a:cs typeface="Segoe UI" panose="020B0502040204020203" pitchFamily="34" charset="0"/>
              </a:rPr>
              <a:t>Create calm, quiet atmosphere </a:t>
            </a:r>
            <a:r>
              <a:rPr lang="en-GB" sz="1200" dirty="0">
                <a:latin typeface="Century Gothic" panose="020B0502020202020204" pitchFamily="34" charset="0"/>
                <a:cs typeface="Segoe UI" panose="020B0502040204020203" pitchFamily="34" charset="0"/>
              </a:rPr>
              <a:t>– this can be done through music or changing the lighting in the room</a:t>
            </a:r>
          </a:p>
          <a:p>
            <a:pPr marL="0" indent="0">
              <a:lnSpc>
                <a:spcPct val="90000"/>
              </a:lnSpc>
              <a:buNone/>
            </a:pPr>
            <a:r>
              <a:rPr lang="en-GB" sz="1200" b="1" dirty="0">
                <a:latin typeface="Century Gothic" panose="020B0502020202020204" pitchFamily="34" charset="0"/>
                <a:cs typeface="Segoe UI" panose="020B0502040204020203" pitchFamily="34" charset="0"/>
              </a:rPr>
              <a:t>A worship focus- </a:t>
            </a:r>
            <a:r>
              <a:rPr lang="en-GB" sz="1200" dirty="0">
                <a:latin typeface="Century Gothic" panose="020B0502020202020204" pitchFamily="34" charset="0"/>
                <a:cs typeface="Segoe UI" panose="020B0502040204020203" pitchFamily="34" charset="0"/>
              </a:rPr>
              <a:t>in all places of worship there is what may be termed a worship focus, in your own hall this may be a cross or a candle. It is helpful to have a worship focus for your class worship. This does not have to be a permanent feature but something that can be brought out just for the worship. Consider what would be an appropriate worship focus for your classroom e.g. a cloth, candle, cross, bible, ornament, prayer bear. You may want to have a number of appropriate worship foci in a basket that the pupils can choose and set out ready for worship.</a:t>
            </a:r>
          </a:p>
          <a:p>
            <a:pPr marL="0" indent="0">
              <a:lnSpc>
                <a:spcPct val="90000"/>
              </a:lnSpc>
              <a:buNone/>
            </a:pPr>
            <a:r>
              <a:rPr lang="en-GB" sz="1200" b="1" dirty="0">
                <a:latin typeface="Century Gothic" panose="020B0502020202020204" pitchFamily="34" charset="0"/>
                <a:cs typeface="Segoe UI" panose="020B0502040204020203" pitchFamily="34" charset="0"/>
              </a:rPr>
              <a:t>Structure </a:t>
            </a:r>
            <a:r>
              <a:rPr lang="en-GB" sz="1200" dirty="0">
                <a:latin typeface="Century Gothic" panose="020B0502020202020204" pitchFamily="34" charset="0"/>
                <a:cs typeface="Segoe UI" panose="020B0502040204020203" pitchFamily="34" charset="0"/>
              </a:rPr>
              <a:t>- you may well find it helpful to have a set structure to your worship. This enables even of youngest children to feel comfortable and confident with what is happening. Here we have used the gather, engage, respond, and send framework</a:t>
            </a:r>
            <a:r>
              <a:rPr lang="en-GB" sz="1200" dirty="0">
                <a:latin typeface="Segoe UI" panose="020B0502040204020203" pitchFamily="34" charset="0"/>
                <a:cs typeface="Segoe UI" panose="020B0502040204020203" pitchFamily="34" charset="0"/>
              </a:rPr>
              <a:t>.</a:t>
            </a:r>
          </a:p>
          <a:p>
            <a:pPr marL="0" indent="0">
              <a:lnSpc>
                <a:spcPct val="90000"/>
              </a:lnSpc>
              <a:buNone/>
            </a:pPr>
            <a:endParaRPr lang="en-GB" sz="1100" dirty="0"/>
          </a:p>
        </p:txBody>
      </p:sp>
      <p:pic>
        <p:nvPicPr>
          <p:cNvPr id="4" name="Picture 3">
            <a:extLst>
              <a:ext uri="{FF2B5EF4-FFF2-40B4-BE49-F238E27FC236}">
                <a16:creationId xmlns:a16="http://schemas.microsoft.com/office/drawing/2014/main" id="{B6ACFD11-F3E3-4649-A305-F4C8910F62F6}"/>
              </a:ext>
            </a:extLst>
          </p:cNvPr>
          <p:cNvPicPr>
            <a:picLocks noChangeAspect="1"/>
          </p:cNvPicPr>
          <p:nvPr/>
        </p:nvPicPr>
        <p:blipFill>
          <a:blip r:embed="rId2"/>
          <a:stretch>
            <a:fillRect/>
          </a:stretch>
        </p:blipFill>
        <p:spPr>
          <a:xfrm>
            <a:off x="2285910" y="4373629"/>
            <a:ext cx="2072820" cy="1682642"/>
          </a:xfrm>
          <a:prstGeom prst="rect">
            <a:avLst/>
          </a:prstGeom>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r>
              <a:rPr lang="en-GB" sz="2000" b="1" dirty="0">
                <a:solidFill>
                  <a:schemeClr val="tx1"/>
                </a:solidFill>
                <a:latin typeface="Century Gothic" panose="020B0502020202020204" pitchFamily="34" charset="0"/>
                <a:hlinkClick r:id="rId2">
                  <a:extLst>
                    <a:ext uri="{A12FA001-AC4F-418D-AE19-62706E023703}">
                      <ahyp:hlinkClr xmlns:ahyp="http://schemas.microsoft.com/office/drawing/2018/hyperlinkcolor" val="tx"/>
                    </a:ext>
                  </a:extLst>
                </a:hlinkClick>
              </a:rPr>
              <a:t>Rend Co. Kids - Feels Good </a:t>
            </a:r>
          </a:p>
          <a:p>
            <a:pPr marL="0" indent="0">
              <a:lnSpc>
                <a:spcPct val="90000"/>
              </a:lnSpc>
              <a:buNone/>
            </a:pPr>
            <a:r>
              <a:rPr lang="en-GB" sz="2000" dirty="0">
                <a:solidFill>
                  <a:schemeClr val="tx1"/>
                </a:solidFill>
                <a:latin typeface="Century Gothic" panose="020B0502020202020204" pitchFamily="34" charset="0"/>
                <a:hlinkClick r:id="rId2">
                  <a:extLst>
                    <a:ext uri="{A12FA001-AC4F-418D-AE19-62706E023703}">
                      <ahyp:hlinkClr xmlns:ahyp="http://schemas.microsoft.com/office/drawing/2018/hyperlinkcolor" val="tx"/>
                    </a:ext>
                  </a:extLst>
                </a:hlinkClick>
              </a:rPr>
              <a:t>https://www.youtube.com/watch?v=LJxVHzARMmE&amp;list=PLGXQK3aC61FSm_22oqfft0m2Oje499lC4&amp;index=1  </a:t>
            </a:r>
          </a:p>
          <a:p>
            <a:pPr marL="0" indent="0">
              <a:lnSpc>
                <a:spcPct val="90000"/>
              </a:lnSpc>
              <a:buNone/>
            </a:pPr>
            <a:endParaRPr lang="en-GB" sz="2000" dirty="0">
              <a:solidFill>
                <a:schemeClr val="tx1"/>
              </a:solidFill>
              <a:latin typeface="Century Gothic" panose="020B0502020202020204" pitchFamily="34" charset="0"/>
              <a:hlinkClick r:id="rId2">
                <a:extLst>
                  <a:ext uri="{A12FA001-AC4F-418D-AE19-62706E023703}">
                    <ahyp:hlinkClr xmlns:ahyp="http://schemas.microsoft.com/office/drawing/2018/hyperlinkcolor" val="tx"/>
                  </a:ext>
                </a:extLst>
              </a:hlinkClick>
            </a:endParaRPr>
          </a:p>
          <a:p>
            <a:pPr marL="0" indent="0">
              <a:lnSpc>
                <a:spcPct val="90000"/>
              </a:lnSpc>
              <a:buNone/>
            </a:pPr>
            <a:r>
              <a:rPr lang="en-GB" sz="2000" b="1" dirty="0">
                <a:solidFill>
                  <a:schemeClr val="tx1"/>
                </a:solidFill>
                <a:latin typeface="Century Gothic" panose="020B0502020202020204" pitchFamily="34" charset="0"/>
                <a:hlinkClick r:id="rId2">
                  <a:extLst>
                    <a:ext uri="{A12FA001-AC4F-418D-AE19-62706E023703}">
                      <ahyp:hlinkClr xmlns:ahyp="http://schemas.microsoft.com/office/drawing/2018/hyperlinkcolor" val="tx"/>
                    </a:ext>
                  </a:extLst>
                </a:hlinkClick>
              </a:rPr>
              <a:t>Rend Co. Kids - FUN  </a:t>
            </a:r>
            <a:r>
              <a:rPr lang="en-GB" sz="2000" dirty="0">
                <a:solidFill>
                  <a:schemeClr val="tx1"/>
                </a:solidFill>
                <a:latin typeface="Century Gothic" panose="020B0502020202020204" pitchFamily="34" charset="0"/>
                <a:hlinkClick r:id="rId2">
                  <a:extLst>
                    <a:ext uri="{A12FA001-AC4F-418D-AE19-62706E023703}">
                      <ahyp:hlinkClr xmlns:ahyp="http://schemas.microsoft.com/office/drawing/2018/hyperlinkcolor" val="tx"/>
                    </a:ext>
                  </a:extLst>
                </a:hlinkClick>
              </a:rPr>
              <a:t>https://www.youtube.com/watch?v=O9FbdS4ddjY&amp;list=PLGXQK3aC61FSm_22oqfft0m2Oje499lC4&amp;index=4</a:t>
            </a:r>
            <a:r>
              <a:rPr lang="en-GB" sz="2000" dirty="0">
                <a:solidFill>
                  <a:schemeClr val="tx1"/>
                </a:solidFill>
                <a:latin typeface="Century Gothic" panose="020B0502020202020204" pitchFamily="34" charset="0"/>
              </a:rPr>
              <a:t> </a:t>
            </a:r>
          </a:p>
          <a:p>
            <a:pPr marL="0" indent="0">
              <a:lnSpc>
                <a:spcPct val="90000"/>
              </a:lnSpc>
              <a:buNone/>
            </a:pPr>
            <a:endParaRPr lang="en-GB" sz="2000" dirty="0">
              <a:solidFill>
                <a:schemeClr val="tx1"/>
              </a:solidFill>
              <a:latin typeface="Century Gothic" panose="020B0502020202020204" pitchFamily="34" charset="0"/>
            </a:endParaRPr>
          </a:p>
          <a:p>
            <a:pPr marL="0" indent="0">
              <a:lnSpc>
                <a:spcPct val="90000"/>
              </a:lnSpc>
              <a:buNone/>
            </a:pPr>
            <a:r>
              <a:rPr lang="en-GB" sz="2000" b="1" dirty="0">
                <a:solidFill>
                  <a:schemeClr val="tx1"/>
                </a:solidFill>
                <a:latin typeface="Century Gothic" panose="020B0502020202020204" pitchFamily="34" charset="0"/>
              </a:rPr>
              <a:t>If I was a Butterfly</a:t>
            </a:r>
          </a:p>
          <a:p>
            <a:pPr marL="0" indent="0">
              <a:lnSpc>
                <a:spcPct val="90000"/>
              </a:lnSpc>
              <a:buNone/>
            </a:pPr>
            <a:r>
              <a:rPr lang="en-GB" sz="2000" dirty="0">
                <a:solidFill>
                  <a:schemeClr val="tx1"/>
                </a:solidFill>
                <a:latin typeface="Century Gothic" panose="020B0502020202020204" pitchFamily="34" charset="0"/>
                <a:hlinkClick r:id="rId3">
                  <a:extLst>
                    <a:ext uri="{A12FA001-AC4F-418D-AE19-62706E023703}">
                      <ahyp:hlinkClr xmlns:ahyp="http://schemas.microsoft.com/office/drawing/2018/hyperlinkcolor" val="tx"/>
                    </a:ext>
                  </a:extLst>
                </a:hlinkClick>
              </a:rPr>
              <a:t>https://www.worshipworkshop.org.uk/projector?id=1504&amp;tracktype=full</a:t>
            </a:r>
            <a:r>
              <a:rPr lang="en-GB" sz="2000" dirty="0">
                <a:solidFill>
                  <a:schemeClr val="tx1"/>
                </a:solidFill>
                <a:latin typeface="Century Gothic" panose="020B0502020202020204" pitchFamily="34" charset="0"/>
              </a:rPr>
              <a:t> </a:t>
            </a:r>
          </a:p>
          <a:p>
            <a:pPr marL="0" indent="0">
              <a:lnSpc>
                <a:spcPct val="90000"/>
              </a:lnSpc>
              <a:buNone/>
            </a:pPr>
            <a:endParaRPr lang="en-GB" sz="2000" dirty="0">
              <a:solidFill>
                <a:schemeClr val="tx1"/>
              </a:solidFill>
              <a:latin typeface="Century Gothic" panose="020B0502020202020204" pitchFamily="34" charset="0"/>
            </a:endParaRPr>
          </a:p>
        </p:txBody>
      </p:sp>
      <p:pic>
        <p:nvPicPr>
          <p:cNvPr id="2" name="Picture 1">
            <a:extLst>
              <a:ext uri="{FF2B5EF4-FFF2-40B4-BE49-F238E27FC236}">
                <a16:creationId xmlns:a16="http://schemas.microsoft.com/office/drawing/2014/main" id="{8DB7C56C-9A0B-42A5-B1CF-B44B1A03BC54}"/>
              </a:ext>
            </a:extLst>
          </p:cNvPr>
          <p:cNvPicPr>
            <a:picLocks noChangeAspect="1"/>
          </p:cNvPicPr>
          <p:nvPr/>
        </p:nvPicPr>
        <p:blipFill>
          <a:blip r:embed="rId4"/>
          <a:stretch>
            <a:fillRect/>
          </a:stretch>
        </p:blipFill>
        <p:spPr>
          <a:xfrm>
            <a:off x="782320" y="3835427"/>
            <a:ext cx="3444539" cy="2292295"/>
          </a:xfrm>
          <a:prstGeom prst="rect">
            <a:avLst/>
          </a:prstGeom>
        </p:spPr>
      </p:pic>
    </p:spTree>
    <p:extLst>
      <p:ext uri="{BB962C8B-B14F-4D97-AF65-F5344CB8AC3E}">
        <p14:creationId xmlns:p14="http://schemas.microsoft.com/office/powerpoint/2010/main" val="3685698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     Pupils:  And also with you.</a:t>
            </a:r>
          </a:p>
          <a:p>
            <a:pPr>
              <a:lnSpc>
                <a:spcPct val="120000"/>
              </a:lnSpc>
              <a:spcBef>
                <a:spcPts val="0"/>
              </a:spcBef>
              <a:spcAft>
                <a:spcPts val="0"/>
              </a:spcAft>
            </a:pPr>
            <a:endParaRPr lang="en-GB" sz="2900" dirty="0">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     Pupils: It is good to be here together</a:t>
            </a:r>
          </a:p>
          <a:p>
            <a:pPr marL="0" indent="0">
              <a:lnSpc>
                <a:spcPct val="120000"/>
              </a:lnSpc>
              <a:spcBef>
                <a:spcPts val="0"/>
              </a:spcBef>
              <a:spcAft>
                <a:spcPts val="0"/>
              </a:spcAft>
              <a:buNone/>
            </a:pPr>
            <a:endParaRPr lang="en-GB" sz="2900" dirty="0">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dirty="0">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latin typeface="Century Gothic" panose="020B0502020202020204" pitchFamily="34" charset="0"/>
                <a:cs typeface="Segoe UI" panose="020B0502040204020203" pitchFamily="34" charset="0"/>
              </a:rPr>
              <a:t>     </a:t>
            </a:r>
            <a:r>
              <a:rPr lang="en-GB" b="1" dirty="0">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latin typeface="Century Gothic" panose="020B0502020202020204" pitchFamily="34" charset="0"/>
                <a:cs typeface="Segoe UI" panose="020B0502040204020203" pitchFamily="34" charset="0"/>
              </a:rPr>
              <a:t>     </a:t>
            </a:r>
            <a:r>
              <a:rPr lang="en-GB" b="1" dirty="0">
                <a:latin typeface="Century Gothic" panose="020B0502020202020204" pitchFamily="34" charset="0"/>
                <a:cs typeface="Segoe UI" panose="020B0502040204020203" pitchFamily="34" charset="0"/>
              </a:rPr>
              <a:t>and to show a bit of heaven to everyone we meet.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For the whole of the day.  </a:t>
            </a:r>
            <a:r>
              <a:rPr lang="en-GB" sz="1600" b="1" dirty="0">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As we share peace with each other.  </a:t>
            </a:r>
            <a:r>
              <a:rPr lang="en-GB" sz="1600" b="1" dirty="0">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latin typeface="Century Gothic" panose="020B0502020202020204" pitchFamily="34" charset="0"/>
                <a:cs typeface="Segoe UI" panose="020B0502040204020203" pitchFamily="34" charset="0"/>
              </a:rPr>
              <a:t>And our hands towards serving those in need. </a:t>
            </a:r>
            <a:r>
              <a:rPr lang="en-GB" sz="1600" b="1" dirty="0">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The Lord bless us and watch over us, he is kind and helps us to show peace. </a:t>
            </a:r>
            <a:r>
              <a:rPr lang="en-GB" sz="2000" b="1" dirty="0">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docProps/app.xml><?xml version="1.0" encoding="utf-8"?>
<Properties xmlns="http://schemas.openxmlformats.org/officeDocument/2006/extended-properties" xmlns:vt="http://schemas.openxmlformats.org/officeDocument/2006/docPropsVTypes">
  <TotalTime>19</TotalTime>
  <Words>2559</Words>
  <Application>Microsoft Office PowerPoint</Application>
  <PresentationFormat>Widescreen</PresentationFormat>
  <Paragraphs>230</Paragraphs>
  <Slides>35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3" baseType="lpstr">
      <vt:lpstr>Arial</vt:lpstr>
      <vt:lpstr>Arial Rounded MT Bold</vt:lpstr>
      <vt:lpstr>Century Gothic</vt:lpstr>
      <vt:lpstr>Gill Sans MT</vt:lpstr>
      <vt:lpstr>Segoe UI</vt:lpstr>
      <vt:lpstr>Wingdings 2</vt:lpstr>
      <vt:lpstr>Dividend</vt:lpstr>
      <vt:lpstr>Document</vt:lpstr>
      <vt:lpstr>Class Worship and Reflections</vt:lpstr>
      <vt:lpstr>     Church of England Colours for Worship      </vt:lpstr>
      <vt:lpstr>   Classroom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Respect</vt:lpstr>
      <vt:lpstr>Classroom Worship   Reflection Space  1 Peter 2:17 ‘Show proper respect to everyone.’   </vt:lpstr>
      <vt:lpstr>Classroom Worship   Reflection Space  1 Peter 2:17 ‘Show proper respect to everyone.’    </vt:lpstr>
      <vt:lpstr>Classroom Worship   Reflection Space  1 Peter 2:17 ‘Show proper respect to everyone.’    </vt:lpstr>
      <vt:lpstr>Monday</vt:lpstr>
      <vt:lpstr>PowerPoint Presentation</vt:lpstr>
      <vt:lpstr>PowerPoint Presentation</vt:lpstr>
      <vt:lpstr>Bible Passage (based on 1 Corinthians 12)</vt:lpstr>
      <vt:lpstr>Responding </vt:lpstr>
      <vt:lpstr>Prayer</vt:lpstr>
      <vt:lpstr>Tuesday</vt:lpstr>
      <vt:lpstr>prompt… (1 Corinthians 12:12-21)</vt:lpstr>
      <vt:lpstr>Reflection question</vt:lpstr>
      <vt:lpstr>Reflection question</vt:lpstr>
      <vt:lpstr>Reflection Challenge</vt:lpstr>
      <vt:lpstr>Prayer</vt:lpstr>
      <vt:lpstr>Wednesday</vt:lpstr>
      <vt:lpstr>Prompted to action - challenge</vt:lpstr>
      <vt:lpstr>Prompted to action – challenge ideas</vt:lpstr>
      <vt:lpstr>Links with British Values</vt:lpstr>
      <vt:lpstr>Prayer</vt:lpstr>
      <vt:lpstr>Thursday</vt:lpstr>
      <vt:lpstr>Use the Meditation resource alongside the Spiritual Encounters – bible-based meditation teacher’s pack:  http://www.ldbe.co.uk/about/guidance- resources/worship-and-meditation/    (This can be adapted for use with all ages)   You may want to use the following reflection: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Alex Wolvers</dc:creator>
  <cp:lastModifiedBy>Lynsay Jennings</cp:lastModifiedBy>
  <cp:revision>3</cp:revision>
  <dcterms:created xsi:type="dcterms:W3CDTF">2020-11-30T14:20:03Z</dcterms:created>
  <dcterms:modified xsi:type="dcterms:W3CDTF">2020-11-30T14:43:49Z</dcterms:modified>
</cp:coreProperties>
</file>