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3E_9B9C703B.xml" ContentType="application/vnd.ms-powerpoint.comments+xml"/>
  <Override PartName="/ppt/notesSlides/notesSlide14.xml" ContentType="application/vnd.openxmlformats-officedocument.presentationml.notesSlide+xml"/>
  <Override PartName="/ppt/comments/modernComment_18B_777BD5AE.xml" ContentType="application/vnd.ms-powerpoint.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82_2D34AE2E.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63" r:id="rId6"/>
    <p:sldMasterId id="2147483675" r:id="rId7"/>
  </p:sldMasterIdLst>
  <p:notesMasterIdLst>
    <p:notesMasterId r:id="rId40"/>
  </p:notesMasterIdLst>
  <p:sldIdLst>
    <p:sldId id="258" r:id="rId8"/>
    <p:sldId id="283" r:id="rId9"/>
    <p:sldId id="280" r:id="rId10"/>
    <p:sldId id="376" r:id="rId11"/>
    <p:sldId id="322" r:id="rId12"/>
    <p:sldId id="323" r:id="rId13"/>
    <p:sldId id="375" r:id="rId14"/>
    <p:sldId id="392" r:id="rId15"/>
    <p:sldId id="257" r:id="rId16"/>
    <p:sldId id="389" r:id="rId17"/>
    <p:sldId id="379" r:id="rId18"/>
    <p:sldId id="377" r:id="rId19"/>
    <p:sldId id="282" r:id="rId20"/>
    <p:sldId id="382" r:id="rId21"/>
    <p:sldId id="312" r:id="rId22"/>
    <p:sldId id="383" r:id="rId23"/>
    <p:sldId id="390" r:id="rId24"/>
    <p:sldId id="319" r:id="rId25"/>
    <p:sldId id="315" r:id="rId26"/>
    <p:sldId id="396" r:id="rId27"/>
    <p:sldId id="384" r:id="rId28"/>
    <p:sldId id="739" r:id="rId29"/>
    <p:sldId id="318" r:id="rId30"/>
    <p:sldId id="740" r:id="rId31"/>
    <p:sldId id="395" r:id="rId32"/>
    <p:sldId id="381" r:id="rId33"/>
    <p:sldId id="320" r:id="rId34"/>
    <p:sldId id="385" r:id="rId35"/>
    <p:sldId id="386" r:id="rId36"/>
    <p:sldId id="388" r:id="rId37"/>
    <p:sldId id="387" r:id="rId38"/>
    <p:sldId id="73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0FF84E-A2F8-9740-0D00-A5E5D1D766D7}" name="Ellen Fleetwood" initials="EF" userId="S::ellen.fleetwood@bishopbewickcet.org::879af206-510a-4748-a0b7-a21ec93c8ce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7EDE5D-86C4-4C48-9A62-E2D8718DFA47}" v="37" dt="2026-03-12T17:42:02.484"/>
    <p1510:client id="{2AAF6825-68CA-4B7A-846E-004C758C6FD9}" v="595" dt="2026-03-12T15:30:54.9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542" autoAdjust="0"/>
  </p:normalViewPr>
  <p:slideViewPr>
    <p:cSldViewPr snapToGrid="0">
      <p:cViewPr varScale="1">
        <p:scale>
          <a:sx n="57" d="100"/>
          <a:sy n="57" d="100"/>
        </p:scale>
        <p:origin x="1651"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mma East" userId="2fa3bafd-e3d0-4e58-b326-c50fd32e58a5" providerId="ADAL" clId="{C7665CAF-9169-40FE-8E92-C270979B165A}"/>
    <pc:docChg chg="undo redo custSel addSld delSld modSld sldOrd delMainMaster">
      <pc:chgData name="Gemma East" userId="2fa3bafd-e3d0-4e58-b326-c50fd32e58a5" providerId="ADAL" clId="{C7665CAF-9169-40FE-8E92-C270979B165A}" dt="2026-03-12T17:46:45.446" v="1764" actId="2696"/>
      <pc:docMkLst>
        <pc:docMk/>
      </pc:docMkLst>
      <pc:sldChg chg="addSp delSp modSp new mod ord">
        <pc:chgData name="Gemma East" userId="2fa3bafd-e3d0-4e58-b326-c50fd32e58a5" providerId="ADAL" clId="{C7665CAF-9169-40FE-8E92-C270979B165A}" dt="2026-03-09T14:31:04.907" v="687"/>
        <pc:sldMkLst>
          <pc:docMk/>
          <pc:sldMk cId="4063059869" sldId="257"/>
        </pc:sldMkLst>
        <pc:picChg chg="add mod">
          <ac:chgData name="Gemma East" userId="2fa3bafd-e3d0-4e58-b326-c50fd32e58a5" providerId="ADAL" clId="{C7665CAF-9169-40FE-8E92-C270979B165A}" dt="2026-03-09T12:19:56.540" v="13" actId="1076"/>
          <ac:picMkLst>
            <pc:docMk/>
            <pc:sldMk cId="4063059869" sldId="257"/>
            <ac:picMk id="7" creationId="{F533E442-69DA-73F2-5E2A-9BCAD75D293F}"/>
          </ac:picMkLst>
        </pc:picChg>
        <pc:picChg chg="add mod">
          <ac:chgData name="Gemma East" userId="2fa3bafd-e3d0-4e58-b326-c50fd32e58a5" providerId="ADAL" clId="{C7665CAF-9169-40FE-8E92-C270979B165A}" dt="2026-03-09T12:19:51.162" v="12" actId="1076"/>
          <ac:picMkLst>
            <pc:docMk/>
            <pc:sldMk cId="4063059869" sldId="257"/>
            <ac:picMk id="9" creationId="{562D27A0-5B72-7388-8166-DE08C937D2F0}"/>
          </ac:picMkLst>
        </pc:picChg>
        <pc:picChg chg="add mod">
          <ac:chgData name="Gemma East" userId="2fa3bafd-e3d0-4e58-b326-c50fd32e58a5" providerId="ADAL" clId="{C7665CAF-9169-40FE-8E92-C270979B165A}" dt="2026-03-09T12:20:16.938" v="15" actId="1076"/>
          <ac:picMkLst>
            <pc:docMk/>
            <pc:sldMk cId="4063059869" sldId="257"/>
            <ac:picMk id="11" creationId="{0E2F472B-8509-F041-1F20-67602E55BDE1}"/>
          </ac:picMkLst>
        </pc:picChg>
        <pc:picChg chg="add mod">
          <ac:chgData name="Gemma East" userId="2fa3bafd-e3d0-4e58-b326-c50fd32e58a5" providerId="ADAL" clId="{C7665CAF-9169-40FE-8E92-C270979B165A}" dt="2026-03-09T12:20:56.805" v="21" actId="14100"/>
          <ac:picMkLst>
            <pc:docMk/>
            <pc:sldMk cId="4063059869" sldId="257"/>
            <ac:picMk id="13" creationId="{EAB84B41-3F61-1E2E-1E84-317B9CAE72EC}"/>
          </ac:picMkLst>
        </pc:picChg>
      </pc:sldChg>
      <pc:sldChg chg="addSp delSp modSp add mod setBg">
        <pc:chgData name="Gemma East" userId="2fa3bafd-e3d0-4e58-b326-c50fd32e58a5" providerId="ADAL" clId="{C7665CAF-9169-40FE-8E92-C270979B165A}" dt="2026-03-09T12:44:05.859" v="204"/>
        <pc:sldMkLst>
          <pc:docMk/>
          <pc:sldMk cId="1610057088" sldId="258"/>
        </pc:sldMkLst>
        <pc:spChg chg="mod">
          <ac:chgData name="Gemma East" userId="2fa3bafd-e3d0-4e58-b326-c50fd32e58a5" providerId="ADAL" clId="{C7665CAF-9169-40FE-8E92-C270979B165A}" dt="2026-03-09T12:27:01.947" v="157" actId="1076"/>
          <ac:spMkLst>
            <pc:docMk/>
            <pc:sldMk cId="1610057088" sldId="258"/>
            <ac:spMk id="4" creationId="{D8D87C0D-14D9-B62F-2CD6-BE1CAF389EAF}"/>
          </ac:spMkLst>
        </pc:spChg>
        <pc:spChg chg="add">
          <ac:chgData name="Gemma East" userId="2fa3bafd-e3d0-4e58-b326-c50fd32e58a5" providerId="ADAL" clId="{C7665CAF-9169-40FE-8E92-C270979B165A}" dt="2026-03-09T12:26:38.397" v="144" actId="26606"/>
          <ac:spMkLst>
            <pc:docMk/>
            <pc:sldMk cId="1610057088" sldId="258"/>
            <ac:spMk id="43" creationId="{0D3E573C-3958-42CC-A225-6B8B07B0F6C9}"/>
          </ac:spMkLst>
        </pc:spChg>
        <pc:spChg chg="add">
          <ac:chgData name="Gemma East" userId="2fa3bafd-e3d0-4e58-b326-c50fd32e58a5" providerId="ADAL" clId="{C7665CAF-9169-40FE-8E92-C270979B165A}" dt="2026-03-09T12:26:38.397" v="144" actId="26606"/>
          <ac:spMkLst>
            <pc:docMk/>
            <pc:sldMk cId="1610057088" sldId="258"/>
            <ac:spMk id="44" creationId="{337AE4E8-E01E-4FD9-89B2-91EF5C7DD54E}"/>
          </ac:spMkLst>
        </pc:spChg>
        <pc:picChg chg="add mod ord">
          <ac:chgData name="Gemma East" userId="2fa3bafd-e3d0-4e58-b326-c50fd32e58a5" providerId="ADAL" clId="{C7665CAF-9169-40FE-8E92-C270979B165A}" dt="2026-03-09T12:26:38.397" v="144" actId="26606"/>
          <ac:picMkLst>
            <pc:docMk/>
            <pc:sldMk cId="1610057088" sldId="258"/>
            <ac:picMk id="3" creationId="{17EC8968-8D7E-7266-81F8-242339521917}"/>
          </ac:picMkLst>
        </pc:picChg>
        <pc:picChg chg="mod ord">
          <ac:chgData name="Gemma East" userId="2fa3bafd-e3d0-4e58-b326-c50fd32e58a5" providerId="ADAL" clId="{C7665CAF-9169-40FE-8E92-C270979B165A}" dt="2026-03-09T12:26:38.397" v="144" actId="26606"/>
          <ac:picMkLst>
            <pc:docMk/>
            <pc:sldMk cId="1610057088" sldId="258"/>
            <ac:picMk id="5" creationId="{95092BDF-44D5-4904-8C0D-E91DBCBB2947}"/>
          </ac:picMkLst>
        </pc:picChg>
        <pc:picChg chg="add mod">
          <ac:chgData name="Gemma East" userId="2fa3bafd-e3d0-4e58-b326-c50fd32e58a5" providerId="ADAL" clId="{C7665CAF-9169-40FE-8E92-C270979B165A}" dt="2026-03-09T12:27:08.653" v="159" actId="1076"/>
          <ac:picMkLst>
            <pc:docMk/>
            <pc:sldMk cId="1610057088" sldId="258"/>
            <ac:picMk id="7" creationId="{1541D40D-0DCC-785A-414B-33E72657CA92}"/>
          </ac:picMkLst>
        </pc:picChg>
      </pc:sldChg>
      <pc:sldChg chg="addSp delSp modSp add mod">
        <pc:chgData name="Gemma East" userId="2fa3bafd-e3d0-4e58-b326-c50fd32e58a5" providerId="ADAL" clId="{C7665CAF-9169-40FE-8E92-C270979B165A}" dt="2026-03-09T14:55:34.400" v="1038" actId="20577"/>
        <pc:sldMkLst>
          <pc:docMk/>
          <pc:sldMk cId="3568895381" sldId="280"/>
        </pc:sldMkLst>
        <pc:spChg chg="mod">
          <ac:chgData name="Gemma East" userId="2fa3bafd-e3d0-4e58-b326-c50fd32e58a5" providerId="ADAL" clId="{C7665CAF-9169-40FE-8E92-C270979B165A}" dt="2026-03-09T14:24:07.802" v="630" actId="26606"/>
          <ac:spMkLst>
            <pc:docMk/>
            <pc:sldMk cId="3568895381" sldId="280"/>
            <ac:spMk id="2" creationId="{33D55332-DFAA-2D49-9520-FF975DA383F0}"/>
          </ac:spMkLst>
        </pc:spChg>
        <pc:spChg chg="add">
          <ac:chgData name="Gemma East" userId="2fa3bafd-e3d0-4e58-b326-c50fd32e58a5" providerId="ADAL" clId="{C7665CAF-9169-40FE-8E92-C270979B165A}" dt="2026-03-09T14:24:07.802" v="630" actId="26606"/>
          <ac:spMkLst>
            <pc:docMk/>
            <pc:sldMk cId="3568895381" sldId="280"/>
            <ac:spMk id="27" creationId="{53B021B3-DE93-4AB7-8A18-CF5F1CED88B8}"/>
          </ac:spMkLst>
        </pc:spChg>
        <pc:spChg chg="add">
          <ac:chgData name="Gemma East" userId="2fa3bafd-e3d0-4e58-b326-c50fd32e58a5" providerId="ADAL" clId="{C7665CAF-9169-40FE-8E92-C270979B165A}" dt="2026-03-09T14:24:07.802" v="630" actId="26606"/>
          <ac:spMkLst>
            <pc:docMk/>
            <pc:sldMk cId="3568895381" sldId="280"/>
            <ac:spMk id="29" creationId="{52D502E5-F6B4-4D58-B4AE-FC466FF15EE8}"/>
          </ac:spMkLst>
        </pc:spChg>
        <pc:spChg chg="add">
          <ac:chgData name="Gemma East" userId="2fa3bafd-e3d0-4e58-b326-c50fd32e58a5" providerId="ADAL" clId="{C7665CAF-9169-40FE-8E92-C270979B165A}" dt="2026-03-09T14:24:07.802" v="630" actId="26606"/>
          <ac:spMkLst>
            <pc:docMk/>
            <pc:sldMk cId="3568895381" sldId="280"/>
            <ac:spMk id="31" creationId="{9DECDBF4-02B6-4BB4-B65B-B8107AD6A9E8}"/>
          </ac:spMkLst>
        </pc:spChg>
        <pc:graphicFrameChg chg="mod modGraphic">
          <ac:chgData name="Gemma East" userId="2fa3bafd-e3d0-4e58-b326-c50fd32e58a5" providerId="ADAL" clId="{C7665CAF-9169-40FE-8E92-C270979B165A}" dt="2026-03-09T14:55:34.400" v="1038" actId="20577"/>
          <ac:graphicFrameMkLst>
            <pc:docMk/>
            <pc:sldMk cId="3568895381" sldId="280"/>
            <ac:graphicFrameMk id="14" creationId="{02FC4198-F156-7F61-3CA3-79B6902ADBA4}"/>
          </ac:graphicFrameMkLst>
        </pc:graphicFrameChg>
      </pc:sldChg>
      <pc:sldChg chg="addSp delSp modSp add mod">
        <pc:chgData name="Gemma East" userId="2fa3bafd-e3d0-4e58-b326-c50fd32e58a5" providerId="ADAL" clId="{C7665CAF-9169-40FE-8E92-C270979B165A}" dt="2026-03-10T10:50:18.027" v="1298" actId="14100"/>
        <pc:sldMkLst>
          <pc:docMk/>
          <pc:sldMk cId="1497583647" sldId="282"/>
        </pc:sldMkLst>
        <pc:spChg chg="mod">
          <ac:chgData name="Gemma East" userId="2fa3bafd-e3d0-4e58-b326-c50fd32e58a5" providerId="ADAL" clId="{C7665CAF-9169-40FE-8E92-C270979B165A}" dt="2026-03-10T10:50:12.693" v="1297" actId="404"/>
          <ac:spMkLst>
            <pc:docMk/>
            <pc:sldMk cId="1497583647" sldId="282"/>
            <ac:spMk id="2" creationId="{210EF830-16C5-41D2-BCC0-9E9D3DA3D0DF}"/>
          </ac:spMkLst>
        </pc:spChg>
        <pc:picChg chg="mod">
          <ac:chgData name="Gemma East" userId="2fa3bafd-e3d0-4e58-b326-c50fd32e58a5" providerId="ADAL" clId="{C7665CAF-9169-40FE-8E92-C270979B165A}" dt="2026-03-10T10:50:18.027" v="1298" actId="14100"/>
          <ac:picMkLst>
            <pc:docMk/>
            <pc:sldMk cId="1497583647" sldId="282"/>
            <ac:picMk id="4" creationId="{F8FABB67-BF41-4448-A07B-7A715272B9E2}"/>
          </ac:picMkLst>
        </pc:picChg>
      </pc:sldChg>
      <pc:sldChg chg="addSp delSp modSp add mod setBg delDesignElem">
        <pc:chgData name="Gemma East" userId="2fa3bafd-e3d0-4e58-b326-c50fd32e58a5" providerId="ADAL" clId="{C7665CAF-9169-40FE-8E92-C270979B165A}" dt="2026-03-10T10:45:37.518" v="1270" actId="20577"/>
        <pc:sldMkLst>
          <pc:docMk/>
          <pc:sldMk cId="1913080287" sldId="283"/>
        </pc:sldMkLst>
        <pc:spChg chg="mod">
          <ac:chgData name="Gemma East" userId="2fa3bafd-e3d0-4e58-b326-c50fd32e58a5" providerId="ADAL" clId="{C7665CAF-9169-40FE-8E92-C270979B165A}" dt="2026-03-09T12:42:59.155" v="200" actId="1076"/>
          <ac:spMkLst>
            <pc:docMk/>
            <pc:sldMk cId="1913080287" sldId="283"/>
            <ac:spMk id="2" creationId="{139FC567-B432-FFB8-0514-4AF0C3C27237}"/>
          </ac:spMkLst>
        </pc:spChg>
        <pc:spChg chg="mod">
          <ac:chgData name="Gemma East" userId="2fa3bafd-e3d0-4e58-b326-c50fd32e58a5" providerId="ADAL" clId="{C7665CAF-9169-40FE-8E92-C270979B165A}" dt="2026-03-10T10:45:37.518" v="1270" actId="20577"/>
          <ac:spMkLst>
            <pc:docMk/>
            <pc:sldMk cId="1913080287" sldId="283"/>
            <ac:spMk id="3" creationId="{F5AC04ED-6E88-39B9-745F-9740AA69DB29}"/>
          </ac:spMkLst>
        </pc:spChg>
        <pc:spChg chg="add del">
          <ac:chgData name="Gemma East" userId="2fa3bafd-e3d0-4e58-b326-c50fd32e58a5" providerId="ADAL" clId="{C7665CAF-9169-40FE-8E92-C270979B165A}" dt="2026-03-09T12:42:19.826" v="183" actId="26606"/>
          <ac:spMkLst>
            <pc:docMk/>
            <pc:sldMk cId="1913080287" sldId="283"/>
            <ac:spMk id="11" creationId="{149FB5C3-7336-4FE0-A30C-CC0A3646D499}"/>
          </ac:spMkLst>
        </pc:spChg>
        <pc:spChg chg="add del">
          <ac:chgData name="Gemma East" userId="2fa3bafd-e3d0-4e58-b326-c50fd32e58a5" providerId="ADAL" clId="{C7665CAF-9169-40FE-8E92-C270979B165A}" dt="2026-03-09T12:42:19.826" v="183" actId="26606"/>
          <ac:spMkLst>
            <pc:docMk/>
            <pc:sldMk cId="1913080287" sldId="283"/>
            <ac:spMk id="16" creationId="{0DA909B4-15FF-46A6-8A7F-7AEF977FE9ED}"/>
          </ac:spMkLst>
        </pc:spChg>
        <pc:spChg chg="add del">
          <ac:chgData name="Gemma East" userId="2fa3bafd-e3d0-4e58-b326-c50fd32e58a5" providerId="ADAL" clId="{C7665CAF-9169-40FE-8E92-C270979B165A}" dt="2026-03-09T12:42:19.826" v="183" actId="26606"/>
          <ac:spMkLst>
            <pc:docMk/>
            <pc:sldMk cId="1913080287" sldId="283"/>
            <ac:spMk id="18" creationId="{1382A32C-5B0C-4B1C-A074-76C6DBCC9F87}"/>
          </ac:spMkLst>
        </pc:spChg>
        <pc:grpChg chg="add del">
          <ac:chgData name="Gemma East" userId="2fa3bafd-e3d0-4e58-b326-c50fd32e58a5" providerId="ADAL" clId="{C7665CAF-9169-40FE-8E92-C270979B165A}" dt="2026-03-09T12:42:19.826" v="183" actId="26606"/>
          <ac:grpSpMkLst>
            <pc:docMk/>
            <pc:sldMk cId="1913080287" sldId="283"/>
            <ac:grpSpMk id="15" creationId="{19A6B5CE-CB1D-48EE-8B43-E952235C8371}"/>
          </ac:grpSpMkLst>
        </pc:grpChg>
        <pc:picChg chg="add mod">
          <ac:chgData name="Gemma East" userId="2fa3bafd-e3d0-4e58-b326-c50fd32e58a5" providerId="ADAL" clId="{C7665CAF-9169-40FE-8E92-C270979B165A}" dt="2026-03-09T12:42:19.826" v="183" actId="26606"/>
          <ac:picMkLst>
            <pc:docMk/>
            <pc:sldMk cId="1913080287" sldId="283"/>
            <ac:picMk id="4" creationId="{DFDCE959-362E-38FA-6711-9EA36D14E009}"/>
          </ac:picMkLst>
        </pc:picChg>
        <pc:picChg chg="mod ord modCrop">
          <ac:chgData name="Gemma East" userId="2fa3bafd-e3d0-4e58-b326-c50fd32e58a5" providerId="ADAL" clId="{C7665CAF-9169-40FE-8E92-C270979B165A}" dt="2026-03-09T12:42:19.826" v="183" actId="26606"/>
          <ac:picMkLst>
            <pc:docMk/>
            <pc:sldMk cId="1913080287" sldId="283"/>
            <ac:picMk id="5" creationId="{AD229332-266F-D305-7E6F-D866B9E8EAE3}"/>
          </ac:picMkLst>
        </pc:picChg>
      </pc:sldChg>
      <pc:sldChg chg="delSp modSp add mod">
        <pc:chgData name="Gemma East" userId="2fa3bafd-e3d0-4e58-b326-c50fd32e58a5" providerId="ADAL" clId="{C7665CAF-9169-40FE-8E92-C270979B165A}" dt="2026-03-12T17:06:55.721" v="1343" actId="20577"/>
        <pc:sldMkLst>
          <pc:docMk/>
          <pc:sldMk cId="591133268" sldId="312"/>
        </pc:sldMkLst>
        <pc:spChg chg="mod">
          <ac:chgData name="Gemma East" userId="2fa3bafd-e3d0-4e58-b326-c50fd32e58a5" providerId="ADAL" clId="{C7665CAF-9169-40FE-8E92-C270979B165A}" dt="2026-03-09T14:41:09.863" v="853" actId="1076"/>
          <ac:spMkLst>
            <pc:docMk/>
            <pc:sldMk cId="591133268" sldId="312"/>
            <ac:spMk id="2" creationId="{00000000-0000-0000-0000-000000000000}"/>
          </ac:spMkLst>
        </pc:spChg>
        <pc:spChg chg="mod">
          <ac:chgData name="Gemma East" userId="2fa3bafd-e3d0-4e58-b326-c50fd32e58a5" providerId="ADAL" clId="{C7665CAF-9169-40FE-8E92-C270979B165A}" dt="2026-03-12T17:06:55.721" v="1343" actId="20577"/>
          <ac:spMkLst>
            <pc:docMk/>
            <pc:sldMk cId="591133268" sldId="312"/>
            <ac:spMk id="3" creationId="{00000000-0000-0000-0000-000000000000}"/>
          </ac:spMkLst>
        </pc:spChg>
        <pc:spChg chg="mod">
          <ac:chgData name="Gemma East" userId="2fa3bafd-e3d0-4e58-b326-c50fd32e58a5" providerId="ADAL" clId="{C7665CAF-9169-40FE-8E92-C270979B165A}" dt="2026-03-09T14:34:55.379" v="738" actId="207"/>
          <ac:spMkLst>
            <pc:docMk/>
            <pc:sldMk cId="591133268" sldId="312"/>
            <ac:spMk id="5" creationId="{00000000-0000-0000-0000-000000000000}"/>
          </ac:spMkLst>
        </pc:spChg>
        <pc:picChg chg="mod">
          <ac:chgData name="Gemma East" userId="2fa3bafd-e3d0-4e58-b326-c50fd32e58a5" providerId="ADAL" clId="{C7665CAF-9169-40FE-8E92-C270979B165A}" dt="2026-03-09T14:35:48.546" v="746" actId="167"/>
          <ac:picMkLst>
            <pc:docMk/>
            <pc:sldMk cId="591133268" sldId="312"/>
            <ac:picMk id="8" creationId="{00000000-0000-0000-0000-000000000000}"/>
          </ac:picMkLst>
        </pc:picChg>
      </pc:sldChg>
      <pc:sldChg chg="delSp modSp add del mod modShow">
        <pc:chgData name="Gemma East" userId="2fa3bafd-e3d0-4e58-b326-c50fd32e58a5" providerId="ADAL" clId="{C7665CAF-9169-40FE-8E92-C270979B165A}" dt="2026-03-12T17:46:09.906" v="1762" actId="2696"/>
        <pc:sldMkLst>
          <pc:docMk/>
          <pc:sldMk cId="307691930" sldId="314"/>
        </pc:sldMkLst>
      </pc:sldChg>
      <pc:sldChg chg="delSp modSp add mod">
        <pc:chgData name="Gemma East" userId="2fa3bafd-e3d0-4e58-b326-c50fd32e58a5" providerId="ADAL" clId="{C7665CAF-9169-40FE-8E92-C270979B165A}" dt="2026-03-09T14:44:18.923" v="881" actId="1076"/>
        <pc:sldMkLst>
          <pc:docMk/>
          <pc:sldMk cId="166939962" sldId="315"/>
        </pc:sldMkLst>
        <pc:spChg chg="mod">
          <ac:chgData name="Gemma East" userId="2fa3bafd-e3d0-4e58-b326-c50fd32e58a5" providerId="ADAL" clId="{C7665CAF-9169-40FE-8E92-C270979B165A}" dt="2026-03-09T14:43:34.686" v="872" actId="1076"/>
          <ac:spMkLst>
            <pc:docMk/>
            <pc:sldMk cId="166939962" sldId="315"/>
            <ac:spMk id="2" creationId="{00000000-0000-0000-0000-000000000000}"/>
          </ac:spMkLst>
        </pc:spChg>
        <pc:spChg chg="mod">
          <ac:chgData name="Gemma East" userId="2fa3bafd-e3d0-4e58-b326-c50fd32e58a5" providerId="ADAL" clId="{C7665CAF-9169-40FE-8E92-C270979B165A}" dt="2026-03-09T14:44:13.293" v="880" actId="207"/>
          <ac:spMkLst>
            <pc:docMk/>
            <pc:sldMk cId="166939962" sldId="315"/>
            <ac:spMk id="3" creationId="{00000000-0000-0000-0000-000000000000}"/>
          </ac:spMkLst>
        </pc:spChg>
        <pc:picChg chg="mod">
          <ac:chgData name="Gemma East" userId="2fa3bafd-e3d0-4e58-b326-c50fd32e58a5" providerId="ADAL" clId="{C7665CAF-9169-40FE-8E92-C270979B165A}" dt="2026-03-09T14:44:18.923" v="881" actId="1076"/>
          <ac:picMkLst>
            <pc:docMk/>
            <pc:sldMk cId="166939962" sldId="315"/>
            <ac:picMk id="1028" creationId="{00000000-0000-0000-0000-000000000000}"/>
          </ac:picMkLst>
        </pc:picChg>
      </pc:sldChg>
      <pc:sldChg chg="delSp modSp add mod">
        <pc:chgData name="Gemma East" userId="2fa3bafd-e3d0-4e58-b326-c50fd32e58a5" providerId="ADAL" clId="{C7665CAF-9169-40FE-8E92-C270979B165A}" dt="2026-03-12T17:16:11.692" v="1405" actId="1076"/>
        <pc:sldMkLst>
          <pc:docMk/>
          <pc:sldMk cId="2610720827" sldId="318"/>
        </pc:sldMkLst>
        <pc:spChg chg="mod">
          <ac:chgData name="Gemma East" userId="2fa3bafd-e3d0-4e58-b326-c50fd32e58a5" providerId="ADAL" clId="{C7665CAF-9169-40FE-8E92-C270979B165A}" dt="2026-03-09T14:46:45.795" v="915" actId="1076"/>
          <ac:spMkLst>
            <pc:docMk/>
            <pc:sldMk cId="2610720827" sldId="318"/>
            <ac:spMk id="2" creationId="{00000000-0000-0000-0000-000000000000}"/>
          </ac:spMkLst>
        </pc:spChg>
        <pc:spChg chg="mod">
          <ac:chgData name="Gemma East" userId="2fa3bafd-e3d0-4e58-b326-c50fd32e58a5" providerId="ADAL" clId="{C7665CAF-9169-40FE-8E92-C270979B165A}" dt="2026-03-12T17:15:57.645" v="1403" actId="14100"/>
          <ac:spMkLst>
            <pc:docMk/>
            <pc:sldMk cId="2610720827" sldId="318"/>
            <ac:spMk id="3" creationId="{00000000-0000-0000-0000-000000000000}"/>
          </ac:spMkLst>
        </pc:spChg>
        <pc:picChg chg="mod">
          <ac:chgData name="Gemma East" userId="2fa3bafd-e3d0-4e58-b326-c50fd32e58a5" providerId="ADAL" clId="{C7665CAF-9169-40FE-8E92-C270979B165A}" dt="2026-03-09T14:48:52.411" v="960" actId="1076"/>
          <ac:picMkLst>
            <pc:docMk/>
            <pc:sldMk cId="2610720827" sldId="318"/>
            <ac:picMk id="5" creationId="{00000000-0000-0000-0000-000000000000}"/>
          </ac:picMkLst>
        </pc:picChg>
        <pc:picChg chg="mod">
          <ac:chgData name="Gemma East" userId="2fa3bafd-e3d0-4e58-b326-c50fd32e58a5" providerId="ADAL" clId="{C7665CAF-9169-40FE-8E92-C270979B165A}" dt="2026-03-12T17:16:11.692" v="1405" actId="1076"/>
          <ac:picMkLst>
            <pc:docMk/>
            <pc:sldMk cId="2610720827" sldId="318"/>
            <ac:picMk id="6" creationId="{8C312229-C328-1146-616D-103FBB32F897}"/>
          </ac:picMkLst>
        </pc:picChg>
        <pc:picChg chg="mod">
          <ac:chgData name="Gemma East" userId="2fa3bafd-e3d0-4e58-b326-c50fd32e58a5" providerId="ADAL" clId="{C7665CAF-9169-40FE-8E92-C270979B165A}" dt="2026-03-12T17:16:09.650" v="1404" actId="1076"/>
          <ac:picMkLst>
            <pc:docMk/>
            <pc:sldMk cId="2610720827" sldId="318"/>
            <ac:picMk id="7" creationId="{DDCDE61B-90DC-703E-BCEE-4F44F123871E}"/>
          </ac:picMkLst>
        </pc:picChg>
      </pc:sldChg>
      <pc:sldChg chg="delSp modSp add mod">
        <pc:chgData name="Gemma East" userId="2fa3bafd-e3d0-4e58-b326-c50fd32e58a5" providerId="ADAL" clId="{C7665CAF-9169-40FE-8E92-C270979B165A}" dt="2026-03-09T14:54:49.006" v="1020" actId="1076"/>
        <pc:sldMkLst>
          <pc:docMk/>
          <pc:sldMk cId="2899597675" sldId="319"/>
        </pc:sldMkLst>
        <pc:spChg chg="mod">
          <ac:chgData name="Gemma East" userId="2fa3bafd-e3d0-4e58-b326-c50fd32e58a5" providerId="ADAL" clId="{C7665CAF-9169-40FE-8E92-C270979B165A}" dt="2026-03-09T14:54:41.318" v="1019" actId="1076"/>
          <ac:spMkLst>
            <pc:docMk/>
            <pc:sldMk cId="2899597675" sldId="319"/>
            <ac:spMk id="2" creationId="{00000000-0000-0000-0000-000000000000}"/>
          </ac:spMkLst>
        </pc:spChg>
        <pc:spChg chg="mod">
          <ac:chgData name="Gemma East" userId="2fa3bafd-e3d0-4e58-b326-c50fd32e58a5" providerId="ADAL" clId="{C7665CAF-9169-40FE-8E92-C270979B165A}" dt="2026-03-09T14:54:29.195" v="1018" actId="1076"/>
          <ac:spMkLst>
            <pc:docMk/>
            <pc:sldMk cId="2899597675" sldId="319"/>
            <ac:spMk id="3" creationId="{00000000-0000-0000-0000-000000000000}"/>
          </ac:spMkLst>
        </pc:spChg>
        <pc:picChg chg="mod ord">
          <ac:chgData name="Gemma East" userId="2fa3bafd-e3d0-4e58-b326-c50fd32e58a5" providerId="ADAL" clId="{C7665CAF-9169-40FE-8E92-C270979B165A}" dt="2026-03-09T14:54:49.006" v="1020" actId="1076"/>
          <ac:picMkLst>
            <pc:docMk/>
            <pc:sldMk cId="2899597675" sldId="319"/>
            <ac:picMk id="5" creationId="{00000000-0000-0000-0000-000000000000}"/>
          </ac:picMkLst>
        </pc:picChg>
      </pc:sldChg>
      <pc:sldChg chg="addSp delSp modSp new mod ord setBg">
        <pc:chgData name="Gemma East" userId="2fa3bafd-e3d0-4e58-b326-c50fd32e58a5" providerId="ADAL" clId="{C7665CAF-9169-40FE-8E92-C270979B165A}" dt="2026-03-09T14:58:41.661" v="1186" actId="14100"/>
        <pc:sldMkLst>
          <pc:docMk/>
          <pc:sldMk cId="2596177930" sldId="320"/>
        </pc:sldMkLst>
        <pc:graphicFrameChg chg="add mod modGraphic">
          <ac:chgData name="Gemma East" userId="2fa3bafd-e3d0-4e58-b326-c50fd32e58a5" providerId="ADAL" clId="{C7665CAF-9169-40FE-8E92-C270979B165A}" dt="2026-03-09T14:58:41.661" v="1186" actId="14100"/>
          <ac:graphicFrameMkLst>
            <pc:docMk/>
            <pc:sldMk cId="2596177930" sldId="320"/>
            <ac:graphicFrameMk id="7" creationId="{66BA4096-E010-857E-9EBF-5BE6CAA2EB84}"/>
          </ac:graphicFrameMkLst>
        </pc:graphicFrameChg>
        <pc:picChg chg="add mod">
          <ac:chgData name="Gemma East" userId="2fa3bafd-e3d0-4e58-b326-c50fd32e58a5" providerId="ADAL" clId="{C7665CAF-9169-40FE-8E92-C270979B165A}" dt="2026-03-09T14:58:25.197" v="1182" actId="1076"/>
          <ac:picMkLst>
            <pc:docMk/>
            <pc:sldMk cId="2596177930" sldId="320"/>
            <ac:picMk id="5" creationId="{925366B4-D620-59AF-3DDF-7BF844F5FE13}"/>
          </ac:picMkLst>
        </pc:picChg>
      </pc:sldChg>
      <pc:sldChg chg="add">
        <pc:chgData name="Gemma East" userId="2fa3bafd-e3d0-4e58-b326-c50fd32e58a5" providerId="ADAL" clId="{C7665CAF-9169-40FE-8E92-C270979B165A}" dt="2026-03-09T14:14:48.619" v="585"/>
        <pc:sldMkLst>
          <pc:docMk/>
          <pc:sldMk cId="820988922" sldId="322"/>
        </pc:sldMkLst>
      </pc:sldChg>
      <pc:sldChg chg="add">
        <pc:chgData name="Gemma East" userId="2fa3bafd-e3d0-4e58-b326-c50fd32e58a5" providerId="ADAL" clId="{C7665CAF-9169-40FE-8E92-C270979B165A}" dt="2026-03-09T14:15:48.235" v="587"/>
        <pc:sldMkLst>
          <pc:docMk/>
          <pc:sldMk cId="2775966455" sldId="323"/>
        </pc:sldMkLst>
      </pc:sldChg>
      <pc:sldChg chg="addSp delSp add mod">
        <pc:chgData name="Gemma East" userId="2fa3bafd-e3d0-4e58-b326-c50fd32e58a5" providerId="ADAL" clId="{C7665CAF-9169-40FE-8E92-C270979B165A}" dt="2026-03-09T14:16:17.577" v="589" actId="22"/>
        <pc:sldMkLst>
          <pc:docMk/>
          <pc:sldMk cId="120339971" sldId="375"/>
        </pc:sldMkLst>
      </pc:sldChg>
      <pc:sldChg chg="addSp delSp modSp new mod ord setBg">
        <pc:chgData name="Gemma East" userId="2fa3bafd-e3d0-4e58-b326-c50fd32e58a5" providerId="ADAL" clId="{C7665CAF-9169-40FE-8E92-C270979B165A}" dt="2026-03-12T17:06:38.913" v="1321" actId="14100"/>
        <pc:sldMkLst>
          <pc:docMk/>
          <pc:sldMk cId="1855346343" sldId="376"/>
        </pc:sldMkLst>
        <pc:spChg chg="add">
          <ac:chgData name="Gemma East" userId="2fa3bafd-e3d0-4e58-b326-c50fd32e58a5" providerId="ADAL" clId="{C7665CAF-9169-40FE-8E92-C270979B165A}" dt="2026-03-09T14:28:08.737" v="655" actId="26606"/>
          <ac:spMkLst>
            <pc:docMk/>
            <pc:sldMk cId="1855346343" sldId="376"/>
            <ac:spMk id="20" creationId="{69D184B2-2226-4E31-BCCB-444330767440}"/>
          </ac:spMkLst>
        </pc:spChg>
        <pc:spChg chg="add">
          <ac:chgData name="Gemma East" userId="2fa3bafd-e3d0-4e58-b326-c50fd32e58a5" providerId="ADAL" clId="{C7665CAF-9169-40FE-8E92-C270979B165A}" dt="2026-03-09T14:28:08.737" v="655" actId="26606"/>
          <ac:spMkLst>
            <pc:docMk/>
            <pc:sldMk cId="1855346343" sldId="376"/>
            <ac:spMk id="22" creationId="{1AC4D4E3-486A-464A-8EC8-D44881097267}"/>
          </ac:spMkLst>
        </pc:spChg>
        <pc:spChg chg="add">
          <ac:chgData name="Gemma East" userId="2fa3bafd-e3d0-4e58-b326-c50fd32e58a5" providerId="ADAL" clId="{C7665CAF-9169-40FE-8E92-C270979B165A}" dt="2026-03-09T14:28:08.737" v="655" actId="26606"/>
          <ac:spMkLst>
            <pc:docMk/>
            <pc:sldMk cId="1855346343" sldId="376"/>
            <ac:spMk id="24" creationId="{864DE13E-58EB-4475-B79C-0D4FC651239B}"/>
          </ac:spMkLst>
        </pc:spChg>
        <pc:picChg chg="add mod">
          <ac:chgData name="Gemma East" userId="2fa3bafd-e3d0-4e58-b326-c50fd32e58a5" providerId="ADAL" clId="{C7665CAF-9169-40FE-8E92-C270979B165A}" dt="2026-03-12T17:06:38.913" v="1321" actId="14100"/>
          <ac:picMkLst>
            <pc:docMk/>
            <pc:sldMk cId="1855346343" sldId="376"/>
            <ac:picMk id="9" creationId="{8EA39CB3-AE5E-1289-56CE-F753F22EACF9}"/>
          </ac:picMkLst>
        </pc:picChg>
      </pc:sldChg>
      <pc:sldChg chg="addSp delSp modSp new mod ord setBg">
        <pc:chgData name="Gemma East" userId="2fa3bafd-e3d0-4e58-b326-c50fd32e58a5" providerId="ADAL" clId="{C7665CAF-9169-40FE-8E92-C270979B165A}" dt="2026-03-10T10:49:44.537" v="1292"/>
        <pc:sldMkLst>
          <pc:docMk/>
          <pc:sldMk cId="1632191883" sldId="377"/>
        </pc:sldMkLst>
        <pc:spChg chg="add">
          <ac:chgData name="Gemma East" userId="2fa3bafd-e3d0-4e58-b326-c50fd32e58a5" providerId="ADAL" clId="{C7665CAF-9169-40FE-8E92-C270979B165A}" dt="2026-03-09T14:19:26.222" v="609" actId="26606"/>
          <ac:spMkLst>
            <pc:docMk/>
            <pc:sldMk cId="1632191883" sldId="377"/>
            <ac:spMk id="17" creationId="{42A4FC2C-047E-45A5-965D-8E1E3BF09BC6}"/>
          </ac:spMkLst>
        </pc:spChg>
        <pc:picChg chg="add mod">
          <ac:chgData name="Gemma East" userId="2fa3bafd-e3d0-4e58-b326-c50fd32e58a5" providerId="ADAL" clId="{C7665CAF-9169-40FE-8E92-C270979B165A}" dt="2026-03-09T14:19:26.222" v="609" actId="26606"/>
          <ac:picMkLst>
            <pc:docMk/>
            <pc:sldMk cId="1632191883" sldId="377"/>
            <ac:picMk id="4" creationId="{0E2646AE-83F1-BDED-060F-9DED4141E04E}"/>
          </ac:picMkLst>
        </pc:picChg>
      </pc:sldChg>
      <pc:sldChg chg="modSp add mod">
        <pc:chgData name="Gemma East" userId="2fa3bafd-e3d0-4e58-b326-c50fd32e58a5" providerId="ADAL" clId="{C7665CAF-9169-40FE-8E92-C270979B165A}" dt="2026-03-12T17:06:31.027" v="1320" actId="14100"/>
        <pc:sldMkLst>
          <pc:docMk/>
          <pc:sldMk cId="787446757" sldId="379"/>
        </pc:sldMkLst>
        <pc:picChg chg="mod">
          <ac:chgData name="Gemma East" userId="2fa3bafd-e3d0-4e58-b326-c50fd32e58a5" providerId="ADAL" clId="{C7665CAF-9169-40FE-8E92-C270979B165A}" dt="2026-03-12T17:06:31.027" v="1320" actId="14100"/>
          <ac:picMkLst>
            <pc:docMk/>
            <pc:sldMk cId="787446757" sldId="379"/>
            <ac:picMk id="8" creationId="{18647C16-354D-2361-E790-F8FA0E0273B0}"/>
          </ac:picMkLst>
        </pc:picChg>
      </pc:sldChg>
      <pc:sldChg chg="addSp delSp modSp add mod">
        <pc:chgData name="Gemma East" userId="2fa3bafd-e3d0-4e58-b326-c50fd32e58a5" providerId="ADAL" clId="{C7665CAF-9169-40FE-8E92-C270979B165A}" dt="2026-03-09T14:55:57.428" v="1043" actId="1076"/>
        <pc:sldMkLst>
          <pc:docMk/>
          <pc:sldMk cId="1984250120" sldId="381"/>
        </pc:sldMkLst>
        <pc:picChg chg="add mod">
          <ac:chgData name="Gemma East" userId="2fa3bafd-e3d0-4e58-b326-c50fd32e58a5" providerId="ADAL" clId="{C7665CAF-9169-40FE-8E92-C270979B165A}" dt="2026-03-09T14:55:57.428" v="1043" actId="1076"/>
          <ac:picMkLst>
            <pc:docMk/>
            <pc:sldMk cId="1984250120" sldId="381"/>
            <ac:picMk id="5" creationId="{B3B509C9-B879-05D9-F038-5177ECE0BE41}"/>
          </ac:picMkLst>
        </pc:picChg>
      </pc:sldChg>
      <pc:sldChg chg="addSp delSp modSp add mod ord">
        <pc:chgData name="Gemma East" userId="2fa3bafd-e3d0-4e58-b326-c50fd32e58a5" providerId="ADAL" clId="{C7665CAF-9169-40FE-8E92-C270979B165A}" dt="2026-03-09T14:30:48.101" v="685" actId="1076"/>
        <pc:sldMkLst>
          <pc:docMk/>
          <pc:sldMk cId="3685929627" sldId="382"/>
        </pc:sldMkLst>
        <pc:picChg chg="add mod">
          <ac:chgData name="Gemma East" userId="2fa3bafd-e3d0-4e58-b326-c50fd32e58a5" providerId="ADAL" clId="{C7665CAF-9169-40FE-8E92-C270979B165A}" dt="2026-03-09T14:30:48.101" v="685" actId="1076"/>
          <ac:picMkLst>
            <pc:docMk/>
            <pc:sldMk cId="3685929627" sldId="382"/>
            <ac:picMk id="3" creationId="{C82EF2AF-8C8D-8F5D-C540-C0081F08089D}"/>
          </ac:picMkLst>
        </pc:picChg>
      </pc:sldChg>
      <pc:sldChg chg="addSp modSp new mod">
        <pc:chgData name="Gemma East" userId="2fa3bafd-e3d0-4e58-b326-c50fd32e58a5" providerId="ADAL" clId="{C7665CAF-9169-40FE-8E92-C270979B165A}" dt="2026-03-09T14:37:33.667" v="760" actId="14100"/>
        <pc:sldMkLst>
          <pc:docMk/>
          <pc:sldMk cId="133062376" sldId="383"/>
        </pc:sldMkLst>
        <pc:picChg chg="add mod">
          <ac:chgData name="Gemma East" userId="2fa3bafd-e3d0-4e58-b326-c50fd32e58a5" providerId="ADAL" clId="{C7665CAF-9169-40FE-8E92-C270979B165A}" dt="2026-03-09T14:36:52.469" v="753" actId="14100"/>
          <ac:picMkLst>
            <pc:docMk/>
            <pc:sldMk cId="133062376" sldId="383"/>
            <ac:picMk id="2" creationId="{7840B0FD-F00D-CCA8-C6BD-94EA0308AD73}"/>
          </ac:picMkLst>
        </pc:picChg>
        <pc:picChg chg="add mod modCrop">
          <ac:chgData name="Gemma East" userId="2fa3bafd-e3d0-4e58-b326-c50fd32e58a5" providerId="ADAL" clId="{C7665CAF-9169-40FE-8E92-C270979B165A}" dt="2026-03-09T14:37:33.667" v="760" actId="14100"/>
          <ac:picMkLst>
            <pc:docMk/>
            <pc:sldMk cId="133062376" sldId="383"/>
            <ac:picMk id="3" creationId="{FC04ECB4-B6A8-D188-6BC3-E47CC67EF14B}"/>
          </ac:picMkLst>
        </pc:picChg>
      </pc:sldChg>
      <pc:sldChg chg="addSp modSp new mod">
        <pc:chgData name="Gemma East" userId="2fa3bafd-e3d0-4e58-b326-c50fd32e58a5" providerId="ADAL" clId="{C7665CAF-9169-40FE-8E92-C270979B165A}" dt="2026-03-09T14:46:18.071" v="901" actId="1076"/>
        <pc:sldMkLst>
          <pc:docMk/>
          <pc:sldMk cId="3576467368" sldId="384"/>
        </pc:sldMkLst>
        <pc:spChg chg="add mod">
          <ac:chgData name="Gemma East" userId="2fa3bafd-e3d0-4e58-b326-c50fd32e58a5" providerId="ADAL" clId="{C7665CAF-9169-40FE-8E92-C270979B165A}" dt="2026-03-09T14:45:42.809" v="896" actId="403"/>
          <ac:spMkLst>
            <pc:docMk/>
            <pc:sldMk cId="3576467368" sldId="384"/>
            <ac:spMk id="3" creationId="{1731BD0F-A943-DCAB-3B81-F0DE845E0FAB}"/>
          </ac:spMkLst>
        </pc:spChg>
        <pc:spChg chg="add mod">
          <ac:chgData name="Gemma East" userId="2fa3bafd-e3d0-4e58-b326-c50fd32e58a5" providerId="ADAL" clId="{C7665CAF-9169-40FE-8E92-C270979B165A}" dt="2026-03-09T14:45:59.557" v="899" actId="1076"/>
          <ac:spMkLst>
            <pc:docMk/>
            <pc:sldMk cId="3576467368" sldId="384"/>
            <ac:spMk id="4" creationId="{EAF0D961-854E-B4DB-48EA-CD8F12F838A5}"/>
          </ac:spMkLst>
        </pc:spChg>
        <pc:picChg chg="add mod">
          <ac:chgData name="Gemma East" userId="2fa3bafd-e3d0-4e58-b326-c50fd32e58a5" providerId="ADAL" clId="{C7665CAF-9169-40FE-8E92-C270979B165A}" dt="2026-03-09T14:45:25.945" v="892" actId="14100"/>
          <ac:picMkLst>
            <pc:docMk/>
            <pc:sldMk cId="3576467368" sldId="384"/>
            <ac:picMk id="2" creationId="{CABE0230-3B9A-97EB-1069-D6C11099DE41}"/>
          </ac:picMkLst>
        </pc:picChg>
        <pc:picChg chg="add mod">
          <ac:chgData name="Gemma East" userId="2fa3bafd-e3d0-4e58-b326-c50fd32e58a5" providerId="ADAL" clId="{C7665CAF-9169-40FE-8E92-C270979B165A}" dt="2026-03-09T14:46:18.071" v="901" actId="1076"/>
          <ac:picMkLst>
            <pc:docMk/>
            <pc:sldMk cId="3576467368" sldId="384"/>
            <ac:picMk id="5" creationId="{0FB34A97-E5D7-3CDA-84A2-02F739E8030B}"/>
          </ac:picMkLst>
        </pc:picChg>
      </pc:sldChg>
      <pc:sldChg chg="addSp delSp modSp add mod">
        <pc:chgData name="Gemma East" userId="2fa3bafd-e3d0-4e58-b326-c50fd32e58a5" providerId="ADAL" clId="{C7665CAF-9169-40FE-8E92-C270979B165A}" dt="2026-03-09T14:59:26.366" v="1187" actId="26606"/>
        <pc:sldMkLst>
          <pc:docMk/>
          <pc:sldMk cId="4160378093" sldId="385"/>
        </pc:sldMkLst>
        <pc:picChg chg="mod">
          <ac:chgData name="Gemma East" userId="2fa3bafd-e3d0-4e58-b326-c50fd32e58a5" providerId="ADAL" clId="{C7665CAF-9169-40FE-8E92-C270979B165A}" dt="2026-03-09T14:59:26.366" v="1187" actId="26606"/>
          <ac:picMkLst>
            <pc:docMk/>
            <pc:sldMk cId="4160378093" sldId="385"/>
            <ac:picMk id="3" creationId="{EAD85FD6-1268-D144-B31C-8F7C7540D5E0}"/>
          </ac:picMkLst>
        </pc:picChg>
        <pc:picChg chg="mod">
          <ac:chgData name="Gemma East" userId="2fa3bafd-e3d0-4e58-b326-c50fd32e58a5" providerId="ADAL" clId="{C7665CAF-9169-40FE-8E92-C270979B165A}" dt="2026-03-09T14:59:26.366" v="1187" actId="26606"/>
          <ac:picMkLst>
            <pc:docMk/>
            <pc:sldMk cId="4160378093" sldId="385"/>
            <ac:picMk id="5" creationId="{69BC2707-1D8D-B701-B3F0-3884C50E68C4}"/>
          </ac:picMkLst>
        </pc:picChg>
        <pc:cxnChg chg="add">
          <ac:chgData name="Gemma East" userId="2fa3bafd-e3d0-4e58-b326-c50fd32e58a5" providerId="ADAL" clId="{C7665CAF-9169-40FE-8E92-C270979B165A}" dt="2026-03-09T14:59:26.366" v="1187" actId="26606"/>
          <ac:cxnSpMkLst>
            <pc:docMk/>
            <pc:sldMk cId="4160378093" sldId="385"/>
            <ac:cxnSpMk id="52" creationId="{4D56677B-C0B7-4DAC-ACAD-8054FF1B599A}"/>
          </ac:cxnSpMkLst>
        </pc:cxnChg>
      </pc:sldChg>
      <pc:sldChg chg="addSp delSp modSp add mod">
        <pc:chgData name="Gemma East" userId="2fa3bafd-e3d0-4e58-b326-c50fd32e58a5" providerId="ADAL" clId="{C7665CAF-9169-40FE-8E92-C270979B165A}" dt="2026-03-09T16:35:04.709" v="1195" actId="14100"/>
        <pc:sldMkLst>
          <pc:docMk/>
          <pc:sldMk cId="758427182" sldId="386"/>
        </pc:sldMkLst>
        <pc:picChg chg="add ord">
          <ac:chgData name="Gemma East" userId="2fa3bafd-e3d0-4e58-b326-c50fd32e58a5" providerId="ADAL" clId="{C7665CAF-9169-40FE-8E92-C270979B165A}" dt="2026-03-09T16:34:47.836" v="1191" actId="167"/>
          <ac:picMkLst>
            <pc:docMk/>
            <pc:sldMk cId="758427182" sldId="386"/>
            <ac:picMk id="4" creationId="{6165EAF2-449E-ED59-391C-C838602176B5}"/>
          </ac:picMkLst>
        </pc:picChg>
        <pc:picChg chg="mod">
          <ac:chgData name="Gemma East" userId="2fa3bafd-e3d0-4e58-b326-c50fd32e58a5" providerId="ADAL" clId="{C7665CAF-9169-40FE-8E92-C270979B165A}" dt="2026-03-09T16:35:04.709" v="1195" actId="14100"/>
          <ac:picMkLst>
            <pc:docMk/>
            <pc:sldMk cId="758427182" sldId="386"/>
            <ac:picMk id="5" creationId="{FC51F74B-1E55-2B41-CCA5-213F16D5C739}"/>
          </ac:picMkLst>
        </pc:picChg>
      </pc:sldChg>
      <pc:sldChg chg="add ord">
        <pc:chgData name="Gemma East" userId="2fa3bafd-e3d0-4e58-b326-c50fd32e58a5" providerId="ADAL" clId="{C7665CAF-9169-40FE-8E92-C270979B165A}" dt="2026-03-09T16:36:53.473" v="1198"/>
        <pc:sldMkLst>
          <pc:docMk/>
          <pc:sldMk cId="3259881336" sldId="387"/>
        </pc:sldMkLst>
      </pc:sldChg>
      <pc:sldChg chg="add ord">
        <pc:chgData name="Gemma East" userId="2fa3bafd-e3d0-4e58-b326-c50fd32e58a5" providerId="ADAL" clId="{C7665CAF-9169-40FE-8E92-C270979B165A}" dt="2026-03-09T16:37:00.100" v="1200"/>
        <pc:sldMkLst>
          <pc:docMk/>
          <pc:sldMk cId="350845314" sldId="388"/>
        </pc:sldMkLst>
      </pc:sldChg>
      <pc:sldChg chg="addSp delSp modSp add mod">
        <pc:chgData name="Gemma East" userId="2fa3bafd-e3d0-4e58-b326-c50fd32e58a5" providerId="ADAL" clId="{C7665CAF-9169-40FE-8E92-C270979B165A}" dt="2026-03-10T10:49:18.893" v="1290" actId="1076"/>
        <pc:sldMkLst>
          <pc:docMk/>
          <pc:sldMk cId="2588810853" sldId="389"/>
        </pc:sldMkLst>
        <pc:picChg chg="add mod">
          <ac:chgData name="Gemma East" userId="2fa3bafd-e3d0-4e58-b326-c50fd32e58a5" providerId="ADAL" clId="{C7665CAF-9169-40FE-8E92-C270979B165A}" dt="2026-03-10T10:49:18.893" v="1290" actId="1076"/>
          <ac:picMkLst>
            <pc:docMk/>
            <pc:sldMk cId="2588810853" sldId="389"/>
            <ac:picMk id="3" creationId="{5AFB5F8B-1E78-8705-DAAF-998E19F7780E}"/>
          </ac:picMkLst>
        </pc:picChg>
        <pc:picChg chg="add mod">
          <ac:chgData name="Gemma East" userId="2fa3bafd-e3d0-4e58-b326-c50fd32e58a5" providerId="ADAL" clId="{C7665CAF-9169-40FE-8E92-C270979B165A}" dt="2026-03-10T10:48:31.797" v="1283" actId="1076"/>
          <ac:picMkLst>
            <pc:docMk/>
            <pc:sldMk cId="2588810853" sldId="389"/>
            <ac:picMk id="5" creationId="{8314CBB9-EF69-6213-2A99-81F5825A8F07}"/>
          </ac:picMkLst>
        </pc:picChg>
        <pc:picChg chg="add mod">
          <ac:chgData name="Gemma East" userId="2fa3bafd-e3d0-4e58-b326-c50fd32e58a5" providerId="ADAL" clId="{C7665CAF-9169-40FE-8E92-C270979B165A}" dt="2026-03-10T10:49:15.866" v="1289" actId="14100"/>
          <ac:picMkLst>
            <pc:docMk/>
            <pc:sldMk cId="2588810853" sldId="389"/>
            <ac:picMk id="8" creationId="{0B5BA2CA-9D7D-DCAA-2240-606F3B7C029F}"/>
          </ac:picMkLst>
        </pc:picChg>
      </pc:sldChg>
      <pc:sldChg chg="addSp delSp modSp mod">
        <pc:chgData name="Gemma East" userId="2fa3bafd-e3d0-4e58-b326-c50fd32e58a5" providerId="ADAL" clId="{C7665CAF-9169-40FE-8E92-C270979B165A}" dt="2026-03-12T17:09:31.353" v="1376" actId="113"/>
        <pc:sldMkLst>
          <pc:docMk/>
          <pc:sldMk cId="2920762889" sldId="390"/>
        </pc:sldMkLst>
        <pc:spChg chg="del">
          <ac:chgData name="Gemma East" userId="2fa3bafd-e3d0-4e58-b326-c50fd32e58a5" providerId="ADAL" clId="{C7665CAF-9169-40FE-8E92-C270979B165A}" dt="2026-03-12T17:07:45.589" v="1346" actId="478"/>
          <ac:spMkLst>
            <pc:docMk/>
            <pc:sldMk cId="2920762889" sldId="390"/>
            <ac:spMk id="3" creationId="{BB407D75-7333-2846-DC01-90B906BCDBD9}"/>
          </ac:spMkLst>
        </pc:spChg>
        <pc:spChg chg="mod">
          <ac:chgData name="Gemma East" userId="2fa3bafd-e3d0-4e58-b326-c50fd32e58a5" providerId="ADAL" clId="{C7665CAF-9169-40FE-8E92-C270979B165A}" dt="2026-03-12T17:09:31.353" v="1376" actId="113"/>
          <ac:spMkLst>
            <pc:docMk/>
            <pc:sldMk cId="2920762889" sldId="390"/>
            <ac:spMk id="6" creationId="{FED1389F-BD7A-7986-FEE6-DEF6D8DFCBF4}"/>
          </ac:spMkLst>
        </pc:spChg>
        <pc:spChg chg="add del mod">
          <ac:chgData name="Gemma East" userId="2fa3bafd-e3d0-4e58-b326-c50fd32e58a5" providerId="ADAL" clId="{C7665CAF-9169-40FE-8E92-C270979B165A}" dt="2026-03-12T17:07:48.801" v="1347" actId="478"/>
          <ac:spMkLst>
            <pc:docMk/>
            <pc:sldMk cId="2920762889" sldId="390"/>
            <ac:spMk id="7" creationId="{3AEB3FD5-EE35-69F6-1D46-B77FECD5E5B2}"/>
          </ac:spMkLst>
        </pc:spChg>
        <pc:picChg chg="del">
          <ac:chgData name="Gemma East" userId="2fa3bafd-e3d0-4e58-b326-c50fd32e58a5" providerId="ADAL" clId="{C7665CAF-9169-40FE-8E92-C270979B165A}" dt="2026-03-12T17:07:43.792" v="1345" actId="478"/>
          <ac:picMkLst>
            <pc:docMk/>
            <pc:sldMk cId="2920762889" sldId="390"/>
            <ac:picMk id="5" creationId="{19B032A1-2B02-928D-2B4B-258606A63AA5}"/>
          </ac:picMkLst>
        </pc:picChg>
        <pc:picChg chg="del">
          <ac:chgData name="Gemma East" userId="2fa3bafd-e3d0-4e58-b326-c50fd32e58a5" providerId="ADAL" clId="{C7665CAF-9169-40FE-8E92-C270979B165A}" dt="2026-03-12T17:07:49.912" v="1348" actId="478"/>
          <ac:picMkLst>
            <pc:docMk/>
            <pc:sldMk cId="2920762889" sldId="390"/>
            <ac:picMk id="8" creationId="{69C9EC2A-0AB4-161F-1CC8-64A6DDB93874}"/>
          </ac:picMkLst>
        </pc:picChg>
        <pc:picChg chg="del">
          <ac:chgData name="Gemma East" userId="2fa3bafd-e3d0-4e58-b326-c50fd32e58a5" providerId="ADAL" clId="{C7665CAF-9169-40FE-8E92-C270979B165A}" dt="2026-03-12T17:07:51.736" v="1349" actId="478"/>
          <ac:picMkLst>
            <pc:docMk/>
            <pc:sldMk cId="2920762889" sldId="390"/>
            <ac:picMk id="9" creationId="{654BD6C5-A83B-2A8E-7A63-E0A09A990423}"/>
          </ac:picMkLst>
        </pc:picChg>
        <pc:picChg chg="mod">
          <ac:chgData name="Gemma East" userId="2fa3bafd-e3d0-4e58-b326-c50fd32e58a5" providerId="ADAL" clId="{C7665CAF-9169-40FE-8E92-C270979B165A}" dt="2026-03-12T17:08:03.996" v="1353" actId="1076"/>
          <ac:picMkLst>
            <pc:docMk/>
            <pc:sldMk cId="2920762889" sldId="390"/>
            <ac:picMk id="10" creationId="{BCCBB59E-32CE-C145-7568-4F81337F57CB}"/>
          </ac:picMkLst>
        </pc:picChg>
      </pc:sldChg>
      <pc:sldChg chg="del mod modShow">
        <pc:chgData name="Gemma East" userId="2fa3bafd-e3d0-4e58-b326-c50fd32e58a5" providerId="ADAL" clId="{C7665CAF-9169-40FE-8E92-C270979B165A}" dt="2026-03-12T17:46:24.178" v="1763" actId="2696"/>
        <pc:sldMkLst>
          <pc:docMk/>
          <pc:sldMk cId="1437972389" sldId="391"/>
        </pc:sldMkLst>
      </pc:sldChg>
      <pc:sldChg chg="addSp delSp modSp mod">
        <pc:chgData name="Gemma East" userId="2fa3bafd-e3d0-4e58-b326-c50fd32e58a5" providerId="ADAL" clId="{C7665CAF-9169-40FE-8E92-C270979B165A}" dt="2026-03-12T17:05:53.201" v="1315" actId="1076"/>
        <pc:sldMkLst>
          <pc:docMk/>
          <pc:sldMk cId="1568493598" sldId="392"/>
        </pc:sldMkLst>
        <pc:spChg chg="mod">
          <ac:chgData name="Gemma East" userId="2fa3bafd-e3d0-4e58-b326-c50fd32e58a5" providerId="ADAL" clId="{C7665CAF-9169-40FE-8E92-C270979B165A}" dt="2026-03-12T17:05:53.201" v="1315" actId="1076"/>
          <ac:spMkLst>
            <pc:docMk/>
            <pc:sldMk cId="1568493598" sldId="392"/>
            <ac:spMk id="2" creationId="{A1E9AED3-F8EC-709D-2A31-9A2F3C3D6E68}"/>
          </ac:spMkLst>
        </pc:spChg>
        <pc:spChg chg="del mod">
          <ac:chgData name="Gemma East" userId="2fa3bafd-e3d0-4e58-b326-c50fd32e58a5" providerId="ADAL" clId="{C7665CAF-9169-40FE-8E92-C270979B165A}" dt="2026-03-12T17:05:28.691" v="1310" actId="478"/>
          <ac:spMkLst>
            <pc:docMk/>
            <pc:sldMk cId="1568493598" sldId="392"/>
            <ac:spMk id="3" creationId="{A4C2F955-BF12-E908-1C06-AF319340D37B}"/>
          </ac:spMkLst>
        </pc:spChg>
        <pc:spChg chg="add del mod">
          <ac:chgData name="Gemma East" userId="2fa3bafd-e3d0-4e58-b326-c50fd32e58a5" providerId="ADAL" clId="{C7665CAF-9169-40FE-8E92-C270979B165A}" dt="2026-03-12T17:05:30.573" v="1311" actId="478"/>
          <ac:spMkLst>
            <pc:docMk/>
            <pc:sldMk cId="1568493598" sldId="392"/>
            <ac:spMk id="5" creationId="{C46250F4-CA9B-8C1B-6AE7-803C2E0406E6}"/>
          </ac:spMkLst>
        </pc:spChg>
        <pc:picChg chg="add mod">
          <ac:chgData name="Gemma East" userId="2fa3bafd-e3d0-4e58-b326-c50fd32e58a5" providerId="ADAL" clId="{C7665CAF-9169-40FE-8E92-C270979B165A}" dt="2026-03-12T17:05:48.176" v="1314" actId="1076"/>
          <ac:picMkLst>
            <pc:docMk/>
            <pc:sldMk cId="1568493598" sldId="392"/>
            <ac:picMk id="6" creationId="{FB399C9E-9662-83EC-F166-3EDB54AC0C0C}"/>
          </ac:picMkLst>
        </pc:picChg>
      </pc:sldChg>
      <pc:sldChg chg="delSp del mod">
        <pc:chgData name="Gemma East" userId="2fa3bafd-e3d0-4e58-b326-c50fd32e58a5" providerId="ADAL" clId="{C7665CAF-9169-40FE-8E92-C270979B165A}" dt="2026-03-12T17:05:56.260" v="1316" actId="47"/>
        <pc:sldMkLst>
          <pc:docMk/>
          <pc:sldMk cId="2238531678" sldId="393"/>
        </pc:sldMkLst>
        <pc:picChg chg="del">
          <ac:chgData name="Gemma East" userId="2fa3bafd-e3d0-4e58-b326-c50fd32e58a5" providerId="ADAL" clId="{C7665CAF-9169-40FE-8E92-C270979B165A}" dt="2026-03-12T17:05:34.979" v="1312" actId="21"/>
          <ac:picMkLst>
            <pc:docMk/>
            <pc:sldMk cId="2238531678" sldId="393"/>
            <ac:picMk id="5" creationId="{F2019E4E-9656-E92F-1980-EE790C00A4AB}"/>
          </ac:picMkLst>
        </pc:picChg>
      </pc:sldChg>
      <pc:sldChg chg="modSp mod">
        <pc:chgData name="Gemma East" userId="2fa3bafd-e3d0-4e58-b326-c50fd32e58a5" providerId="ADAL" clId="{C7665CAF-9169-40FE-8E92-C270979B165A}" dt="2026-03-12T17:16:41.597" v="1406" actId="1076"/>
        <pc:sldMkLst>
          <pc:docMk/>
          <pc:sldMk cId="3469883246" sldId="396"/>
        </pc:sldMkLst>
        <pc:spChg chg="mod">
          <ac:chgData name="Gemma East" userId="2fa3bafd-e3d0-4e58-b326-c50fd32e58a5" providerId="ADAL" clId="{C7665CAF-9169-40FE-8E92-C270979B165A}" dt="2026-03-12T17:16:41.597" v="1406" actId="1076"/>
          <ac:spMkLst>
            <pc:docMk/>
            <pc:sldMk cId="3469883246" sldId="396"/>
            <ac:spMk id="7" creationId="{6C8E0E8F-1364-F3D9-6927-45B07CDF8A59}"/>
          </ac:spMkLst>
        </pc:spChg>
      </pc:sldChg>
      <pc:sldChg chg="addSp modSp mod">
        <pc:chgData name="Gemma East" userId="2fa3bafd-e3d0-4e58-b326-c50fd32e58a5" providerId="ADAL" clId="{C7665CAF-9169-40FE-8E92-C270979B165A}" dt="2026-03-12T17:13:30.174" v="1401" actId="1076"/>
        <pc:sldMkLst>
          <pc:docMk/>
          <pc:sldMk cId="3092535507" sldId="737"/>
        </pc:sldMkLst>
        <pc:spChg chg="mod">
          <ac:chgData name="Gemma East" userId="2fa3bafd-e3d0-4e58-b326-c50fd32e58a5" providerId="ADAL" clId="{C7665CAF-9169-40FE-8E92-C270979B165A}" dt="2026-03-12T17:12:26.269" v="1396" actId="207"/>
          <ac:spMkLst>
            <pc:docMk/>
            <pc:sldMk cId="3092535507" sldId="737"/>
            <ac:spMk id="2" creationId="{99439802-9D90-BCD8-36B3-51921955D79A}"/>
          </ac:spMkLst>
        </pc:spChg>
        <pc:spChg chg="add mod ord">
          <ac:chgData name="Gemma East" userId="2fa3bafd-e3d0-4e58-b326-c50fd32e58a5" providerId="ADAL" clId="{C7665CAF-9169-40FE-8E92-C270979B165A}" dt="2026-03-12T17:12:00.829" v="1391" actId="1076"/>
          <ac:spMkLst>
            <pc:docMk/>
            <pc:sldMk cId="3092535507" sldId="737"/>
            <ac:spMk id="3" creationId="{99F0F835-976C-A6E2-04CC-A03917179A6D}"/>
          </ac:spMkLst>
        </pc:spChg>
        <pc:spChg chg="mod">
          <ac:chgData name="Gemma East" userId="2fa3bafd-e3d0-4e58-b326-c50fd32e58a5" providerId="ADAL" clId="{C7665CAF-9169-40FE-8E92-C270979B165A}" dt="2026-03-12T17:11:54.968" v="1390" actId="1076"/>
          <ac:spMkLst>
            <pc:docMk/>
            <pc:sldMk cId="3092535507" sldId="737"/>
            <ac:spMk id="9" creationId="{DC6B63DF-9BC4-436E-D84D-81D70274E577}"/>
          </ac:spMkLst>
        </pc:spChg>
        <pc:picChg chg="mod">
          <ac:chgData name="Gemma East" userId="2fa3bafd-e3d0-4e58-b326-c50fd32e58a5" providerId="ADAL" clId="{C7665CAF-9169-40FE-8E92-C270979B165A}" dt="2026-03-12T17:12:02.712" v="1392" actId="1076"/>
          <ac:picMkLst>
            <pc:docMk/>
            <pc:sldMk cId="3092535507" sldId="737"/>
            <ac:picMk id="5" creationId="{4CCC7F5F-502E-D241-A844-C20AC54A7D1F}"/>
          </ac:picMkLst>
        </pc:picChg>
        <pc:picChg chg="add mod">
          <ac:chgData name="Gemma East" userId="2fa3bafd-e3d0-4e58-b326-c50fd32e58a5" providerId="ADAL" clId="{C7665CAF-9169-40FE-8E92-C270979B165A}" dt="2026-03-12T17:12:13.704" v="1395" actId="14100"/>
          <ac:picMkLst>
            <pc:docMk/>
            <pc:sldMk cId="3092535507" sldId="737"/>
            <ac:picMk id="6" creationId="{BE2AFED2-0F5D-886E-30FD-316A5ACF62EA}"/>
          </ac:picMkLst>
        </pc:picChg>
        <pc:picChg chg="mod">
          <ac:chgData name="Gemma East" userId="2fa3bafd-e3d0-4e58-b326-c50fd32e58a5" providerId="ADAL" clId="{C7665CAF-9169-40FE-8E92-C270979B165A}" dt="2026-03-12T17:12:06.673" v="1393" actId="1076"/>
          <ac:picMkLst>
            <pc:docMk/>
            <pc:sldMk cId="3092535507" sldId="737"/>
            <ac:picMk id="7" creationId="{2131B3AE-0D36-1A6F-2FB5-9DA51818E81C}"/>
          </ac:picMkLst>
        </pc:picChg>
        <pc:picChg chg="add mod">
          <ac:chgData name="Gemma East" userId="2fa3bafd-e3d0-4e58-b326-c50fd32e58a5" providerId="ADAL" clId="{C7665CAF-9169-40FE-8E92-C270979B165A}" dt="2026-03-12T17:13:30.174" v="1401" actId="1076"/>
          <ac:picMkLst>
            <pc:docMk/>
            <pc:sldMk cId="3092535507" sldId="737"/>
            <ac:picMk id="10" creationId="{D1A2A39B-ABB7-74A1-331A-33C00F4061FA}"/>
          </ac:picMkLst>
        </pc:picChg>
      </pc:sldChg>
      <pc:sldChg chg="delSp modSp add del mod modShow">
        <pc:chgData name="Gemma East" userId="2fa3bafd-e3d0-4e58-b326-c50fd32e58a5" providerId="ADAL" clId="{C7665CAF-9169-40FE-8E92-C270979B165A}" dt="2026-03-12T17:46:45.446" v="1764" actId="2696"/>
        <pc:sldMkLst>
          <pc:docMk/>
          <pc:sldMk cId="2210730271" sldId="738"/>
        </pc:sldMkLst>
        <pc:spChg chg="mod">
          <ac:chgData name="Gemma East" userId="2fa3bafd-e3d0-4e58-b326-c50fd32e58a5" providerId="ADAL" clId="{C7665CAF-9169-40FE-8E92-C270979B165A}" dt="2026-03-12T17:08:59.061" v="1369" actId="1076"/>
          <ac:spMkLst>
            <pc:docMk/>
            <pc:sldMk cId="2210730271" sldId="738"/>
            <ac:spMk id="3" creationId="{F2D773B6-4867-481D-7249-A6C8AD12DA95}"/>
          </ac:spMkLst>
        </pc:spChg>
        <pc:spChg chg="del">
          <ac:chgData name="Gemma East" userId="2fa3bafd-e3d0-4e58-b326-c50fd32e58a5" providerId="ADAL" clId="{C7665CAF-9169-40FE-8E92-C270979B165A}" dt="2026-03-12T17:08:19.136" v="1356" actId="478"/>
          <ac:spMkLst>
            <pc:docMk/>
            <pc:sldMk cId="2210730271" sldId="738"/>
            <ac:spMk id="6" creationId="{4A9F793F-9579-7C66-FDF8-3806603D9B1D}"/>
          </ac:spMkLst>
        </pc:spChg>
        <pc:picChg chg="mod">
          <ac:chgData name="Gemma East" userId="2fa3bafd-e3d0-4e58-b326-c50fd32e58a5" providerId="ADAL" clId="{C7665CAF-9169-40FE-8E92-C270979B165A}" dt="2026-03-12T17:09:08.252" v="1372" actId="1076"/>
          <ac:picMkLst>
            <pc:docMk/>
            <pc:sldMk cId="2210730271" sldId="738"/>
            <ac:picMk id="5" creationId="{B42F8B10-A8BD-BF0E-2F68-FE4153B6CBEE}"/>
          </ac:picMkLst>
        </pc:picChg>
        <pc:picChg chg="mod">
          <ac:chgData name="Gemma East" userId="2fa3bafd-e3d0-4e58-b326-c50fd32e58a5" providerId="ADAL" clId="{C7665CAF-9169-40FE-8E92-C270979B165A}" dt="2026-03-12T17:09:04.564" v="1371" actId="1076"/>
          <ac:picMkLst>
            <pc:docMk/>
            <pc:sldMk cId="2210730271" sldId="738"/>
            <ac:picMk id="8" creationId="{6F4DBE65-9B8D-C31B-795B-74453FC99B52}"/>
          </ac:picMkLst>
        </pc:picChg>
        <pc:picChg chg="mod">
          <ac:chgData name="Gemma East" userId="2fa3bafd-e3d0-4e58-b326-c50fd32e58a5" providerId="ADAL" clId="{C7665CAF-9169-40FE-8E92-C270979B165A}" dt="2026-03-12T17:09:02.984" v="1370" actId="1076"/>
          <ac:picMkLst>
            <pc:docMk/>
            <pc:sldMk cId="2210730271" sldId="738"/>
            <ac:picMk id="9" creationId="{BA0BEF4F-DD27-C8F6-9D9B-6964969FD5FD}"/>
          </ac:picMkLst>
        </pc:picChg>
        <pc:picChg chg="del">
          <ac:chgData name="Gemma East" userId="2fa3bafd-e3d0-4e58-b326-c50fd32e58a5" providerId="ADAL" clId="{C7665CAF-9169-40FE-8E92-C270979B165A}" dt="2026-03-12T17:08:17.271" v="1355" actId="478"/>
          <ac:picMkLst>
            <pc:docMk/>
            <pc:sldMk cId="2210730271" sldId="738"/>
            <ac:picMk id="10" creationId="{ABEF7FFB-537E-0F8E-67C7-5B93D1CF540F}"/>
          </ac:picMkLst>
        </pc:picChg>
      </pc:sldChg>
      <pc:sldChg chg="addSp delSp modSp add mod modAnim">
        <pc:chgData name="Gemma East" userId="2fa3bafd-e3d0-4e58-b326-c50fd32e58a5" providerId="ADAL" clId="{C7665CAF-9169-40FE-8E92-C270979B165A}" dt="2026-03-12T17:42:02.484" v="1761"/>
        <pc:sldMkLst>
          <pc:docMk/>
          <pc:sldMk cId="917739097" sldId="739"/>
        </pc:sldMkLst>
        <pc:spChg chg="mod">
          <ac:chgData name="Gemma East" userId="2fa3bafd-e3d0-4e58-b326-c50fd32e58a5" providerId="ADAL" clId="{C7665CAF-9169-40FE-8E92-C270979B165A}" dt="2026-03-12T17:35:21.361" v="1692" actId="1076"/>
          <ac:spMkLst>
            <pc:docMk/>
            <pc:sldMk cId="917739097" sldId="739"/>
            <ac:spMk id="3" creationId="{80460799-D56D-BF35-B77F-DCC670AED235}"/>
          </ac:spMkLst>
        </pc:spChg>
        <pc:spChg chg="del mod">
          <ac:chgData name="Gemma East" userId="2fa3bafd-e3d0-4e58-b326-c50fd32e58a5" providerId="ADAL" clId="{C7665CAF-9169-40FE-8E92-C270979B165A}" dt="2026-03-12T17:17:34.609" v="1409" actId="478"/>
          <ac:spMkLst>
            <pc:docMk/>
            <pc:sldMk cId="917739097" sldId="739"/>
            <ac:spMk id="4" creationId="{52775543-84B3-7B8C-177A-10B45674B1EB}"/>
          </ac:spMkLst>
        </pc:spChg>
        <pc:spChg chg="add mod">
          <ac:chgData name="Gemma East" userId="2fa3bafd-e3d0-4e58-b326-c50fd32e58a5" providerId="ADAL" clId="{C7665CAF-9169-40FE-8E92-C270979B165A}" dt="2026-03-12T17:41:55.498" v="1760" actId="1076"/>
          <ac:spMkLst>
            <pc:docMk/>
            <pc:sldMk cId="917739097" sldId="739"/>
            <ac:spMk id="6" creationId="{177F1DA9-8460-E526-9625-FC2169E85795}"/>
          </ac:spMkLst>
        </pc:spChg>
        <pc:spChg chg="add mod">
          <ac:chgData name="Gemma East" userId="2fa3bafd-e3d0-4e58-b326-c50fd32e58a5" providerId="ADAL" clId="{C7665CAF-9169-40FE-8E92-C270979B165A}" dt="2026-03-12T17:35:28.653" v="1694" actId="1076"/>
          <ac:spMkLst>
            <pc:docMk/>
            <pc:sldMk cId="917739097" sldId="739"/>
            <ac:spMk id="7" creationId="{517658C2-5109-FA87-9AB5-000137DB7213}"/>
          </ac:spMkLst>
        </pc:spChg>
        <pc:spChg chg="add mod">
          <ac:chgData name="Gemma East" userId="2fa3bafd-e3d0-4e58-b326-c50fd32e58a5" providerId="ADAL" clId="{C7665CAF-9169-40FE-8E92-C270979B165A}" dt="2026-03-12T17:39:59.793" v="1730" actId="1076"/>
          <ac:spMkLst>
            <pc:docMk/>
            <pc:sldMk cId="917739097" sldId="739"/>
            <ac:spMk id="8" creationId="{01C03A55-208F-FC7C-5BDC-1FF4B423C251}"/>
          </ac:spMkLst>
        </pc:spChg>
        <pc:spChg chg="add del mod">
          <ac:chgData name="Gemma East" userId="2fa3bafd-e3d0-4e58-b326-c50fd32e58a5" providerId="ADAL" clId="{C7665CAF-9169-40FE-8E92-C270979B165A}" dt="2026-03-12T17:30:16.197" v="1602" actId="478"/>
          <ac:spMkLst>
            <pc:docMk/>
            <pc:sldMk cId="917739097" sldId="739"/>
            <ac:spMk id="9" creationId="{5934E60F-349D-0859-DBEC-224CF4058C78}"/>
          </ac:spMkLst>
        </pc:spChg>
        <pc:spChg chg="add mod">
          <ac:chgData name="Gemma East" userId="2fa3bafd-e3d0-4e58-b326-c50fd32e58a5" providerId="ADAL" clId="{C7665CAF-9169-40FE-8E92-C270979B165A}" dt="2026-03-12T17:40:07.051" v="1731" actId="1076"/>
          <ac:spMkLst>
            <pc:docMk/>
            <pc:sldMk cId="917739097" sldId="739"/>
            <ac:spMk id="10" creationId="{386637F9-18EA-45ED-F87F-B4EE2EBD7B2C}"/>
          </ac:spMkLst>
        </pc:spChg>
        <pc:spChg chg="add mod">
          <ac:chgData name="Gemma East" userId="2fa3bafd-e3d0-4e58-b326-c50fd32e58a5" providerId="ADAL" clId="{C7665CAF-9169-40FE-8E92-C270979B165A}" dt="2026-03-12T17:35:15.119" v="1690" actId="1076"/>
          <ac:spMkLst>
            <pc:docMk/>
            <pc:sldMk cId="917739097" sldId="739"/>
            <ac:spMk id="11" creationId="{9464115F-1447-88D0-1901-5242A84B9246}"/>
          </ac:spMkLst>
        </pc:spChg>
        <pc:spChg chg="add mod">
          <ac:chgData name="Gemma East" userId="2fa3bafd-e3d0-4e58-b326-c50fd32e58a5" providerId="ADAL" clId="{C7665CAF-9169-40FE-8E92-C270979B165A}" dt="2026-03-12T17:35:18.831" v="1691" actId="1076"/>
          <ac:spMkLst>
            <pc:docMk/>
            <pc:sldMk cId="917739097" sldId="739"/>
            <ac:spMk id="12" creationId="{1E2DF6A3-EBB7-469C-64CB-E606EE30AD72}"/>
          </ac:spMkLst>
        </pc:spChg>
        <pc:spChg chg="add mod">
          <ac:chgData name="Gemma East" userId="2fa3bafd-e3d0-4e58-b326-c50fd32e58a5" providerId="ADAL" clId="{C7665CAF-9169-40FE-8E92-C270979B165A}" dt="2026-03-12T17:30:31.315" v="1613" actId="1076"/>
          <ac:spMkLst>
            <pc:docMk/>
            <pc:sldMk cId="917739097" sldId="739"/>
            <ac:spMk id="13" creationId="{9FA7C60E-4D6C-9209-44D8-BB988A585566}"/>
          </ac:spMkLst>
        </pc:spChg>
        <pc:spChg chg="add mod ord">
          <ac:chgData name="Gemma East" userId="2fa3bafd-e3d0-4e58-b326-c50fd32e58a5" providerId="ADAL" clId="{C7665CAF-9169-40FE-8E92-C270979B165A}" dt="2026-03-12T17:41:06.419" v="1755" actId="1076"/>
          <ac:spMkLst>
            <pc:docMk/>
            <pc:sldMk cId="917739097" sldId="739"/>
            <ac:spMk id="14" creationId="{8B7DF38D-89A3-0028-3D1E-7CB60351827D}"/>
          </ac:spMkLst>
        </pc:spChg>
        <pc:spChg chg="add del mod">
          <ac:chgData name="Gemma East" userId="2fa3bafd-e3d0-4e58-b326-c50fd32e58a5" providerId="ADAL" clId="{C7665CAF-9169-40FE-8E92-C270979B165A}" dt="2026-03-12T17:38:42.129" v="1705" actId="478"/>
          <ac:spMkLst>
            <pc:docMk/>
            <pc:sldMk cId="917739097" sldId="739"/>
            <ac:spMk id="15" creationId="{FFFB03E6-D5B4-8F89-63A9-6B16E027FAFB}"/>
          </ac:spMkLst>
        </pc:spChg>
        <pc:spChg chg="add mod">
          <ac:chgData name="Gemma East" userId="2fa3bafd-e3d0-4e58-b326-c50fd32e58a5" providerId="ADAL" clId="{C7665CAF-9169-40FE-8E92-C270979B165A}" dt="2026-03-12T17:39:57.896" v="1729" actId="14100"/>
          <ac:spMkLst>
            <pc:docMk/>
            <pc:sldMk cId="917739097" sldId="739"/>
            <ac:spMk id="16" creationId="{7423BC97-4EAF-21C3-230B-E01520E9637A}"/>
          </ac:spMkLst>
        </pc:spChg>
        <pc:spChg chg="add mod">
          <ac:chgData name="Gemma East" userId="2fa3bafd-e3d0-4e58-b326-c50fd32e58a5" providerId="ADAL" clId="{C7665CAF-9169-40FE-8E92-C270979B165A}" dt="2026-03-12T17:32:52.427" v="1651" actId="207"/>
          <ac:spMkLst>
            <pc:docMk/>
            <pc:sldMk cId="917739097" sldId="739"/>
            <ac:spMk id="17" creationId="{3614DCE8-12BC-8B84-2C06-2FC89E73D181}"/>
          </ac:spMkLst>
        </pc:spChg>
        <pc:spChg chg="add mod">
          <ac:chgData name="Gemma East" userId="2fa3bafd-e3d0-4e58-b326-c50fd32e58a5" providerId="ADAL" clId="{C7665CAF-9169-40FE-8E92-C270979B165A}" dt="2026-03-12T17:35:12.241" v="1689" actId="1076"/>
          <ac:spMkLst>
            <pc:docMk/>
            <pc:sldMk cId="917739097" sldId="739"/>
            <ac:spMk id="18" creationId="{3A8C27AC-F538-CEC6-0FAD-52181B68A064}"/>
          </ac:spMkLst>
        </pc:spChg>
        <pc:spChg chg="add mod">
          <ac:chgData name="Gemma East" userId="2fa3bafd-e3d0-4e58-b326-c50fd32e58a5" providerId="ADAL" clId="{C7665CAF-9169-40FE-8E92-C270979B165A}" dt="2026-03-12T17:35:25.680" v="1693" actId="1076"/>
          <ac:spMkLst>
            <pc:docMk/>
            <pc:sldMk cId="917739097" sldId="739"/>
            <ac:spMk id="19" creationId="{F26D802E-BC9B-617D-57CA-33755DAD8534}"/>
          </ac:spMkLst>
        </pc:spChg>
        <pc:spChg chg="add mod">
          <ac:chgData name="Gemma East" userId="2fa3bafd-e3d0-4e58-b326-c50fd32e58a5" providerId="ADAL" clId="{C7665CAF-9169-40FE-8E92-C270979B165A}" dt="2026-03-12T17:38:26.786" v="1704" actId="1076"/>
          <ac:spMkLst>
            <pc:docMk/>
            <pc:sldMk cId="917739097" sldId="739"/>
            <ac:spMk id="21" creationId="{2DFB5B5F-2917-77E1-328E-818780F386BE}"/>
          </ac:spMkLst>
        </pc:spChg>
        <pc:spChg chg="add mod">
          <ac:chgData name="Gemma East" userId="2fa3bafd-e3d0-4e58-b326-c50fd32e58a5" providerId="ADAL" clId="{C7665CAF-9169-40FE-8E92-C270979B165A}" dt="2026-03-12T17:41:21.855" v="1756" actId="207"/>
          <ac:spMkLst>
            <pc:docMk/>
            <pc:sldMk cId="917739097" sldId="739"/>
            <ac:spMk id="24" creationId="{2BC4EAD0-4AFA-5F8A-1192-56F996DE5FE6}"/>
          </ac:spMkLst>
        </pc:spChg>
        <pc:spChg chg="add del">
          <ac:chgData name="Gemma East" userId="2fa3bafd-e3d0-4e58-b326-c50fd32e58a5" providerId="ADAL" clId="{C7665CAF-9169-40FE-8E92-C270979B165A}" dt="2026-03-12T17:41:39.933" v="1758" actId="478"/>
          <ac:spMkLst>
            <pc:docMk/>
            <pc:sldMk cId="917739097" sldId="739"/>
            <ac:spMk id="25" creationId="{9A57B721-28DF-AB38-45A4-A3B95E5BA96B}"/>
          </ac:spMkLst>
        </pc:spChg>
        <pc:picChg chg="mod">
          <ac:chgData name="Gemma East" userId="2fa3bafd-e3d0-4e58-b326-c50fd32e58a5" providerId="ADAL" clId="{C7665CAF-9169-40FE-8E92-C270979B165A}" dt="2026-03-12T17:28:54.610" v="1536" actId="14100"/>
          <ac:picMkLst>
            <pc:docMk/>
            <pc:sldMk cId="917739097" sldId="739"/>
            <ac:picMk id="2" creationId="{13CC578B-715C-58A4-D74C-BF4C815DAE80}"/>
          </ac:picMkLst>
        </pc:picChg>
        <pc:picChg chg="add mod">
          <ac:chgData name="Gemma East" userId="2fa3bafd-e3d0-4e58-b326-c50fd32e58a5" providerId="ADAL" clId="{C7665CAF-9169-40FE-8E92-C270979B165A}" dt="2026-03-12T17:41:04.640" v="1754" actId="1076"/>
          <ac:picMkLst>
            <pc:docMk/>
            <pc:sldMk cId="917739097" sldId="739"/>
            <ac:picMk id="23" creationId="{9F7C1D14-BDD5-1F35-B4CD-07218307DBCC}"/>
          </ac:picMkLst>
        </pc:picChg>
      </pc:sldChg>
      <pc:sldChg chg="addSp delSp modSp add mod">
        <pc:chgData name="Gemma East" userId="2fa3bafd-e3d0-4e58-b326-c50fd32e58a5" providerId="ADAL" clId="{C7665CAF-9169-40FE-8E92-C270979B165A}" dt="2026-03-12T17:24:00.922" v="1440" actId="1076"/>
        <pc:sldMkLst>
          <pc:docMk/>
          <pc:sldMk cId="49739390" sldId="740"/>
        </pc:sldMkLst>
        <pc:spChg chg="del">
          <ac:chgData name="Gemma East" userId="2fa3bafd-e3d0-4e58-b326-c50fd32e58a5" providerId="ADAL" clId="{C7665CAF-9169-40FE-8E92-C270979B165A}" dt="2026-03-12T17:23:13.317" v="1429" actId="478"/>
          <ac:spMkLst>
            <pc:docMk/>
            <pc:sldMk cId="49739390" sldId="740"/>
            <ac:spMk id="3" creationId="{F516EBEF-503B-DC32-BCCE-A2072F0014F7}"/>
          </ac:spMkLst>
        </pc:spChg>
        <pc:spChg chg="add del mod">
          <ac:chgData name="Gemma East" userId="2fa3bafd-e3d0-4e58-b326-c50fd32e58a5" providerId="ADAL" clId="{C7665CAF-9169-40FE-8E92-C270979B165A}" dt="2026-03-12T17:23:14.933" v="1430" actId="478"/>
          <ac:spMkLst>
            <pc:docMk/>
            <pc:sldMk cId="49739390" sldId="740"/>
            <ac:spMk id="9" creationId="{0B78E643-EA75-ECE0-C0D8-F12C3A49A1CF}"/>
          </ac:spMkLst>
        </pc:spChg>
        <pc:picChg chg="del">
          <ac:chgData name="Gemma East" userId="2fa3bafd-e3d0-4e58-b326-c50fd32e58a5" providerId="ADAL" clId="{C7665CAF-9169-40FE-8E92-C270979B165A}" dt="2026-03-12T17:23:16.571" v="1431" actId="478"/>
          <ac:picMkLst>
            <pc:docMk/>
            <pc:sldMk cId="49739390" sldId="740"/>
            <ac:picMk id="5" creationId="{B319249D-FDA1-DA18-2A8C-9022962605CF}"/>
          </ac:picMkLst>
        </pc:picChg>
        <pc:picChg chg="del">
          <ac:chgData name="Gemma East" userId="2fa3bafd-e3d0-4e58-b326-c50fd32e58a5" providerId="ADAL" clId="{C7665CAF-9169-40FE-8E92-C270979B165A}" dt="2026-03-12T17:22:59.497" v="1428" actId="478"/>
          <ac:picMkLst>
            <pc:docMk/>
            <pc:sldMk cId="49739390" sldId="740"/>
            <ac:picMk id="6" creationId="{1FB2AD13-CBA2-611B-43EC-75149B57A537}"/>
          </ac:picMkLst>
        </pc:picChg>
        <pc:picChg chg="mod">
          <ac:chgData name="Gemma East" userId="2fa3bafd-e3d0-4e58-b326-c50fd32e58a5" providerId="ADAL" clId="{C7665CAF-9169-40FE-8E92-C270979B165A}" dt="2026-03-12T17:23:57.649" v="1439" actId="1076"/>
          <ac:picMkLst>
            <pc:docMk/>
            <pc:sldMk cId="49739390" sldId="740"/>
            <ac:picMk id="7" creationId="{D0D8425C-F403-CB90-53C8-B9663811334F}"/>
          </ac:picMkLst>
        </pc:picChg>
        <pc:picChg chg="add mod">
          <ac:chgData name="Gemma East" userId="2fa3bafd-e3d0-4e58-b326-c50fd32e58a5" providerId="ADAL" clId="{C7665CAF-9169-40FE-8E92-C270979B165A}" dt="2026-03-12T17:24:00.922" v="1440" actId="1076"/>
          <ac:picMkLst>
            <pc:docMk/>
            <pc:sldMk cId="49739390" sldId="740"/>
            <ac:picMk id="11" creationId="{B406BD8F-71C2-37B8-4A7A-6FAADEEC5FAB}"/>
          </ac:picMkLst>
        </pc:picChg>
        <pc:picChg chg="add mod">
          <ac:chgData name="Gemma East" userId="2fa3bafd-e3d0-4e58-b326-c50fd32e58a5" providerId="ADAL" clId="{C7665CAF-9169-40FE-8E92-C270979B165A}" dt="2026-03-12T17:23:51" v="1437" actId="14100"/>
          <ac:picMkLst>
            <pc:docMk/>
            <pc:sldMk cId="49739390" sldId="740"/>
            <ac:picMk id="13" creationId="{9BBE223E-E3C1-02AE-637F-0B62D80C1D76}"/>
          </ac:picMkLst>
        </pc:picChg>
      </pc:sldChg>
    </pc:docChg>
  </pc:docChgLst>
  <pc:docChgLst>
    <pc:chgData name="Ellen Fleetwood" userId="879af206-510a-4748-a0b7-a21ec93c8ceb" providerId="ADAL" clId="{01D0F1E2-8D43-4883-8012-871F42E036FF}"/>
    <pc:docChg chg="undo custSel addSld delSld modSld sldOrd">
      <pc:chgData name="Ellen Fleetwood" userId="879af206-510a-4748-a0b7-a21ec93c8ceb" providerId="ADAL" clId="{01D0F1E2-8D43-4883-8012-871F42E036FF}" dt="2026-03-12T15:30:54.955" v="1573" actId="2696"/>
      <pc:docMkLst>
        <pc:docMk/>
      </pc:docMkLst>
      <pc:sldChg chg="ord">
        <pc:chgData name="Ellen Fleetwood" userId="879af206-510a-4748-a0b7-a21ec93c8ceb" providerId="ADAL" clId="{01D0F1E2-8D43-4883-8012-871F42E036FF}" dt="2026-03-12T10:15:54.328" v="847"/>
        <pc:sldMkLst>
          <pc:docMk/>
          <pc:sldMk cId="4063059869" sldId="257"/>
        </pc:sldMkLst>
      </pc:sldChg>
      <pc:sldChg chg="modSp mod">
        <pc:chgData name="Ellen Fleetwood" userId="879af206-510a-4748-a0b7-a21ec93c8ceb" providerId="ADAL" clId="{01D0F1E2-8D43-4883-8012-871F42E036FF}" dt="2026-03-12T09:49:17.875" v="0" actId="20577"/>
        <pc:sldMkLst>
          <pc:docMk/>
          <pc:sldMk cId="1610057088" sldId="258"/>
        </pc:sldMkLst>
        <pc:spChg chg="mod">
          <ac:chgData name="Ellen Fleetwood" userId="879af206-510a-4748-a0b7-a21ec93c8ceb" providerId="ADAL" clId="{01D0F1E2-8D43-4883-8012-871F42E036FF}" dt="2026-03-12T09:49:17.875" v="0" actId="20577"/>
          <ac:spMkLst>
            <pc:docMk/>
            <pc:sldMk cId="1610057088" sldId="258"/>
            <ac:spMk id="4" creationId="{D8D87C0D-14D9-B62F-2CD6-BE1CAF389EAF}"/>
          </ac:spMkLst>
        </pc:spChg>
      </pc:sldChg>
      <pc:sldChg chg="modSp modNotesTx">
        <pc:chgData name="Ellen Fleetwood" userId="879af206-510a-4748-a0b7-a21ec93c8ceb" providerId="ADAL" clId="{01D0F1E2-8D43-4883-8012-871F42E036FF}" dt="2026-03-12T09:57:50.445" v="226" actId="20577"/>
        <pc:sldMkLst>
          <pc:docMk/>
          <pc:sldMk cId="591133268" sldId="312"/>
        </pc:sldMkLst>
        <pc:spChg chg="mod">
          <ac:chgData name="Ellen Fleetwood" userId="879af206-510a-4748-a0b7-a21ec93c8ceb" providerId="ADAL" clId="{01D0F1E2-8D43-4883-8012-871F42E036FF}" dt="2026-03-12T09:57:50.445" v="226" actId="20577"/>
          <ac:spMkLst>
            <pc:docMk/>
            <pc:sldMk cId="591133268" sldId="312"/>
            <ac:spMk id="3" creationId="{00000000-0000-0000-0000-000000000000}"/>
          </ac:spMkLst>
        </pc:spChg>
      </pc:sldChg>
      <pc:sldChg chg="addSp modSp mod">
        <pc:chgData name="Ellen Fleetwood" userId="879af206-510a-4748-a0b7-a21ec93c8ceb" providerId="ADAL" clId="{01D0F1E2-8D43-4883-8012-871F42E036FF}" dt="2026-03-12T10:43:31.011" v="1567" actId="13926"/>
        <pc:sldMkLst>
          <pc:docMk/>
          <pc:sldMk cId="2610720827" sldId="318"/>
        </pc:sldMkLst>
        <pc:spChg chg="mod">
          <ac:chgData name="Ellen Fleetwood" userId="879af206-510a-4748-a0b7-a21ec93c8ceb" providerId="ADAL" clId="{01D0F1E2-8D43-4883-8012-871F42E036FF}" dt="2026-03-12T10:41:13.389" v="1469" actId="1076"/>
          <ac:spMkLst>
            <pc:docMk/>
            <pc:sldMk cId="2610720827" sldId="318"/>
            <ac:spMk id="2" creationId="{00000000-0000-0000-0000-000000000000}"/>
          </ac:spMkLst>
        </pc:spChg>
        <pc:spChg chg="mod">
          <ac:chgData name="Ellen Fleetwood" userId="879af206-510a-4748-a0b7-a21ec93c8ceb" providerId="ADAL" clId="{01D0F1E2-8D43-4883-8012-871F42E036FF}" dt="2026-03-12T10:43:31.011" v="1567" actId="13926"/>
          <ac:spMkLst>
            <pc:docMk/>
            <pc:sldMk cId="2610720827" sldId="318"/>
            <ac:spMk id="3" creationId="{00000000-0000-0000-0000-000000000000}"/>
          </ac:spMkLst>
        </pc:spChg>
        <pc:picChg chg="mod">
          <ac:chgData name="Ellen Fleetwood" userId="879af206-510a-4748-a0b7-a21ec93c8ceb" providerId="ADAL" clId="{01D0F1E2-8D43-4883-8012-871F42E036FF}" dt="2026-03-12T10:41:15.358" v="1470" actId="1076"/>
          <ac:picMkLst>
            <pc:docMk/>
            <pc:sldMk cId="2610720827" sldId="318"/>
            <ac:picMk id="4" creationId="{00000000-0000-0000-0000-000000000000}"/>
          </ac:picMkLst>
        </pc:picChg>
        <pc:picChg chg="mod">
          <ac:chgData name="Ellen Fleetwood" userId="879af206-510a-4748-a0b7-a21ec93c8ceb" providerId="ADAL" clId="{01D0F1E2-8D43-4883-8012-871F42E036FF}" dt="2026-03-12T10:42:31.309" v="1564" actId="1076"/>
          <ac:picMkLst>
            <pc:docMk/>
            <pc:sldMk cId="2610720827" sldId="318"/>
            <ac:picMk id="5" creationId="{00000000-0000-0000-0000-000000000000}"/>
          </ac:picMkLst>
        </pc:picChg>
        <pc:picChg chg="add mod">
          <ac:chgData name="Ellen Fleetwood" userId="879af206-510a-4748-a0b7-a21ec93c8ceb" providerId="ADAL" clId="{01D0F1E2-8D43-4883-8012-871F42E036FF}" dt="2026-03-12T10:41:35.698" v="1475" actId="1076"/>
          <ac:picMkLst>
            <pc:docMk/>
            <pc:sldMk cId="2610720827" sldId="318"/>
            <ac:picMk id="6" creationId="{8C312229-C328-1146-616D-103FBB32F897}"/>
          </ac:picMkLst>
        </pc:picChg>
        <pc:picChg chg="add mod">
          <ac:chgData name="Ellen Fleetwood" userId="879af206-510a-4748-a0b7-a21ec93c8ceb" providerId="ADAL" clId="{01D0F1E2-8D43-4883-8012-871F42E036FF}" dt="2026-03-12T10:41:32.722" v="1474" actId="1076"/>
          <ac:picMkLst>
            <pc:docMk/>
            <pc:sldMk cId="2610720827" sldId="318"/>
            <ac:picMk id="7" creationId="{DDCDE61B-90DC-703E-BCEE-4F44F123871E}"/>
          </ac:picMkLst>
        </pc:picChg>
      </pc:sldChg>
      <pc:sldChg chg="modSp mod ord modAnim">
        <pc:chgData name="Ellen Fleetwood" userId="879af206-510a-4748-a0b7-a21ec93c8ceb" providerId="ADAL" clId="{01D0F1E2-8D43-4883-8012-871F42E036FF}" dt="2026-03-12T10:40:12.763" v="1466" actId="20577"/>
        <pc:sldMkLst>
          <pc:docMk/>
          <pc:sldMk cId="2899597675" sldId="319"/>
        </pc:sldMkLst>
        <pc:spChg chg="mod">
          <ac:chgData name="Ellen Fleetwood" userId="879af206-510a-4748-a0b7-a21ec93c8ceb" providerId="ADAL" clId="{01D0F1E2-8D43-4883-8012-871F42E036FF}" dt="2026-03-12T10:38:58.890" v="1365" actId="20577"/>
          <ac:spMkLst>
            <pc:docMk/>
            <pc:sldMk cId="2899597675" sldId="319"/>
            <ac:spMk id="2" creationId="{00000000-0000-0000-0000-000000000000}"/>
          </ac:spMkLst>
        </pc:spChg>
        <pc:spChg chg="mod">
          <ac:chgData name="Ellen Fleetwood" userId="879af206-510a-4748-a0b7-a21ec93c8ceb" providerId="ADAL" clId="{01D0F1E2-8D43-4883-8012-871F42E036FF}" dt="2026-03-12T10:40:12.763" v="1466" actId="20577"/>
          <ac:spMkLst>
            <pc:docMk/>
            <pc:sldMk cId="2899597675" sldId="319"/>
            <ac:spMk id="3" creationId="{00000000-0000-0000-0000-000000000000}"/>
          </ac:spMkLst>
        </pc:spChg>
        <pc:picChg chg="mod">
          <ac:chgData name="Ellen Fleetwood" userId="879af206-510a-4748-a0b7-a21ec93c8ceb" providerId="ADAL" clId="{01D0F1E2-8D43-4883-8012-871F42E036FF}" dt="2026-03-12T10:39:08.012" v="1367" actId="1076"/>
          <ac:picMkLst>
            <pc:docMk/>
            <pc:sldMk cId="2899597675" sldId="319"/>
            <ac:picMk id="4" creationId="{00000000-0000-0000-0000-000000000000}"/>
          </ac:picMkLst>
        </pc:picChg>
        <pc:picChg chg="mod">
          <ac:chgData name="Ellen Fleetwood" userId="879af206-510a-4748-a0b7-a21ec93c8ceb" providerId="ADAL" clId="{01D0F1E2-8D43-4883-8012-871F42E036FF}" dt="2026-03-12T10:39:04.185" v="1366" actId="1076"/>
          <ac:picMkLst>
            <pc:docMk/>
            <pc:sldMk cId="2899597675" sldId="319"/>
            <ac:picMk id="5" creationId="{00000000-0000-0000-0000-000000000000}"/>
          </ac:picMkLst>
        </pc:picChg>
      </pc:sldChg>
      <pc:sldChg chg="modSp mod">
        <pc:chgData name="Ellen Fleetwood" userId="879af206-510a-4748-a0b7-a21ec93c8ceb" providerId="ADAL" clId="{01D0F1E2-8D43-4883-8012-871F42E036FF}" dt="2026-03-12T09:52:05.715" v="82" actId="20577"/>
        <pc:sldMkLst>
          <pc:docMk/>
          <pc:sldMk cId="2775966455" sldId="323"/>
        </pc:sldMkLst>
        <pc:graphicFrameChg chg="mod modGraphic">
          <ac:chgData name="Ellen Fleetwood" userId="879af206-510a-4748-a0b7-a21ec93c8ceb" providerId="ADAL" clId="{01D0F1E2-8D43-4883-8012-871F42E036FF}" dt="2026-03-12T09:52:05.715" v="82" actId="20577"/>
          <ac:graphicFrameMkLst>
            <pc:docMk/>
            <pc:sldMk cId="2775966455" sldId="323"/>
            <ac:graphicFrameMk id="375" creationId="{66A58C86-2A44-1AA7-41C7-BB567DBA8C45}"/>
          </ac:graphicFrameMkLst>
        </pc:graphicFrameChg>
      </pc:sldChg>
      <pc:sldChg chg="modNotesTx">
        <pc:chgData name="Ellen Fleetwood" userId="879af206-510a-4748-a0b7-a21ec93c8ceb" providerId="ADAL" clId="{01D0F1E2-8D43-4883-8012-871F42E036FF}" dt="2026-03-12T09:59:03.606" v="468" actId="20577"/>
        <pc:sldMkLst>
          <pc:docMk/>
          <pc:sldMk cId="133062376" sldId="383"/>
        </pc:sldMkLst>
      </pc:sldChg>
      <pc:sldChg chg="addSp modSp">
        <pc:chgData name="Ellen Fleetwood" userId="879af206-510a-4748-a0b7-a21ec93c8ceb" providerId="ADAL" clId="{01D0F1E2-8D43-4883-8012-871F42E036FF}" dt="2026-03-12T10:58:56.421" v="1568"/>
        <pc:sldMkLst>
          <pc:docMk/>
          <pc:sldMk cId="4160378093" sldId="385"/>
        </pc:sldMkLst>
        <pc:picChg chg="add mod">
          <ac:chgData name="Ellen Fleetwood" userId="879af206-510a-4748-a0b7-a21ec93c8ceb" providerId="ADAL" clId="{01D0F1E2-8D43-4883-8012-871F42E036FF}" dt="2026-03-12T10:58:56.421" v="1568"/>
          <ac:picMkLst>
            <pc:docMk/>
            <pc:sldMk cId="4160378093" sldId="385"/>
            <ac:picMk id="2" creationId="{C86DD4DA-9CCC-CDAB-FF28-A5091353B57B}"/>
          </ac:picMkLst>
        </pc:picChg>
      </pc:sldChg>
      <pc:sldChg chg="ord">
        <pc:chgData name="Ellen Fleetwood" userId="879af206-510a-4748-a0b7-a21ec93c8ceb" providerId="ADAL" clId="{01D0F1E2-8D43-4883-8012-871F42E036FF}" dt="2026-03-12T10:15:56.557" v="849"/>
        <pc:sldMkLst>
          <pc:docMk/>
          <pc:sldMk cId="2588810853" sldId="389"/>
        </pc:sldMkLst>
      </pc:sldChg>
      <pc:sldChg chg="add del">
        <pc:chgData name="Ellen Fleetwood" userId="879af206-510a-4748-a0b7-a21ec93c8ceb" providerId="ADAL" clId="{01D0F1E2-8D43-4883-8012-871F42E036FF}" dt="2026-03-12T09:58:10.300" v="227" actId="2696"/>
        <pc:sldMkLst>
          <pc:docMk/>
          <pc:sldMk cId="688400558" sldId="390"/>
        </pc:sldMkLst>
      </pc:sldChg>
      <pc:sldChg chg="addSp modSp add mod">
        <pc:chgData name="Ellen Fleetwood" userId="879af206-510a-4748-a0b7-a21ec93c8ceb" providerId="ADAL" clId="{01D0F1E2-8D43-4883-8012-871F42E036FF}" dt="2026-03-12T10:31:03.697" v="911" actId="20577"/>
        <pc:sldMkLst>
          <pc:docMk/>
          <pc:sldMk cId="2920762889" sldId="390"/>
        </pc:sldMkLst>
        <pc:spChg chg="mod">
          <ac:chgData name="Ellen Fleetwood" userId="879af206-510a-4748-a0b7-a21ec93c8ceb" providerId="ADAL" clId="{01D0F1E2-8D43-4883-8012-871F42E036FF}" dt="2026-03-12T10:03:28.277" v="750" actId="1076"/>
          <ac:spMkLst>
            <pc:docMk/>
            <pc:sldMk cId="2920762889" sldId="390"/>
            <ac:spMk id="2" creationId="{B4F086F1-A6A7-8034-F569-3143F2878000}"/>
          </ac:spMkLst>
        </pc:spChg>
        <pc:spChg chg="mod">
          <ac:chgData name="Ellen Fleetwood" userId="879af206-510a-4748-a0b7-a21ec93c8ceb" providerId="ADAL" clId="{01D0F1E2-8D43-4883-8012-871F42E036FF}" dt="2026-03-12T10:31:03.697" v="911" actId="20577"/>
          <ac:spMkLst>
            <pc:docMk/>
            <pc:sldMk cId="2920762889" sldId="390"/>
            <ac:spMk id="3" creationId="{BB407D75-7333-2846-DC01-90B906BCDBD9}"/>
          </ac:spMkLst>
        </pc:spChg>
        <pc:spChg chg="add mod">
          <ac:chgData name="Ellen Fleetwood" userId="879af206-510a-4748-a0b7-a21ec93c8ceb" providerId="ADAL" clId="{01D0F1E2-8D43-4883-8012-871F42E036FF}" dt="2026-03-12T10:03:52.426" v="774" actId="20577"/>
          <ac:spMkLst>
            <pc:docMk/>
            <pc:sldMk cId="2920762889" sldId="390"/>
            <ac:spMk id="6" creationId="{FED1389F-BD7A-7986-FEE6-DEF6D8DFCBF4}"/>
          </ac:spMkLst>
        </pc:spChg>
        <pc:picChg chg="add mod">
          <ac:chgData name="Ellen Fleetwood" userId="879af206-510a-4748-a0b7-a21ec93c8ceb" providerId="ADAL" clId="{01D0F1E2-8D43-4883-8012-871F42E036FF}" dt="2026-03-12T09:59:58.675" v="476" actId="1076"/>
          <ac:picMkLst>
            <pc:docMk/>
            <pc:sldMk cId="2920762889" sldId="390"/>
            <ac:picMk id="5" creationId="{19B032A1-2B02-928D-2B4B-258606A63AA5}"/>
          </ac:picMkLst>
        </pc:picChg>
        <pc:picChg chg="mod">
          <ac:chgData name="Ellen Fleetwood" userId="879af206-510a-4748-a0b7-a21ec93c8ceb" providerId="ADAL" clId="{01D0F1E2-8D43-4883-8012-871F42E036FF}" dt="2026-03-12T10:04:45.210" v="784" actId="1076"/>
          <ac:picMkLst>
            <pc:docMk/>
            <pc:sldMk cId="2920762889" sldId="390"/>
            <ac:picMk id="8" creationId="{69C9EC2A-0AB4-161F-1CC8-64A6DDB93874}"/>
          </ac:picMkLst>
        </pc:picChg>
        <pc:picChg chg="mod">
          <ac:chgData name="Ellen Fleetwood" userId="879af206-510a-4748-a0b7-a21ec93c8ceb" providerId="ADAL" clId="{01D0F1E2-8D43-4883-8012-871F42E036FF}" dt="2026-03-12T10:04:39.082" v="781" actId="1076"/>
          <ac:picMkLst>
            <pc:docMk/>
            <pc:sldMk cId="2920762889" sldId="390"/>
            <ac:picMk id="9" creationId="{654BD6C5-A83B-2A8E-7A63-E0A09A990423}"/>
          </ac:picMkLst>
        </pc:picChg>
        <pc:picChg chg="add mod">
          <ac:chgData name="Ellen Fleetwood" userId="879af206-510a-4748-a0b7-a21ec93c8ceb" providerId="ADAL" clId="{01D0F1E2-8D43-4883-8012-871F42E036FF}" dt="2026-03-12T10:05:32.938" v="789" actId="14100"/>
          <ac:picMkLst>
            <pc:docMk/>
            <pc:sldMk cId="2920762889" sldId="390"/>
            <ac:picMk id="10" creationId="{BCCBB59E-32CE-C145-7568-4F81337F57CB}"/>
          </ac:picMkLst>
        </pc:picChg>
        <pc:picChg chg="mod">
          <ac:chgData name="Ellen Fleetwood" userId="879af206-510a-4748-a0b7-a21ec93c8ceb" providerId="ADAL" clId="{01D0F1E2-8D43-4883-8012-871F42E036FF}" dt="2026-03-12T10:04:57.390" v="786" actId="1076"/>
          <ac:picMkLst>
            <pc:docMk/>
            <pc:sldMk cId="2920762889" sldId="390"/>
            <ac:picMk id="4098" creationId="{0BC4A799-CC54-AD54-1505-20F307A18974}"/>
          </ac:picMkLst>
        </pc:picChg>
      </pc:sldChg>
      <pc:sldChg chg="addSp delSp modSp add del mod">
        <pc:chgData name="Ellen Fleetwood" userId="879af206-510a-4748-a0b7-a21ec93c8ceb" providerId="ADAL" clId="{01D0F1E2-8D43-4883-8012-871F42E036FF}" dt="2026-03-12T10:32:10.516" v="951" actId="1076"/>
        <pc:sldMkLst>
          <pc:docMk/>
          <pc:sldMk cId="1437972389" sldId="391"/>
        </pc:sldMkLst>
        <pc:spChg chg="mod">
          <ac:chgData name="Ellen Fleetwood" userId="879af206-510a-4748-a0b7-a21ec93c8ceb" providerId="ADAL" clId="{01D0F1E2-8D43-4883-8012-871F42E036FF}" dt="2026-03-12T10:06:35.134" v="796" actId="1076"/>
          <ac:spMkLst>
            <pc:docMk/>
            <pc:sldMk cId="1437972389" sldId="391"/>
            <ac:spMk id="2" creationId="{8F600136-4488-02BA-1024-6577EA330694}"/>
          </ac:spMkLst>
        </pc:spChg>
        <pc:spChg chg="mod">
          <ac:chgData name="Ellen Fleetwood" userId="879af206-510a-4748-a0b7-a21ec93c8ceb" providerId="ADAL" clId="{01D0F1E2-8D43-4883-8012-871F42E036FF}" dt="2026-03-12T10:05:57.589" v="791" actId="14100"/>
          <ac:spMkLst>
            <pc:docMk/>
            <pc:sldMk cId="1437972389" sldId="391"/>
            <ac:spMk id="3" creationId="{28BA0BF2-50BD-734B-9F0F-1882FA35EDD5}"/>
          </ac:spMkLst>
        </pc:spChg>
        <pc:spChg chg="add del mod">
          <ac:chgData name="Ellen Fleetwood" userId="879af206-510a-4748-a0b7-a21ec93c8ceb" providerId="ADAL" clId="{01D0F1E2-8D43-4883-8012-871F42E036FF}" dt="2026-03-12T10:31:52.681" v="949" actId="478"/>
          <ac:spMkLst>
            <pc:docMk/>
            <pc:sldMk cId="1437972389" sldId="391"/>
            <ac:spMk id="5" creationId="{0804DF1F-3A40-84F0-741D-3E5296E86B50}"/>
          </ac:spMkLst>
        </pc:spChg>
        <pc:picChg chg="mod">
          <ac:chgData name="Ellen Fleetwood" userId="879af206-510a-4748-a0b7-a21ec93c8ceb" providerId="ADAL" clId="{01D0F1E2-8D43-4883-8012-871F42E036FF}" dt="2026-03-12T10:06:24.753" v="792" actId="1076"/>
          <ac:picMkLst>
            <pc:docMk/>
            <pc:sldMk cId="1437972389" sldId="391"/>
            <ac:picMk id="4" creationId="{B3FB3B40-EB97-EC38-DAB1-A0E4AF44D50E}"/>
          </ac:picMkLst>
        </pc:picChg>
        <pc:picChg chg="add mod">
          <ac:chgData name="Ellen Fleetwood" userId="879af206-510a-4748-a0b7-a21ec93c8ceb" providerId="ADAL" clId="{01D0F1E2-8D43-4883-8012-871F42E036FF}" dt="2026-03-12T10:32:10.516" v="951" actId="1076"/>
          <ac:picMkLst>
            <pc:docMk/>
            <pc:sldMk cId="1437972389" sldId="391"/>
            <ac:picMk id="6" creationId="{D5B99607-B2E1-03AE-CE06-590E78E529B0}"/>
          </ac:picMkLst>
        </pc:picChg>
      </pc:sldChg>
      <pc:sldChg chg="modSp new mod">
        <pc:chgData name="Ellen Fleetwood" userId="879af206-510a-4748-a0b7-a21ec93c8ceb" providerId="ADAL" clId="{01D0F1E2-8D43-4883-8012-871F42E036FF}" dt="2026-03-12T10:12:13.663" v="841"/>
        <pc:sldMkLst>
          <pc:docMk/>
          <pc:sldMk cId="1568493598" sldId="392"/>
        </pc:sldMkLst>
        <pc:spChg chg="mod">
          <ac:chgData name="Ellen Fleetwood" userId="879af206-510a-4748-a0b7-a21ec93c8ceb" providerId="ADAL" clId="{01D0F1E2-8D43-4883-8012-871F42E036FF}" dt="2026-03-12T10:12:11.734" v="840" actId="20577"/>
          <ac:spMkLst>
            <pc:docMk/>
            <pc:sldMk cId="1568493598" sldId="392"/>
            <ac:spMk id="2" creationId="{A1E9AED3-F8EC-709D-2A31-9A2F3C3D6E68}"/>
          </ac:spMkLst>
        </pc:spChg>
        <pc:spChg chg="mod">
          <ac:chgData name="Ellen Fleetwood" userId="879af206-510a-4748-a0b7-a21ec93c8ceb" providerId="ADAL" clId="{01D0F1E2-8D43-4883-8012-871F42E036FF}" dt="2026-03-12T10:12:13.663" v="841"/>
          <ac:spMkLst>
            <pc:docMk/>
            <pc:sldMk cId="1568493598" sldId="392"/>
            <ac:spMk id="3" creationId="{A4C2F955-BF12-E908-1C06-AF319340D37B}"/>
          </ac:spMkLst>
        </pc:spChg>
      </pc:sldChg>
      <pc:sldChg chg="addSp delSp new mod">
        <pc:chgData name="Ellen Fleetwood" userId="879af206-510a-4748-a0b7-a21ec93c8ceb" providerId="ADAL" clId="{01D0F1E2-8D43-4883-8012-871F42E036FF}" dt="2026-03-12T10:13:47.490" v="845" actId="22"/>
        <pc:sldMkLst>
          <pc:docMk/>
          <pc:sldMk cId="2238531678" sldId="393"/>
        </pc:sldMkLst>
        <pc:spChg chg="del">
          <ac:chgData name="Ellen Fleetwood" userId="879af206-510a-4748-a0b7-a21ec93c8ceb" providerId="ADAL" clId="{01D0F1E2-8D43-4883-8012-871F42E036FF}" dt="2026-03-12T10:12:47.576" v="844" actId="478"/>
          <ac:spMkLst>
            <pc:docMk/>
            <pc:sldMk cId="2238531678" sldId="393"/>
            <ac:spMk id="2" creationId="{77B426DA-2CF8-C694-491B-3A7281D4F130}"/>
          </ac:spMkLst>
        </pc:spChg>
        <pc:spChg chg="del">
          <ac:chgData name="Ellen Fleetwood" userId="879af206-510a-4748-a0b7-a21ec93c8ceb" providerId="ADAL" clId="{01D0F1E2-8D43-4883-8012-871F42E036FF}" dt="2026-03-12T10:12:46.104" v="843" actId="478"/>
          <ac:spMkLst>
            <pc:docMk/>
            <pc:sldMk cId="2238531678" sldId="393"/>
            <ac:spMk id="3" creationId="{73A9CADC-463B-1EB2-7224-739E637A7C32}"/>
          </ac:spMkLst>
        </pc:spChg>
        <pc:picChg chg="add">
          <ac:chgData name="Ellen Fleetwood" userId="879af206-510a-4748-a0b7-a21ec93c8ceb" providerId="ADAL" clId="{01D0F1E2-8D43-4883-8012-871F42E036FF}" dt="2026-03-12T10:13:47.490" v="845" actId="22"/>
          <ac:picMkLst>
            <pc:docMk/>
            <pc:sldMk cId="2238531678" sldId="393"/>
            <ac:picMk id="5" creationId="{F2019E4E-9656-E92F-1980-EE790C00A4AB}"/>
          </ac:picMkLst>
        </pc:picChg>
      </pc:sldChg>
      <pc:sldChg chg="addSp delSp new del mod">
        <pc:chgData name="Ellen Fleetwood" userId="879af206-510a-4748-a0b7-a21ec93c8ceb" providerId="ADAL" clId="{01D0F1E2-8D43-4883-8012-871F42E036FF}" dt="2026-03-12T10:30:32.652" v="900" actId="2696"/>
        <pc:sldMkLst>
          <pc:docMk/>
          <pc:sldMk cId="1306067107" sldId="394"/>
        </pc:sldMkLst>
        <pc:spChg chg="del">
          <ac:chgData name="Ellen Fleetwood" userId="879af206-510a-4748-a0b7-a21ec93c8ceb" providerId="ADAL" clId="{01D0F1E2-8D43-4883-8012-871F42E036FF}" dt="2026-03-12T10:29:17.284" v="851" actId="478"/>
          <ac:spMkLst>
            <pc:docMk/>
            <pc:sldMk cId="1306067107" sldId="394"/>
            <ac:spMk id="2" creationId="{6A0FD64C-2AB8-E000-232E-D7787D49EA02}"/>
          </ac:spMkLst>
        </pc:spChg>
        <pc:picChg chg="add">
          <ac:chgData name="Ellen Fleetwood" userId="879af206-510a-4748-a0b7-a21ec93c8ceb" providerId="ADAL" clId="{01D0F1E2-8D43-4883-8012-871F42E036FF}" dt="2026-03-12T10:29:19.958" v="852" actId="22"/>
          <ac:picMkLst>
            <pc:docMk/>
            <pc:sldMk cId="1306067107" sldId="394"/>
            <ac:picMk id="5" creationId="{4D36FAE2-98B3-DED7-1CF2-5FBD95C3DC42}"/>
          </ac:picMkLst>
        </pc:picChg>
      </pc:sldChg>
      <pc:sldChg chg="addSp modSp new mod">
        <pc:chgData name="Ellen Fleetwood" userId="879af206-510a-4748-a0b7-a21ec93c8ceb" providerId="ADAL" clId="{01D0F1E2-8D43-4883-8012-871F42E036FF}" dt="2026-03-12T10:30:28.594" v="899" actId="20577"/>
        <pc:sldMkLst>
          <pc:docMk/>
          <pc:sldMk cId="2004604334" sldId="395"/>
        </pc:sldMkLst>
        <pc:spChg chg="add mod">
          <ac:chgData name="Ellen Fleetwood" userId="879af206-510a-4748-a0b7-a21ec93c8ceb" providerId="ADAL" clId="{01D0F1E2-8D43-4883-8012-871F42E036FF}" dt="2026-03-12T10:30:28.594" v="899" actId="20577"/>
          <ac:spMkLst>
            <pc:docMk/>
            <pc:sldMk cId="2004604334" sldId="395"/>
            <ac:spMk id="4" creationId="{EAFC5A2C-23F3-1A30-CBC9-603F350F802F}"/>
          </ac:spMkLst>
        </pc:spChg>
        <pc:picChg chg="add mod">
          <ac:chgData name="Ellen Fleetwood" userId="879af206-510a-4748-a0b7-a21ec93c8ceb" providerId="ADAL" clId="{01D0F1E2-8D43-4883-8012-871F42E036FF}" dt="2026-03-12T10:29:44.515" v="857" actId="1076"/>
          <ac:picMkLst>
            <pc:docMk/>
            <pc:sldMk cId="2004604334" sldId="395"/>
            <ac:picMk id="3" creationId="{4936836C-CFA4-5DB2-DF8C-DED596F999DA}"/>
          </ac:picMkLst>
        </pc:picChg>
      </pc:sldChg>
      <pc:sldChg chg="addSp delSp modSp add mod modAnim">
        <pc:chgData name="Ellen Fleetwood" userId="879af206-510a-4748-a0b7-a21ec93c8ceb" providerId="ADAL" clId="{01D0F1E2-8D43-4883-8012-871F42E036FF}" dt="2026-03-12T10:37:11.993" v="1339"/>
        <pc:sldMkLst>
          <pc:docMk/>
          <pc:sldMk cId="3469883246" sldId="396"/>
        </pc:sldMkLst>
        <pc:spChg chg="mod">
          <ac:chgData name="Ellen Fleetwood" userId="879af206-510a-4748-a0b7-a21ec93c8ceb" providerId="ADAL" clId="{01D0F1E2-8D43-4883-8012-871F42E036FF}" dt="2026-03-12T10:36:09.645" v="1264" actId="20577"/>
          <ac:spMkLst>
            <pc:docMk/>
            <pc:sldMk cId="3469883246" sldId="396"/>
            <ac:spMk id="3" creationId="{092A0636-CCB0-F4A3-97F0-EC7CB03BF5B0}"/>
          </ac:spMkLst>
        </pc:spChg>
        <pc:spChg chg="add mod">
          <ac:chgData name="Ellen Fleetwood" userId="879af206-510a-4748-a0b7-a21ec93c8ceb" providerId="ADAL" clId="{01D0F1E2-8D43-4883-8012-871F42E036FF}" dt="2026-03-12T10:37:02.687" v="1337" actId="207"/>
          <ac:spMkLst>
            <pc:docMk/>
            <pc:sldMk cId="3469883246" sldId="396"/>
            <ac:spMk id="7" creationId="{6C8E0E8F-1364-F3D9-6927-45B07CDF8A59}"/>
          </ac:spMkLst>
        </pc:spChg>
        <pc:picChg chg="add mod">
          <ac:chgData name="Ellen Fleetwood" userId="879af206-510a-4748-a0b7-a21ec93c8ceb" providerId="ADAL" clId="{01D0F1E2-8D43-4883-8012-871F42E036FF}" dt="2026-03-12T10:32:32.247" v="956" actId="14100"/>
          <ac:picMkLst>
            <pc:docMk/>
            <pc:sldMk cId="3469883246" sldId="396"/>
            <ac:picMk id="5" creationId="{F89BF01F-8A3F-11D1-A816-3A843EF3B2D2}"/>
          </ac:picMkLst>
        </pc:picChg>
        <pc:picChg chg="del">
          <ac:chgData name="Ellen Fleetwood" userId="879af206-510a-4748-a0b7-a21ec93c8ceb" providerId="ADAL" clId="{01D0F1E2-8D43-4883-8012-871F42E036FF}" dt="2026-03-12T10:32:19.305" v="953" actId="478"/>
          <ac:picMkLst>
            <pc:docMk/>
            <pc:sldMk cId="3469883246" sldId="396"/>
            <ac:picMk id="6" creationId="{77D05F55-9396-AB9E-FC7D-82CB87393979}"/>
          </ac:picMkLst>
        </pc:picChg>
        <pc:picChg chg="del">
          <ac:chgData name="Ellen Fleetwood" userId="879af206-510a-4748-a0b7-a21ec93c8ceb" providerId="ADAL" clId="{01D0F1E2-8D43-4883-8012-871F42E036FF}" dt="2026-03-12T10:34:01.796" v="1084" actId="478"/>
          <ac:picMkLst>
            <pc:docMk/>
            <pc:sldMk cId="3469883246" sldId="396"/>
            <ac:picMk id="1028" creationId="{EC37174B-647D-0305-5BFF-CCBC66AB9293}"/>
          </ac:picMkLst>
        </pc:picChg>
      </pc:sldChg>
      <pc:sldChg chg="new del">
        <pc:chgData name="Ellen Fleetwood" userId="879af206-510a-4748-a0b7-a21ec93c8ceb" providerId="ADAL" clId="{01D0F1E2-8D43-4883-8012-871F42E036FF}" dt="2026-03-12T10:59:26.135" v="1570" actId="2696"/>
        <pc:sldMkLst>
          <pc:docMk/>
          <pc:sldMk cId="2677318782" sldId="397"/>
        </pc:sldMkLst>
      </pc:sldChg>
      <pc:sldChg chg="new del">
        <pc:chgData name="Ellen Fleetwood" userId="879af206-510a-4748-a0b7-a21ec93c8ceb" providerId="ADAL" clId="{01D0F1E2-8D43-4883-8012-871F42E036FF}" dt="2026-03-12T15:30:54.955" v="1573" actId="2696"/>
        <pc:sldMkLst>
          <pc:docMk/>
          <pc:sldMk cId="4034552229" sldId="397"/>
        </pc:sldMkLst>
      </pc:sldChg>
      <pc:sldChg chg="add">
        <pc:chgData name="Ellen Fleetwood" userId="879af206-510a-4748-a0b7-a21ec93c8ceb" providerId="ADAL" clId="{01D0F1E2-8D43-4883-8012-871F42E036FF}" dt="2026-03-12T15:30:48.301" v="1572"/>
        <pc:sldMkLst>
          <pc:docMk/>
          <pc:sldMk cId="3092535507" sldId="737"/>
        </pc:sldMkLst>
      </pc:sldChg>
    </pc:docChg>
  </pc:docChgLst>
</pc:chgInfo>
</file>

<file path=ppt/comments/modernComment_13E_9B9C703B.xml><?xml version="1.0" encoding="utf-8"?>
<p188:cmLst xmlns:a="http://schemas.openxmlformats.org/drawingml/2006/main" xmlns:r="http://schemas.openxmlformats.org/officeDocument/2006/relationships" xmlns:p188="http://schemas.microsoft.com/office/powerpoint/2018/8/main">
  <p188:cm id="{0EAC8227-A5B1-4DA5-A8CF-0FF1E6C2DE04}" authorId="{390FF84E-A2F8-9740-0D00-A5E5D1D766D7}" created="2026-03-12T10:46:30.113">
    <ac:deMkLst xmlns:ac="http://schemas.microsoft.com/office/drawing/2013/main/command">
      <pc:docMk xmlns:pc="http://schemas.microsoft.com/office/powerpoint/2013/main/command"/>
      <pc:sldMk xmlns:pc="http://schemas.microsoft.com/office/powerpoint/2013/main/command" cId="2610720827" sldId="318"/>
      <ac:spMk id="3" creationId="{00000000-0000-0000-0000-000000000000}"/>
    </ac:deMkLst>
    <p188:txBody>
      <a:bodyPr/>
      <a:lstStyle/>
      <a:p>
        <a:r>
          <a:rPr lang="en-GB"/>
          <a:t>I wonder if we have some better ideas for resources/activities at home. Like category games. I’ll see if we’ve pulled any together for anything else.</a:t>
        </a:r>
      </a:p>
    </p188:txBody>
  </p188:cm>
</p188:cmLst>
</file>

<file path=ppt/comments/modernComment_182_2D34AE2E.xml><?xml version="1.0" encoding="utf-8"?>
<p188:cmLst xmlns:a="http://schemas.openxmlformats.org/drawingml/2006/main" xmlns:r="http://schemas.openxmlformats.org/officeDocument/2006/relationships" xmlns:p188="http://schemas.microsoft.com/office/powerpoint/2018/8/main">
  <p188:cm id="{C94DDB4D-3B48-4144-B018-7CA7E3A2CAE3}" authorId="{390FF84E-A2F8-9740-0D00-A5E5D1D766D7}" created="2026-03-12T10:45:46.495">
    <pc:sldMkLst xmlns:pc="http://schemas.microsoft.com/office/powerpoint/2013/main/command">
      <pc:docMk/>
      <pc:sldMk cId="758427182" sldId="386"/>
    </pc:sldMkLst>
    <p188:txBody>
      <a:bodyPr/>
      <a:lstStyle/>
      <a:p>
        <a:r>
          <a:rPr lang="en-GB"/>
          <a:t>I wondered if you want the 9-12 year old ones in there too as some will likely still be relevant</a:t>
        </a:r>
      </a:p>
    </p188:txBody>
  </p188:cm>
</p188:cmLst>
</file>

<file path=ppt/comments/modernComment_18B_777BD5AE.xml><?xml version="1.0" encoding="utf-8"?>
<p188:cmLst xmlns:a="http://schemas.openxmlformats.org/drawingml/2006/main" xmlns:r="http://schemas.openxmlformats.org/officeDocument/2006/relationships" xmlns:p188="http://schemas.microsoft.com/office/powerpoint/2018/8/main">
  <p188:cm id="{7D522B31-BB20-4DDD-9662-E6B84D443689}" authorId="{390FF84E-A2F8-9740-0D00-A5E5D1D766D7}" created="2026-03-12T10:54:03.832">
    <pc:sldMkLst xmlns:pc="http://schemas.microsoft.com/office/powerpoint/2013/main/command">
      <pc:docMk/>
      <pc:sldMk cId="2004604334" sldId="395"/>
    </pc:sldMkLst>
    <p188:replyLst>
      <p188:reply id="{6E609FB5-D1C1-4060-A5AA-9DB44D9DA89B}" authorId="{390FF84E-A2F8-9740-0D00-A5E5D1D766D7}" created="2026-03-12T10:54:29.409">
        <p188:txBody>
          <a:bodyPr/>
          <a:lstStyle/>
          <a:p>
            <a:r>
              <a:rPr lang="en-GB"/>
              <a:t>I also can’t seem to find it anywhere to embed from youtube sorry it’s clunky</a:t>
            </a:r>
          </a:p>
        </p188:txBody>
      </p188:reply>
    </p188:replyLst>
    <p188:txBody>
      <a:bodyPr/>
      <a:lstStyle/>
      <a:p>
        <a:r>
          <a:rPr lang="en-GB"/>
          <a:t>[@Gemma East] I think this video is really accessible and although it does say DLD at one point the strategies are the same as what you’ve already identified. I think it could be nice to show with the caviat of ‘these strategies are great for supporting communication even if no DLD diagnosis.’ See what you think.</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svg"/><Relationship Id="rId1" Type="http://schemas.openxmlformats.org/officeDocument/2006/relationships/image" Target="../media/image100.png"/><Relationship Id="rId6" Type="http://schemas.openxmlformats.org/officeDocument/2006/relationships/image" Target="../media/image105.svg"/><Relationship Id="rId5" Type="http://schemas.openxmlformats.org/officeDocument/2006/relationships/image" Target="../media/image104.png"/><Relationship Id="rId4" Type="http://schemas.openxmlformats.org/officeDocument/2006/relationships/image" Target="../media/image10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svg"/><Relationship Id="rId1" Type="http://schemas.openxmlformats.org/officeDocument/2006/relationships/image" Target="../media/image100.png"/><Relationship Id="rId6" Type="http://schemas.openxmlformats.org/officeDocument/2006/relationships/image" Target="../media/image105.svg"/><Relationship Id="rId5" Type="http://schemas.openxmlformats.org/officeDocument/2006/relationships/image" Target="../media/image104.png"/><Relationship Id="rId4" Type="http://schemas.openxmlformats.org/officeDocument/2006/relationships/image" Target="../media/image103.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232569-556F-4DCE-8FBD-4635636D76A9}" type="doc">
      <dgm:prSet loTypeId="urn:microsoft.com/office/officeart/2018/2/layout/IconCircle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AC4BDBA-0BF1-4E0F-AF48-EE9C3EDC8BB4}">
      <dgm:prSet/>
      <dgm:spPr/>
      <dgm:t>
        <a:bodyPr/>
        <a:lstStyle/>
        <a:p>
          <a:pPr>
            <a:lnSpc>
              <a:spcPct val="100000"/>
            </a:lnSpc>
          </a:pPr>
          <a:r>
            <a:rPr lang="en-US"/>
            <a:t>What is SLCN? </a:t>
          </a:r>
        </a:p>
      </dgm:t>
    </dgm:pt>
    <dgm:pt modelId="{B429D1D3-77E4-4502-91BE-45BFE33E9C5B}" type="parTrans" cxnId="{1279C86B-940C-45B8-9FB3-5D4AA426672B}">
      <dgm:prSet/>
      <dgm:spPr/>
      <dgm:t>
        <a:bodyPr/>
        <a:lstStyle/>
        <a:p>
          <a:endParaRPr lang="en-US"/>
        </a:p>
      </dgm:t>
    </dgm:pt>
    <dgm:pt modelId="{9BA6B54D-4596-40B8-B940-57E7A1E6D3EF}" type="sibTrans" cxnId="{1279C86B-940C-45B8-9FB3-5D4AA426672B}">
      <dgm:prSet/>
      <dgm:spPr/>
      <dgm:t>
        <a:bodyPr/>
        <a:lstStyle/>
        <a:p>
          <a:pPr>
            <a:lnSpc>
              <a:spcPct val="100000"/>
            </a:lnSpc>
          </a:pPr>
          <a:endParaRPr lang="en-US"/>
        </a:p>
      </dgm:t>
    </dgm:pt>
    <dgm:pt modelId="{ECA17FB4-BBD7-47F3-AC10-0FDB3C600E99}">
      <dgm:prSet/>
      <dgm:spPr/>
      <dgm:t>
        <a:bodyPr/>
        <a:lstStyle/>
        <a:p>
          <a:pPr>
            <a:lnSpc>
              <a:spcPct val="100000"/>
            </a:lnSpc>
          </a:pPr>
          <a:r>
            <a:rPr lang="en-US"/>
            <a:t>What does SLCN look like in day-to-day life? </a:t>
          </a:r>
        </a:p>
      </dgm:t>
    </dgm:pt>
    <dgm:pt modelId="{48590AC5-9108-4FA4-8AD7-77453DC5FE3A}" type="parTrans" cxnId="{33374145-41E8-4265-8494-B79E3335E5D2}">
      <dgm:prSet/>
      <dgm:spPr/>
      <dgm:t>
        <a:bodyPr/>
        <a:lstStyle/>
        <a:p>
          <a:endParaRPr lang="en-US"/>
        </a:p>
      </dgm:t>
    </dgm:pt>
    <dgm:pt modelId="{925BF674-DB26-479C-90EE-EE50E263E2AC}" type="sibTrans" cxnId="{33374145-41E8-4265-8494-B79E3335E5D2}">
      <dgm:prSet/>
      <dgm:spPr/>
      <dgm:t>
        <a:bodyPr/>
        <a:lstStyle/>
        <a:p>
          <a:pPr>
            <a:lnSpc>
              <a:spcPct val="100000"/>
            </a:lnSpc>
          </a:pPr>
          <a:endParaRPr lang="en-US"/>
        </a:p>
      </dgm:t>
    </dgm:pt>
    <dgm:pt modelId="{F578AE33-1B92-447D-9FE3-BD9A7B630074}">
      <dgm:prSet/>
      <dgm:spPr/>
      <dgm:t>
        <a:bodyPr/>
        <a:lstStyle/>
        <a:p>
          <a:pPr>
            <a:lnSpc>
              <a:spcPct val="100000"/>
            </a:lnSpc>
          </a:pPr>
          <a:r>
            <a:rPr lang="en-US"/>
            <a:t>What can we be doing to support SLCN? </a:t>
          </a:r>
        </a:p>
      </dgm:t>
    </dgm:pt>
    <dgm:pt modelId="{A1CFE51E-3700-403B-9CF8-D46F2AEB9EA2}" type="parTrans" cxnId="{0BB255DD-6A5B-411A-9445-6DA62F7A4BBE}">
      <dgm:prSet/>
      <dgm:spPr/>
      <dgm:t>
        <a:bodyPr/>
        <a:lstStyle/>
        <a:p>
          <a:endParaRPr lang="en-US"/>
        </a:p>
      </dgm:t>
    </dgm:pt>
    <dgm:pt modelId="{902AE9BC-D339-4227-BED5-944D7CEAFECE}" type="sibTrans" cxnId="{0BB255DD-6A5B-411A-9445-6DA62F7A4BBE}">
      <dgm:prSet/>
      <dgm:spPr/>
      <dgm:t>
        <a:bodyPr/>
        <a:lstStyle/>
        <a:p>
          <a:pPr>
            <a:lnSpc>
              <a:spcPct val="100000"/>
            </a:lnSpc>
          </a:pPr>
          <a:endParaRPr lang="en-US"/>
        </a:p>
      </dgm:t>
    </dgm:pt>
    <dgm:pt modelId="{BF56E1C4-4008-4C71-A462-15EFD36882D6}">
      <dgm:prSet/>
      <dgm:spPr/>
      <dgm:t>
        <a:bodyPr/>
        <a:lstStyle/>
        <a:p>
          <a:pPr>
            <a:lnSpc>
              <a:spcPct val="100000"/>
            </a:lnSpc>
          </a:pPr>
          <a:r>
            <a:rPr lang="en-US"/>
            <a:t>Secondary Language Link </a:t>
          </a:r>
        </a:p>
      </dgm:t>
    </dgm:pt>
    <dgm:pt modelId="{2B3C4781-4DD5-4928-AC16-7EE7B8994EC3}" type="parTrans" cxnId="{CD605FBD-7132-4547-BEF9-6CF5232B2CA9}">
      <dgm:prSet/>
      <dgm:spPr/>
      <dgm:t>
        <a:bodyPr/>
        <a:lstStyle/>
        <a:p>
          <a:endParaRPr lang="en-US"/>
        </a:p>
      </dgm:t>
    </dgm:pt>
    <dgm:pt modelId="{6D06FABD-971F-4BCA-BA46-01D1C7B6AEB2}" type="sibTrans" cxnId="{CD605FBD-7132-4547-BEF9-6CF5232B2CA9}">
      <dgm:prSet/>
      <dgm:spPr/>
      <dgm:t>
        <a:bodyPr/>
        <a:lstStyle/>
        <a:p>
          <a:endParaRPr lang="en-US"/>
        </a:p>
      </dgm:t>
    </dgm:pt>
    <dgm:pt modelId="{B1F2B1CF-7FB5-4557-8FEF-F5FC1DA86C2D}" type="pres">
      <dgm:prSet presAssocID="{E0232569-556F-4DCE-8FBD-4635636D76A9}" presName="root" presStyleCnt="0">
        <dgm:presLayoutVars>
          <dgm:dir/>
          <dgm:resizeHandles val="exact"/>
        </dgm:presLayoutVars>
      </dgm:prSet>
      <dgm:spPr/>
    </dgm:pt>
    <dgm:pt modelId="{4D13D7B7-E640-4308-AEB0-563578C4138C}" type="pres">
      <dgm:prSet presAssocID="{E0232569-556F-4DCE-8FBD-4635636D76A9}" presName="container" presStyleCnt="0">
        <dgm:presLayoutVars>
          <dgm:dir/>
          <dgm:resizeHandles val="exact"/>
        </dgm:presLayoutVars>
      </dgm:prSet>
      <dgm:spPr/>
    </dgm:pt>
    <dgm:pt modelId="{6FD94D1E-D84A-41B1-AB55-6B0B4E6CF3BD}" type="pres">
      <dgm:prSet presAssocID="{1AC4BDBA-0BF1-4E0F-AF48-EE9C3EDC8BB4}" presName="compNode" presStyleCnt="0"/>
      <dgm:spPr/>
    </dgm:pt>
    <dgm:pt modelId="{076C316D-C6E8-4C13-85A9-F7AA5116F82F}" type="pres">
      <dgm:prSet presAssocID="{1AC4BDBA-0BF1-4E0F-AF48-EE9C3EDC8BB4}" presName="iconBgRect" presStyleLbl="bgShp" presStyleIdx="0" presStyleCnt="4"/>
      <dgm:spPr/>
    </dgm:pt>
    <dgm:pt modelId="{4C846653-E5D2-4791-91B2-ED44C4B77FAF}" type="pres">
      <dgm:prSet presAssocID="{1AC4BDBA-0BF1-4E0F-AF48-EE9C3EDC8BB4}"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Question Mark with solid fill"/>
        </a:ext>
      </dgm:extLst>
    </dgm:pt>
    <dgm:pt modelId="{84F701AF-BB4F-4D6F-9C33-29E91F7FD303}" type="pres">
      <dgm:prSet presAssocID="{1AC4BDBA-0BF1-4E0F-AF48-EE9C3EDC8BB4}" presName="spaceRect" presStyleCnt="0"/>
      <dgm:spPr/>
    </dgm:pt>
    <dgm:pt modelId="{258CA603-01A8-4C90-BD9E-EB5FD9E960ED}" type="pres">
      <dgm:prSet presAssocID="{1AC4BDBA-0BF1-4E0F-AF48-EE9C3EDC8BB4}" presName="textRect" presStyleLbl="revTx" presStyleIdx="0" presStyleCnt="4">
        <dgm:presLayoutVars>
          <dgm:chMax val="1"/>
          <dgm:chPref val="1"/>
        </dgm:presLayoutVars>
      </dgm:prSet>
      <dgm:spPr/>
    </dgm:pt>
    <dgm:pt modelId="{AB4DFB17-2AAF-4676-8A36-B7BC5AF9630F}" type="pres">
      <dgm:prSet presAssocID="{9BA6B54D-4596-40B8-B940-57E7A1E6D3EF}" presName="sibTrans" presStyleLbl="sibTrans2D1" presStyleIdx="0" presStyleCnt="0"/>
      <dgm:spPr/>
    </dgm:pt>
    <dgm:pt modelId="{3E4CBCB8-C653-4598-96AA-02BFBE054CF5}" type="pres">
      <dgm:prSet presAssocID="{ECA17FB4-BBD7-47F3-AC10-0FDB3C600E99}" presName="compNode" presStyleCnt="0"/>
      <dgm:spPr/>
    </dgm:pt>
    <dgm:pt modelId="{37787244-5D6F-478F-B9C5-8242B1C7EE40}" type="pres">
      <dgm:prSet presAssocID="{ECA17FB4-BBD7-47F3-AC10-0FDB3C600E99}" presName="iconBgRect" presStyleLbl="bgShp" presStyleIdx="1" presStyleCnt="4"/>
      <dgm:spPr/>
    </dgm:pt>
    <dgm:pt modelId="{0A8EC7F4-40F1-4B3B-A251-8E101D292DCE}" type="pres">
      <dgm:prSet presAssocID="{ECA17FB4-BBD7-47F3-AC10-0FDB3C600E99}"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Eyes with solid fill"/>
        </a:ext>
      </dgm:extLst>
    </dgm:pt>
    <dgm:pt modelId="{AB5FD7D6-073B-4576-A294-79F347291C02}" type="pres">
      <dgm:prSet presAssocID="{ECA17FB4-BBD7-47F3-AC10-0FDB3C600E99}" presName="spaceRect" presStyleCnt="0"/>
      <dgm:spPr/>
    </dgm:pt>
    <dgm:pt modelId="{69747958-300F-44CA-9DB8-8A5FDDC857E1}" type="pres">
      <dgm:prSet presAssocID="{ECA17FB4-BBD7-47F3-AC10-0FDB3C600E99}" presName="textRect" presStyleLbl="revTx" presStyleIdx="1" presStyleCnt="4">
        <dgm:presLayoutVars>
          <dgm:chMax val="1"/>
          <dgm:chPref val="1"/>
        </dgm:presLayoutVars>
      </dgm:prSet>
      <dgm:spPr/>
    </dgm:pt>
    <dgm:pt modelId="{38406814-6920-489C-8D78-6FE234B6BBDF}" type="pres">
      <dgm:prSet presAssocID="{925BF674-DB26-479C-90EE-EE50E263E2AC}" presName="sibTrans" presStyleLbl="sibTrans2D1" presStyleIdx="0" presStyleCnt="0"/>
      <dgm:spPr/>
    </dgm:pt>
    <dgm:pt modelId="{5FA2A431-BCA9-459B-B601-FD5E68BEDB5A}" type="pres">
      <dgm:prSet presAssocID="{F578AE33-1B92-447D-9FE3-BD9A7B630074}" presName="compNode" presStyleCnt="0"/>
      <dgm:spPr/>
    </dgm:pt>
    <dgm:pt modelId="{EECFBF02-784C-4EC5-9172-CE17022CD700}" type="pres">
      <dgm:prSet presAssocID="{F578AE33-1B92-447D-9FE3-BD9A7B630074}" presName="iconBgRect" presStyleLbl="bgShp" presStyleIdx="2" presStyleCnt="4"/>
      <dgm:spPr/>
    </dgm:pt>
    <dgm:pt modelId="{E281F601-E68C-4A99-9681-40E39450DB60}" type="pres">
      <dgm:prSet presAssocID="{F578AE33-1B92-447D-9FE3-BD9A7B630074}"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lipboard Checked with solid fill"/>
        </a:ext>
      </dgm:extLst>
    </dgm:pt>
    <dgm:pt modelId="{22C1D0D9-8FDF-43C1-8EE1-1456A66B9FD4}" type="pres">
      <dgm:prSet presAssocID="{F578AE33-1B92-447D-9FE3-BD9A7B630074}" presName="spaceRect" presStyleCnt="0"/>
      <dgm:spPr/>
    </dgm:pt>
    <dgm:pt modelId="{D7DDFD27-2C0B-46B1-B7BE-4C73E86CB917}" type="pres">
      <dgm:prSet presAssocID="{F578AE33-1B92-447D-9FE3-BD9A7B630074}" presName="textRect" presStyleLbl="revTx" presStyleIdx="2" presStyleCnt="4">
        <dgm:presLayoutVars>
          <dgm:chMax val="1"/>
          <dgm:chPref val="1"/>
        </dgm:presLayoutVars>
      </dgm:prSet>
      <dgm:spPr/>
    </dgm:pt>
    <dgm:pt modelId="{AA7E0FD6-483F-46C8-8252-ACC2C04C548D}" type="pres">
      <dgm:prSet presAssocID="{902AE9BC-D339-4227-BED5-944D7CEAFECE}" presName="sibTrans" presStyleLbl="sibTrans2D1" presStyleIdx="0" presStyleCnt="0"/>
      <dgm:spPr/>
    </dgm:pt>
    <dgm:pt modelId="{52EBB299-2C69-44E7-8BF0-9DF7B035B7CA}" type="pres">
      <dgm:prSet presAssocID="{BF56E1C4-4008-4C71-A462-15EFD36882D6}" presName="compNode" presStyleCnt="0"/>
      <dgm:spPr/>
    </dgm:pt>
    <dgm:pt modelId="{411F9D01-4C86-412F-BCB6-2278CE57C0DF}" type="pres">
      <dgm:prSet presAssocID="{BF56E1C4-4008-4C71-A462-15EFD36882D6}" presName="iconBgRect" presStyleLbl="bgShp" presStyleIdx="3" presStyleCnt="4"/>
      <dgm:spPr/>
    </dgm:pt>
    <dgm:pt modelId="{162B0CE9-B9F4-485C-95DA-9CE7ED7846B2}" type="pres">
      <dgm:prSet presAssocID="{BF56E1C4-4008-4C71-A462-15EFD36882D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itor"/>
        </a:ext>
      </dgm:extLst>
    </dgm:pt>
    <dgm:pt modelId="{2491ECEB-5873-463A-959B-36F393F5E46A}" type="pres">
      <dgm:prSet presAssocID="{BF56E1C4-4008-4C71-A462-15EFD36882D6}" presName="spaceRect" presStyleCnt="0"/>
      <dgm:spPr/>
    </dgm:pt>
    <dgm:pt modelId="{B37930F6-7FAB-4A92-818D-B7E2DD247CFD}" type="pres">
      <dgm:prSet presAssocID="{BF56E1C4-4008-4C71-A462-15EFD36882D6}" presName="textRect" presStyleLbl="revTx" presStyleIdx="3" presStyleCnt="4">
        <dgm:presLayoutVars>
          <dgm:chMax val="1"/>
          <dgm:chPref val="1"/>
        </dgm:presLayoutVars>
      </dgm:prSet>
      <dgm:spPr/>
    </dgm:pt>
  </dgm:ptLst>
  <dgm:cxnLst>
    <dgm:cxn modelId="{A132C108-E0A9-44AF-8F20-4831EC38A4C5}" type="presOf" srcId="{E0232569-556F-4DCE-8FBD-4635636D76A9}" destId="{B1F2B1CF-7FB5-4557-8FEF-F5FC1DA86C2D}" srcOrd="0" destOrd="0" presId="urn:microsoft.com/office/officeart/2018/2/layout/IconCircleList"/>
    <dgm:cxn modelId="{BB53EA10-F396-43A9-8167-B509EEEA2501}" type="presOf" srcId="{9BA6B54D-4596-40B8-B940-57E7A1E6D3EF}" destId="{AB4DFB17-2AAF-4676-8A36-B7BC5AF9630F}" srcOrd="0" destOrd="0" presId="urn:microsoft.com/office/officeart/2018/2/layout/IconCircleList"/>
    <dgm:cxn modelId="{C044232D-C1C7-4E71-99AF-35D02CDE25BB}" type="presOf" srcId="{925BF674-DB26-479C-90EE-EE50E263E2AC}" destId="{38406814-6920-489C-8D78-6FE234B6BBDF}" srcOrd="0" destOrd="0" presId="urn:microsoft.com/office/officeart/2018/2/layout/IconCircleList"/>
    <dgm:cxn modelId="{2D83A22F-C7BB-44C1-84E1-E85D30E504B3}" type="presOf" srcId="{1AC4BDBA-0BF1-4E0F-AF48-EE9C3EDC8BB4}" destId="{258CA603-01A8-4C90-BD9E-EB5FD9E960ED}" srcOrd="0" destOrd="0" presId="urn:microsoft.com/office/officeart/2018/2/layout/IconCircleList"/>
    <dgm:cxn modelId="{33374145-41E8-4265-8494-B79E3335E5D2}" srcId="{E0232569-556F-4DCE-8FBD-4635636D76A9}" destId="{ECA17FB4-BBD7-47F3-AC10-0FDB3C600E99}" srcOrd="1" destOrd="0" parTransId="{48590AC5-9108-4FA4-8AD7-77453DC5FE3A}" sibTransId="{925BF674-DB26-479C-90EE-EE50E263E2AC}"/>
    <dgm:cxn modelId="{1279C86B-940C-45B8-9FB3-5D4AA426672B}" srcId="{E0232569-556F-4DCE-8FBD-4635636D76A9}" destId="{1AC4BDBA-0BF1-4E0F-AF48-EE9C3EDC8BB4}" srcOrd="0" destOrd="0" parTransId="{B429D1D3-77E4-4502-91BE-45BFE33E9C5B}" sibTransId="{9BA6B54D-4596-40B8-B940-57E7A1E6D3EF}"/>
    <dgm:cxn modelId="{B381758A-54F4-4825-8963-CD3A2F5F42F6}" type="presOf" srcId="{902AE9BC-D339-4227-BED5-944D7CEAFECE}" destId="{AA7E0FD6-483F-46C8-8252-ACC2C04C548D}" srcOrd="0" destOrd="0" presId="urn:microsoft.com/office/officeart/2018/2/layout/IconCircleList"/>
    <dgm:cxn modelId="{CD605FBD-7132-4547-BEF9-6CF5232B2CA9}" srcId="{E0232569-556F-4DCE-8FBD-4635636D76A9}" destId="{BF56E1C4-4008-4C71-A462-15EFD36882D6}" srcOrd="3" destOrd="0" parTransId="{2B3C4781-4DD5-4928-AC16-7EE7B8994EC3}" sibTransId="{6D06FABD-971F-4BCA-BA46-01D1C7B6AEB2}"/>
    <dgm:cxn modelId="{1A300DD8-8D74-4500-B497-A6EA6714434F}" type="presOf" srcId="{BF56E1C4-4008-4C71-A462-15EFD36882D6}" destId="{B37930F6-7FAB-4A92-818D-B7E2DD247CFD}" srcOrd="0" destOrd="0" presId="urn:microsoft.com/office/officeart/2018/2/layout/IconCircleList"/>
    <dgm:cxn modelId="{0BB255DD-6A5B-411A-9445-6DA62F7A4BBE}" srcId="{E0232569-556F-4DCE-8FBD-4635636D76A9}" destId="{F578AE33-1B92-447D-9FE3-BD9A7B630074}" srcOrd="2" destOrd="0" parTransId="{A1CFE51E-3700-403B-9CF8-D46F2AEB9EA2}" sibTransId="{902AE9BC-D339-4227-BED5-944D7CEAFECE}"/>
    <dgm:cxn modelId="{DF79B5F1-8A54-41BA-846E-B2ABAEAE5E68}" type="presOf" srcId="{F578AE33-1B92-447D-9FE3-BD9A7B630074}" destId="{D7DDFD27-2C0B-46B1-B7BE-4C73E86CB917}" srcOrd="0" destOrd="0" presId="urn:microsoft.com/office/officeart/2018/2/layout/IconCircleList"/>
    <dgm:cxn modelId="{AAACE6F1-CA3F-427A-8C74-A8FA45A71468}" type="presOf" srcId="{ECA17FB4-BBD7-47F3-AC10-0FDB3C600E99}" destId="{69747958-300F-44CA-9DB8-8A5FDDC857E1}" srcOrd="0" destOrd="0" presId="urn:microsoft.com/office/officeart/2018/2/layout/IconCircleList"/>
    <dgm:cxn modelId="{475E530B-45F2-42B4-9E5A-28FB9F41DDAD}" type="presParOf" srcId="{B1F2B1CF-7FB5-4557-8FEF-F5FC1DA86C2D}" destId="{4D13D7B7-E640-4308-AEB0-563578C4138C}" srcOrd="0" destOrd="0" presId="urn:microsoft.com/office/officeart/2018/2/layout/IconCircleList"/>
    <dgm:cxn modelId="{39BA1492-53B3-4175-ACA7-DDC6BF9E19CA}" type="presParOf" srcId="{4D13D7B7-E640-4308-AEB0-563578C4138C}" destId="{6FD94D1E-D84A-41B1-AB55-6B0B4E6CF3BD}" srcOrd="0" destOrd="0" presId="urn:microsoft.com/office/officeart/2018/2/layout/IconCircleList"/>
    <dgm:cxn modelId="{8218D22A-C475-4791-884B-D97522F82282}" type="presParOf" srcId="{6FD94D1E-D84A-41B1-AB55-6B0B4E6CF3BD}" destId="{076C316D-C6E8-4C13-85A9-F7AA5116F82F}" srcOrd="0" destOrd="0" presId="urn:microsoft.com/office/officeart/2018/2/layout/IconCircleList"/>
    <dgm:cxn modelId="{30E30BAD-092E-405D-8FAF-3937B21F3761}" type="presParOf" srcId="{6FD94D1E-D84A-41B1-AB55-6B0B4E6CF3BD}" destId="{4C846653-E5D2-4791-91B2-ED44C4B77FAF}" srcOrd="1" destOrd="0" presId="urn:microsoft.com/office/officeart/2018/2/layout/IconCircleList"/>
    <dgm:cxn modelId="{61B2A0C2-3536-4187-9A33-14E23F0F8ADA}" type="presParOf" srcId="{6FD94D1E-D84A-41B1-AB55-6B0B4E6CF3BD}" destId="{84F701AF-BB4F-4D6F-9C33-29E91F7FD303}" srcOrd="2" destOrd="0" presId="urn:microsoft.com/office/officeart/2018/2/layout/IconCircleList"/>
    <dgm:cxn modelId="{1A2A2957-EAE2-42BD-82EE-0237B6277F75}" type="presParOf" srcId="{6FD94D1E-D84A-41B1-AB55-6B0B4E6CF3BD}" destId="{258CA603-01A8-4C90-BD9E-EB5FD9E960ED}" srcOrd="3" destOrd="0" presId="urn:microsoft.com/office/officeart/2018/2/layout/IconCircleList"/>
    <dgm:cxn modelId="{EFF22B91-A369-4B7D-A3FE-0912CEA075D7}" type="presParOf" srcId="{4D13D7B7-E640-4308-AEB0-563578C4138C}" destId="{AB4DFB17-2AAF-4676-8A36-B7BC5AF9630F}" srcOrd="1" destOrd="0" presId="urn:microsoft.com/office/officeart/2018/2/layout/IconCircleList"/>
    <dgm:cxn modelId="{D795411F-4109-4293-ACB2-1A2C2F8B6F1D}" type="presParOf" srcId="{4D13D7B7-E640-4308-AEB0-563578C4138C}" destId="{3E4CBCB8-C653-4598-96AA-02BFBE054CF5}" srcOrd="2" destOrd="0" presId="urn:microsoft.com/office/officeart/2018/2/layout/IconCircleList"/>
    <dgm:cxn modelId="{0337497A-651E-409A-98C7-D56831D0D35C}" type="presParOf" srcId="{3E4CBCB8-C653-4598-96AA-02BFBE054CF5}" destId="{37787244-5D6F-478F-B9C5-8242B1C7EE40}" srcOrd="0" destOrd="0" presId="urn:microsoft.com/office/officeart/2018/2/layout/IconCircleList"/>
    <dgm:cxn modelId="{D85F71F8-8507-4414-BC1F-F0E2F81099CF}" type="presParOf" srcId="{3E4CBCB8-C653-4598-96AA-02BFBE054CF5}" destId="{0A8EC7F4-40F1-4B3B-A251-8E101D292DCE}" srcOrd="1" destOrd="0" presId="urn:microsoft.com/office/officeart/2018/2/layout/IconCircleList"/>
    <dgm:cxn modelId="{5971EF23-D7DA-44C6-B6AE-8C45490094AD}" type="presParOf" srcId="{3E4CBCB8-C653-4598-96AA-02BFBE054CF5}" destId="{AB5FD7D6-073B-4576-A294-79F347291C02}" srcOrd="2" destOrd="0" presId="urn:microsoft.com/office/officeart/2018/2/layout/IconCircleList"/>
    <dgm:cxn modelId="{82B23D42-D207-4048-B2BA-6228FC8B2A55}" type="presParOf" srcId="{3E4CBCB8-C653-4598-96AA-02BFBE054CF5}" destId="{69747958-300F-44CA-9DB8-8A5FDDC857E1}" srcOrd="3" destOrd="0" presId="urn:microsoft.com/office/officeart/2018/2/layout/IconCircleList"/>
    <dgm:cxn modelId="{DF52532F-AAAD-408B-B632-CEF54523D400}" type="presParOf" srcId="{4D13D7B7-E640-4308-AEB0-563578C4138C}" destId="{38406814-6920-489C-8D78-6FE234B6BBDF}" srcOrd="3" destOrd="0" presId="urn:microsoft.com/office/officeart/2018/2/layout/IconCircleList"/>
    <dgm:cxn modelId="{69EB9888-9850-424F-A4D0-1B755519AF01}" type="presParOf" srcId="{4D13D7B7-E640-4308-AEB0-563578C4138C}" destId="{5FA2A431-BCA9-459B-B601-FD5E68BEDB5A}" srcOrd="4" destOrd="0" presId="urn:microsoft.com/office/officeart/2018/2/layout/IconCircleList"/>
    <dgm:cxn modelId="{64DFC425-8F5B-44AA-82C5-E31B11B070AD}" type="presParOf" srcId="{5FA2A431-BCA9-459B-B601-FD5E68BEDB5A}" destId="{EECFBF02-784C-4EC5-9172-CE17022CD700}" srcOrd="0" destOrd="0" presId="urn:microsoft.com/office/officeart/2018/2/layout/IconCircleList"/>
    <dgm:cxn modelId="{D8C0FA53-09E5-4C1C-AAAC-BD7FF54DA87F}" type="presParOf" srcId="{5FA2A431-BCA9-459B-B601-FD5E68BEDB5A}" destId="{E281F601-E68C-4A99-9681-40E39450DB60}" srcOrd="1" destOrd="0" presId="urn:microsoft.com/office/officeart/2018/2/layout/IconCircleList"/>
    <dgm:cxn modelId="{3CFF97E0-BDFF-47AF-9642-0BACA33B5B7C}" type="presParOf" srcId="{5FA2A431-BCA9-459B-B601-FD5E68BEDB5A}" destId="{22C1D0D9-8FDF-43C1-8EE1-1456A66B9FD4}" srcOrd="2" destOrd="0" presId="urn:microsoft.com/office/officeart/2018/2/layout/IconCircleList"/>
    <dgm:cxn modelId="{8B298A39-0CA0-4426-BD5D-876F8EE5B47F}" type="presParOf" srcId="{5FA2A431-BCA9-459B-B601-FD5E68BEDB5A}" destId="{D7DDFD27-2C0B-46B1-B7BE-4C73E86CB917}" srcOrd="3" destOrd="0" presId="urn:microsoft.com/office/officeart/2018/2/layout/IconCircleList"/>
    <dgm:cxn modelId="{DB22316E-DB93-4EAF-8935-F91C7D65616E}" type="presParOf" srcId="{4D13D7B7-E640-4308-AEB0-563578C4138C}" destId="{AA7E0FD6-483F-46C8-8252-ACC2C04C548D}" srcOrd="5" destOrd="0" presId="urn:microsoft.com/office/officeart/2018/2/layout/IconCircleList"/>
    <dgm:cxn modelId="{86AEC5C2-C8B0-46D1-9684-B6D64004665B}" type="presParOf" srcId="{4D13D7B7-E640-4308-AEB0-563578C4138C}" destId="{52EBB299-2C69-44E7-8BF0-9DF7B035B7CA}" srcOrd="6" destOrd="0" presId="urn:microsoft.com/office/officeart/2018/2/layout/IconCircleList"/>
    <dgm:cxn modelId="{C97494DA-D13E-4A37-8186-0FD103BD4E35}" type="presParOf" srcId="{52EBB299-2C69-44E7-8BF0-9DF7B035B7CA}" destId="{411F9D01-4C86-412F-BCB6-2278CE57C0DF}" srcOrd="0" destOrd="0" presId="urn:microsoft.com/office/officeart/2018/2/layout/IconCircleList"/>
    <dgm:cxn modelId="{C972A5A7-1AF8-43E8-BAAC-9F549D00B8A0}" type="presParOf" srcId="{52EBB299-2C69-44E7-8BF0-9DF7B035B7CA}" destId="{162B0CE9-B9F4-485C-95DA-9CE7ED7846B2}" srcOrd="1" destOrd="0" presId="urn:microsoft.com/office/officeart/2018/2/layout/IconCircleList"/>
    <dgm:cxn modelId="{68D86A1D-97C7-40FC-9D05-5645065FB147}" type="presParOf" srcId="{52EBB299-2C69-44E7-8BF0-9DF7B035B7CA}" destId="{2491ECEB-5873-463A-959B-36F393F5E46A}" srcOrd="2" destOrd="0" presId="urn:microsoft.com/office/officeart/2018/2/layout/IconCircleList"/>
    <dgm:cxn modelId="{D570D44A-F6AF-46E9-8308-85CA6FDFB65D}" type="presParOf" srcId="{52EBB299-2C69-44E7-8BF0-9DF7B035B7CA}" destId="{B37930F6-7FAB-4A92-818D-B7E2DD247CFD}"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5FF699-6B82-40C6-89B2-97E935A48CA6}" type="doc">
      <dgm:prSet loTypeId="urn:microsoft.com/office/officeart/2005/8/layout/hList6" loCatId="list" qsTypeId="urn:microsoft.com/office/officeart/2005/8/quickstyle/simple1" qsCatId="simple" csTypeId="urn:microsoft.com/office/officeart/2005/8/colors/colorful4" csCatId="colorful" phldr="1"/>
      <dgm:spPr/>
      <dgm:t>
        <a:bodyPr/>
        <a:lstStyle/>
        <a:p>
          <a:endParaRPr lang="en-US"/>
        </a:p>
      </dgm:t>
    </dgm:pt>
    <dgm:pt modelId="{678CF4F1-7B11-4DAA-AB44-BAE5DBECBD79}">
      <dgm:prSet phldrT="[Text]" phldr="0" custT="1"/>
      <dgm:spPr/>
      <dgm:t>
        <a:bodyPr/>
        <a:lstStyle/>
        <a:p>
          <a:r>
            <a:rPr lang="en-US" sz="2800">
              <a:latin typeface="Aptos Display" panose="020F0302020204030204"/>
            </a:rPr>
            <a:t>Speech</a:t>
          </a:r>
          <a:endParaRPr lang="en-US" sz="2800"/>
        </a:p>
      </dgm:t>
    </dgm:pt>
    <dgm:pt modelId="{84E13EA7-6719-4672-A98F-3B59428A7CCF}" type="parTrans" cxnId="{B28F425A-9070-430B-A608-C8ED1EB234B4}">
      <dgm:prSet/>
      <dgm:spPr/>
      <dgm:t>
        <a:bodyPr/>
        <a:lstStyle/>
        <a:p>
          <a:endParaRPr lang="en-US"/>
        </a:p>
      </dgm:t>
    </dgm:pt>
    <dgm:pt modelId="{30CF1F7E-C42B-4950-A1F8-FD3B855FC987}" type="sibTrans" cxnId="{B28F425A-9070-430B-A608-C8ED1EB234B4}">
      <dgm:prSet/>
      <dgm:spPr/>
      <dgm:t>
        <a:bodyPr/>
        <a:lstStyle/>
        <a:p>
          <a:endParaRPr lang="en-US"/>
        </a:p>
      </dgm:t>
    </dgm:pt>
    <dgm:pt modelId="{03B99A93-2F89-4F67-9DFC-E21ABA1027E9}">
      <dgm:prSet phldrT="[Text]" phldr="0" custT="1"/>
      <dgm:spPr/>
      <dgm:t>
        <a:bodyPr/>
        <a:lstStyle/>
        <a:p>
          <a:pPr rtl="0"/>
          <a:r>
            <a:rPr lang="en-US" sz="2000">
              <a:latin typeface="Aptos Display" panose="020F0302020204030204"/>
            </a:rPr>
            <a:t>How words sound</a:t>
          </a:r>
          <a:endParaRPr lang="en-US" sz="2000"/>
        </a:p>
      </dgm:t>
    </dgm:pt>
    <dgm:pt modelId="{55647189-C99F-42BE-BE76-EDC23215341B}" type="parTrans" cxnId="{9DEC0C6B-BA3D-495A-A849-1E38FADA079C}">
      <dgm:prSet/>
      <dgm:spPr/>
      <dgm:t>
        <a:bodyPr/>
        <a:lstStyle/>
        <a:p>
          <a:endParaRPr lang="en-US"/>
        </a:p>
      </dgm:t>
    </dgm:pt>
    <dgm:pt modelId="{7B1F8798-7E0C-4FDA-A433-ECE8FCDAB802}" type="sibTrans" cxnId="{9DEC0C6B-BA3D-495A-A849-1E38FADA079C}">
      <dgm:prSet/>
      <dgm:spPr/>
      <dgm:t>
        <a:bodyPr/>
        <a:lstStyle/>
        <a:p>
          <a:endParaRPr lang="en-US"/>
        </a:p>
      </dgm:t>
    </dgm:pt>
    <dgm:pt modelId="{3AAA10CF-2A48-416A-A7E5-7EF718A9375A}">
      <dgm:prSet phldrT="[Text]" phldr="0" custT="1"/>
      <dgm:spPr/>
      <dgm:t>
        <a:bodyPr/>
        <a:lstStyle/>
        <a:p>
          <a:pPr rtl="0"/>
          <a:r>
            <a:rPr lang="en-US" sz="2000">
              <a:latin typeface="Aptos Display" panose="020F0302020204030204"/>
            </a:rPr>
            <a:t>Errors might be using the wrong sounds or using distorted sounds</a:t>
          </a:r>
          <a:endParaRPr lang="en-US" sz="2000"/>
        </a:p>
      </dgm:t>
    </dgm:pt>
    <dgm:pt modelId="{B52E5187-E14E-4755-8762-428C89FDE72B}" type="parTrans" cxnId="{5D712B38-760E-4C65-947F-F602EB1CB37B}">
      <dgm:prSet/>
      <dgm:spPr/>
      <dgm:t>
        <a:bodyPr/>
        <a:lstStyle/>
        <a:p>
          <a:endParaRPr lang="en-US"/>
        </a:p>
      </dgm:t>
    </dgm:pt>
    <dgm:pt modelId="{AFC21E87-EB17-4BFF-AF13-0ABCAA5DDF4E}" type="sibTrans" cxnId="{5D712B38-760E-4C65-947F-F602EB1CB37B}">
      <dgm:prSet/>
      <dgm:spPr/>
      <dgm:t>
        <a:bodyPr/>
        <a:lstStyle/>
        <a:p>
          <a:endParaRPr lang="en-US"/>
        </a:p>
      </dgm:t>
    </dgm:pt>
    <dgm:pt modelId="{BAF35D7A-6330-41C0-B3A6-F44505ED6A50}">
      <dgm:prSet phldrT="[Text]" phldr="0" custT="1"/>
      <dgm:spPr/>
      <dgm:t>
        <a:bodyPr/>
        <a:lstStyle/>
        <a:p>
          <a:r>
            <a:rPr lang="en-US" sz="2800">
              <a:latin typeface="Aptos Display" panose="020F0302020204030204"/>
            </a:rPr>
            <a:t>Language</a:t>
          </a:r>
          <a:endParaRPr lang="en-US" sz="2800"/>
        </a:p>
      </dgm:t>
    </dgm:pt>
    <dgm:pt modelId="{6C38B493-F3AA-4CBB-942B-E98AC158D7E7}" type="parTrans" cxnId="{FE748546-8796-4C5C-AEF7-24BB58B5F6CF}">
      <dgm:prSet/>
      <dgm:spPr/>
      <dgm:t>
        <a:bodyPr/>
        <a:lstStyle/>
        <a:p>
          <a:endParaRPr lang="en-US"/>
        </a:p>
      </dgm:t>
    </dgm:pt>
    <dgm:pt modelId="{99164A56-7E94-4E5A-83E8-6B8B5868BB6D}" type="sibTrans" cxnId="{FE748546-8796-4C5C-AEF7-24BB58B5F6CF}">
      <dgm:prSet/>
      <dgm:spPr/>
      <dgm:t>
        <a:bodyPr/>
        <a:lstStyle/>
        <a:p>
          <a:endParaRPr lang="en-US"/>
        </a:p>
      </dgm:t>
    </dgm:pt>
    <dgm:pt modelId="{B8892AB5-CDB7-49C4-A147-73EDDD12C29B}">
      <dgm:prSet phldrT="[Text]" phldr="0" custT="1"/>
      <dgm:spPr/>
      <dgm:t>
        <a:bodyPr/>
        <a:lstStyle/>
        <a:p>
          <a:pPr rtl="0"/>
          <a:r>
            <a:rPr lang="en-US" sz="2000">
              <a:latin typeface="Aptos Display" panose="020F0302020204030204"/>
            </a:rPr>
            <a:t>Understanding words, sentences, questions</a:t>
          </a:r>
          <a:endParaRPr lang="en-US" sz="2000"/>
        </a:p>
      </dgm:t>
    </dgm:pt>
    <dgm:pt modelId="{4FFC8E04-3E14-43A4-9B34-46D0C88F78C2}" type="parTrans" cxnId="{EBCDADE6-DB42-48D1-9813-C0E73FCC4DB0}">
      <dgm:prSet/>
      <dgm:spPr/>
      <dgm:t>
        <a:bodyPr/>
        <a:lstStyle/>
        <a:p>
          <a:endParaRPr lang="en-US"/>
        </a:p>
      </dgm:t>
    </dgm:pt>
    <dgm:pt modelId="{8C756C96-F7AA-4C11-B4E0-A201B193168F}" type="sibTrans" cxnId="{EBCDADE6-DB42-48D1-9813-C0E73FCC4DB0}">
      <dgm:prSet/>
      <dgm:spPr/>
      <dgm:t>
        <a:bodyPr/>
        <a:lstStyle/>
        <a:p>
          <a:endParaRPr lang="en-US"/>
        </a:p>
      </dgm:t>
    </dgm:pt>
    <dgm:pt modelId="{6637ACBC-8594-4746-B636-BA6FE82B78DC}">
      <dgm:prSet phldrT="[Text]" phldr="0" custT="1"/>
      <dgm:spPr/>
      <dgm:t>
        <a:bodyPr/>
        <a:lstStyle/>
        <a:p>
          <a:pPr rtl="0"/>
          <a:r>
            <a:rPr lang="en-US" sz="2000">
              <a:latin typeface="Aptos Display" panose="020F0302020204030204"/>
            </a:rPr>
            <a:t>Vocabulary knowledge</a:t>
          </a:r>
          <a:endParaRPr lang="en-US" sz="2000"/>
        </a:p>
      </dgm:t>
    </dgm:pt>
    <dgm:pt modelId="{58093CB4-70D7-48CA-A6CF-EF1C1A85F5BC}" type="parTrans" cxnId="{B0DDA69F-9A4C-44D5-9FDF-281ED31E0CA9}">
      <dgm:prSet/>
      <dgm:spPr/>
      <dgm:t>
        <a:bodyPr/>
        <a:lstStyle/>
        <a:p>
          <a:endParaRPr lang="en-US"/>
        </a:p>
      </dgm:t>
    </dgm:pt>
    <dgm:pt modelId="{5052EBB0-B159-436B-8797-2BCD4ABF1C78}" type="sibTrans" cxnId="{B0DDA69F-9A4C-44D5-9FDF-281ED31E0CA9}">
      <dgm:prSet/>
      <dgm:spPr/>
      <dgm:t>
        <a:bodyPr/>
        <a:lstStyle/>
        <a:p>
          <a:endParaRPr lang="en-US"/>
        </a:p>
      </dgm:t>
    </dgm:pt>
    <dgm:pt modelId="{060EFE94-33B8-4EB4-8EA4-58B22B8E87F1}">
      <dgm:prSet phldrT="[Text]" phldr="0" custT="1"/>
      <dgm:spPr/>
      <dgm:t>
        <a:bodyPr/>
        <a:lstStyle/>
        <a:p>
          <a:r>
            <a:rPr lang="en-US" sz="2800">
              <a:latin typeface="Aptos Display" panose="020F0302020204030204"/>
            </a:rPr>
            <a:t>Communication</a:t>
          </a:r>
          <a:endParaRPr lang="en-US" sz="2800"/>
        </a:p>
      </dgm:t>
    </dgm:pt>
    <dgm:pt modelId="{180CD8DF-C664-44A3-B5B8-1D89A8F7927D}" type="parTrans" cxnId="{5EBAD421-E6D3-44E5-B42C-D58298E9EF57}">
      <dgm:prSet/>
      <dgm:spPr/>
      <dgm:t>
        <a:bodyPr/>
        <a:lstStyle/>
        <a:p>
          <a:endParaRPr lang="en-US"/>
        </a:p>
      </dgm:t>
    </dgm:pt>
    <dgm:pt modelId="{3BE3B6EF-47B9-4CE1-A207-EBA20C1C3CF5}" type="sibTrans" cxnId="{5EBAD421-E6D3-44E5-B42C-D58298E9EF57}">
      <dgm:prSet/>
      <dgm:spPr/>
      <dgm:t>
        <a:bodyPr/>
        <a:lstStyle/>
        <a:p>
          <a:endParaRPr lang="en-US"/>
        </a:p>
      </dgm:t>
    </dgm:pt>
    <dgm:pt modelId="{E419E0D0-5CAE-4466-A38F-55BF5F3036C2}">
      <dgm:prSet phldrT="[Text]" phldr="0" custT="1"/>
      <dgm:spPr/>
      <dgm:t>
        <a:bodyPr/>
        <a:lstStyle/>
        <a:p>
          <a:pPr rtl="0"/>
          <a:r>
            <a:rPr lang="en-US" sz="2000">
              <a:latin typeface="Aptos Display" panose="020F0302020204030204"/>
            </a:rPr>
            <a:t>Listening and attention</a:t>
          </a:r>
          <a:endParaRPr lang="en-US" sz="2000"/>
        </a:p>
      </dgm:t>
    </dgm:pt>
    <dgm:pt modelId="{DF33768C-6ECC-49BE-802A-763A9A2FCDC4}" type="parTrans" cxnId="{87F349C7-2E77-4E39-976C-90D51436C0FA}">
      <dgm:prSet/>
      <dgm:spPr/>
      <dgm:t>
        <a:bodyPr/>
        <a:lstStyle/>
        <a:p>
          <a:endParaRPr lang="en-US"/>
        </a:p>
      </dgm:t>
    </dgm:pt>
    <dgm:pt modelId="{13084F87-67B5-4AE0-8CAE-D6D579DE8ACB}" type="sibTrans" cxnId="{87F349C7-2E77-4E39-976C-90D51436C0FA}">
      <dgm:prSet/>
      <dgm:spPr/>
      <dgm:t>
        <a:bodyPr/>
        <a:lstStyle/>
        <a:p>
          <a:endParaRPr lang="en-US"/>
        </a:p>
      </dgm:t>
    </dgm:pt>
    <dgm:pt modelId="{4BDA790D-C1F2-4E35-BBE2-CB5EEF2C16E6}">
      <dgm:prSet phldrT="[Text]" phldr="0" custT="1"/>
      <dgm:spPr/>
      <dgm:t>
        <a:bodyPr/>
        <a:lstStyle/>
        <a:p>
          <a:pPr rtl="0"/>
          <a:r>
            <a:rPr lang="en-US" sz="2000">
              <a:latin typeface="Aptos Display" panose="020F0302020204030204"/>
            </a:rPr>
            <a:t>Social awareness</a:t>
          </a:r>
          <a:endParaRPr lang="en-US" sz="2000"/>
        </a:p>
      </dgm:t>
    </dgm:pt>
    <dgm:pt modelId="{9454A575-8B7E-4047-901A-EB9FB8846871}" type="parTrans" cxnId="{F4833F29-DD9B-4106-82A8-BACCC7751455}">
      <dgm:prSet/>
      <dgm:spPr/>
      <dgm:t>
        <a:bodyPr/>
        <a:lstStyle/>
        <a:p>
          <a:endParaRPr lang="en-US"/>
        </a:p>
      </dgm:t>
    </dgm:pt>
    <dgm:pt modelId="{DC2EB96C-18CD-4741-B786-AF673EF694AC}" type="sibTrans" cxnId="{F4833F29-DD9B-4106-82A8-BACCC7751455}">
      <dgm:prSet/>
      <dgm:spPr/>
      <dgm:t>
        <a:bodyPr/>
        <a:lstStyle/>
        <a:p>
          <a:endParaRPr lang="en-US"/>
        </a:p>
      </dgm:t>
    </dgm:pt>
    <dgm:pt modelId="{56FF2F5F-EBFE-44DD-9666-85E5BBDF6593}">
      <dgm:prSet phldr="0" custT="1"/>
      <dgm:spPr/>
      <dgm:t>
        <a:bodyPr/>
        <a:lstStyle/>
        <a:p>
          <a:pPr rtl="0"/>
          <a:r>
            <a:rPr lang="en-US" sz="2000">
              <a:latin typeface="Aptos Display" panose="020F0302020204030204"/>
            </a:rPr>
            <a:t>Formulating sentences</a:t>
          </a:r>
        </a:p>
      </dgm:t>
    </dgm:pt>
    <dgm:pt modelId="{8592609B-666A-4EC2-8234-45B55C69C011}" type="parTrans" cxnId="{85D23F4C-5E38-49A6-8AB4-B923FDB262F0}">
      <dgm:prSet/>
      <dgm:spPr/>
      <dgm:t>
        <a:bodyPr/>
        <a:lstStyle/>
        <a:p>
          <a:endParaRPr lang="en-GB"/>
        </a:p>
      </dgm:t>
    </dgm:pt>
    <dgm:pt modelId="{CF3B4CC9-834A-409C-AF86-A01953D9A51E}" type="sibTrans" cxnId="{85D23F4C-5E38-49A6-8AB4-B923FDB262F0}">
      <dgm:prSet/>
      <dgm:spPr/>
      <dgm:t>
        <a:bodyPr/>
        <a:lstStyle/>
        <a:p>
          <a:endParaRPr lang="en-GB"/>
        </a:p>
      </dgm:t>
    </dgm:pt>
    <dgm:pt modelId="{5EBE319E-FEDC-4EDB-8631-388867AB3261}">
      <dgm:prSet phldr="0" custT="1"/>
      <dgm:spPr/>
      <dgm:t>
        <a:bodyPr/>
        <a:lstStyle/>
        <a:p>
          <a:pPr rtl="0"/>
          <a:r>
            <a:rPr lang="en-US" sz="2000">
              <a:latin typeface="Aptos Display" panose="020F0302020204030204"/>
            </a:rPr>
            <a:t>Story telling ability</a:t>
          </a:r>
        </a:p>
      </dgm:t>
    </dgm:pt>
    <dgm:pt modelId="{A4CA69C1-185A-481E-856E-CA9401305A2B}" type="parTrans" cxnId="{DB48A58E-69D9-4F56-909D-4D7639FD7D6F}">
      <dgm:prSet/>
      <dgm:spPr/>
      <dgm:t>
        <a:bodyPr/>
        <a:lstStyle/>
        <a:p>
          <a:endParaRPr lang="en-GB"/>
        </a:p>
      </dgm:t>
    </dgm:pt>
    <dgm:pt modelId="{86FC70B7-0D64-4D1B-BBA8-DE43991E9A20}" type="sibTrans" cxnId="{DB48A58E-69D9-4F56-909D-4D7639FD7D6F}">
      <dgm:prSet/>
      <dgm:spPr/>
      <dgm:t>
        <a:bodyPr/>
        <a:lstStyle/>
        <a:p>
          <a:endParaRPr lang="en-GB"/>
        </a:p>
      </dgm:t>
    </dgm:pt>
    <dgm:pt modelId="{686F866B-7A21-4A73-9888-D627C5E6CFA8}">
      <dgm:prSet phldr="0" custT="1"/>
      <dgm:spPr/>
      <dgm:t>
        <a:bodyPr/>
        <a:lstStyle/>
        <a:p>
          <a:r>
            <a:rPr lang="en-US" sz="2000">
              <a:latin typeface="Aptos Display" panose="020F0302020204030204"/>
            </a:rPr>
            <a:t>Verbal reasoning</a:t>
          </a:r>
        </a:p>
      </dgm:t>
    </dgm:pt>
    <dgm:pt modelId="{2F50245B-6F6E-4426-960C-1241DA601FE7}" type="parTrans" cxnId="{452B09D7-E33E-4823-A015-B9CEB55A7B62}">
      <dgm:prSet/>
      <dgm:spPr/>
      <dgm:t>
        <a:bodyPr/>
        <a:lstStyle/>
        <a:p>
          <a:endParaRPr lang="en-GB"/>
        </a:p>
      </dgm:t>
    </dgm:pt>
    <dgm:pt modelId="{42574410-E5C5-40AF-AC92-69011E4530CB}" type="sibTrans" cxnId="{452B09D7-E33E-4823-A015-B9CEB55A7B62}">
      <dgm:prSet/>
      <dgm:spPr/>
      <dgm:t>
        <a:bodyPr/>
        <a:lstStyle/>
        <a:p>
          <a:endParaRPr lang="en-GB"/>
        </a:p>
      </dgm:t>
    </dgm:pt>
    <dgm:pt modelId="{92FFDEFF-AAB1-4613-A1CF-73EE31439134}">
      <dgm:prSet phldr="0" custT="1"/>
      <dgm:spPr/>
      <dgm:t>
        <a:bodyPr/>
        <a:lstStyle/>
        <a:p>
          <a:pPr rtl="0"/>
          <a:r>
            <a:rPr lang="en-US" sz="2000">
              <a:latin typeface="Aptos Display" panose="020F0302020204030204"/>
            </a:rPr>
            <a:t>Can be non-verbal</a:t>
          </a:r>
        </a:p>
      </dgm:t>
    </dgm:pt>
    <dgm:pt modelId="{3AE159C4-EFEF-4C93-9850-CF1E7A7D007D}" type="parTrans" cxnId="{4E3F8C0A-0561-4D80-904C-3DA2685796F2}">
      <dgm:prSet/>
      <dgm:spPr/>
      <dgm:t>
        <a:bodyPr/>
        <a:lstStyle/>
        <a:p>
          <a:endParaRPr lang="en-GB"/>
        </a:p>
      </dgm:t>
    </dgm:pt>
    <dgm:pt modelId="{22C50525-FF98-431F-A026-44AB0E4B2E62}" type="sibTrans" cxnId="{4E3F8C0A-0561-4D80-904C-3DA2685796F2}">
      <dgm:prSet/>
      <dgm:spPr/>
      <dgm:t>
        <a:bodyPr/>
        <a:lstStyle/>
        <a:p>
          <a:endParaRPr lang="en-GB"/>
        </a:p>
      </dgm:t>
    </dgm:pt>
    <dgm:pt modelId="{DCDF7E42-543C-421E-BC8F-0A705918F87C}">
      <dgm:prSet phldr="0" custT="1"/>
      <dgm:spPr/>
      <dgm:t>
        <a:bodyPr/>
        <a:lstStyle/>
        <a:p>
          <a:r>
            <a:rPr lang="en-US" sz="2000">
              <a:latin typeface="Aptos Display" panose="020F0302020204030204"/>
            </a:rPr>
            <a:t>Inference</a:t>
          </a:r>
        </a:p>
      </dgm:t>
    </dgm:pt>
    <dgm:pt modelId="{972B46BD-18ED-4BF6-8C4F-E54B4AD0E341}" type="parTrans" cxnId="{4C97349D-269B-49E0-A876-DA0320C0D9C1}">
      <dgm:prSet/>
      <dgm:spPr/>
      <dgm:t>
        <a:bodyPr/>
        <a:lstStyle/>
        <a:p>
          <a:endParaRPr lang="en-GB"/>
        </a:p>
      </dgm:t>
    </dgm:pt>
    <dgm:pt modelId="{3D50EDFE-89C3-4CA6-9763-437FE802C4E0}" type="sibTrans" cxnId="{4C97349D-269B-49E0-A876-DA0320C0D9C1}">
      <dgm:prSet/>
      <dgm:spPr/>
      <dgm:t>
        <a:bodyPr/>
        <a:lstStyle/>
        <a:p>
          <a:endParaRPr lang="en-GB"/>
        </a:p>
      </dgm:t>
    </dgm:pt>
    <dgm:pt modelId="{94A70BF3-E192-47C6-9A1F-7599C902E61E}">
      <dgm:prSet phldr="0"/>
      <dgm:spPr/>
      <dgm:t>
        <a:bodyPr/>
        <a:lstStyle/>
        <a:p>
          <a:pPr rtl="0"/>
          <a:endParaRPr lang="en-US" sz="1700">
            <a:latin typeface="Aptos Display" panose="020F0302020204030204"/>
          </a:endParaRPr>
        </a:p>
      </dgm:t>
    </dgm:pt>
    <dgm:pt modelId="{CE72B403-2EDE-4C1F-A678-AA33E4B111E1}" type="parTrans" cxnId="{BA5EE1A7-9F65-4B14-8959-1795D1F323D8}">
      <dgm:prSet/>
      <dgm:spPr/>
      <dgm:t>
        <a:bodyPr/>
        <a:lstStyle/>
        <a:p>
          <a:endParaRPr lang="en-GB"/>
        </a:p>
      </dgm:t>
    </dgm:pt>
    <dgm:pt modelId="{9EDE3BA0-0905-486B-B749-8C5EA35B02DF}" type="sibTrans" cxnId="{BA5EE1A7-9F65-4B14-8959-1795D1F323D8}">
      <dgm:prSet/>
      <dgm:spPr/>
      <dgm:t>
        <a:bodyPr/>
        <a:lstStyle/>
        <a:p>
          <a:endParaRPr lang="en-GB"/>
        </a:p>
      </dgm:t>
    </dgm:pt>
    <dgm:pt modelId="{3C44C2C1-608A-48D9-ADB8-0F91A2BA754E}">
      <dgm:prSet phldr="0" custT="1"/>
      <dgm:spPr/>
      <dgm:t>
        <a:bodyPr/>
        <a:lstStyle/>
        <a:p>
          <a:pPr rtl="0"/>
          <a:r>
            <a:rPr lang="en-US" sz="2000">
              <a:latin typeface="Aptos Display" panose="020F0302020204030204"/>
            </a:rPr>
            <a:t>Using speech and language skills in context</a:t>
          </a:r>
        </a:p>
      </dgm:t>
    </dgm:pt>
    <dgm:pt modelId="{95C0C1B6-AD6F-4293-AD47-09901AE03F08}" type="parTrans" cxnId="{5665625D-2575-4159-ABEE-B014824133EA}">
      <dgm:prSet/>
      <dgm:spPr/>
      <dgm:t>
        <a:bodyPr/>
        <a:lstStyle/>
        <a:p>
          <a:endParaRPr lang="en-GB"/>
        </a:p>
      </dgm:t>
    </dgm:pt>
    <dgm:pt modelId="{EC854A77-37BA-4F0A-918D-B2FB784FF32C}" type="sibTrans" cxnId="{5665625D-2575-4159-ABEE-B014824133EA}">
      <dgm:prSet/>
      <dgm:spPr/>
      <dgm:t>
        <a:bodyPr/>
        <a:lstStyle/>
        <a:p>
          <a:endParaRPr lang="en-GB"/>
        </a:p>
      </dgm:t>
    </dgm:pt>
    <dgm:pt modelId="{8B935020-3F55-4CDB-8ECD-D0E31869ED6C}">
      <dgm:prSet phldr="0" custT="1"/>
      <dgm:spPr/>
      <dgm:t>
        <a:bodyPr/>
        <a:lstStyle/>
        <a:p>
          <a:pPr rtl="0"/>
          <a:r>
            <a:rPr lang="en-US" sz="2000">
              <a:latin typeface="Aptos Display" panose="020F0302020204030204"/>
            </a:rPr>
            <a:t>Confidence to communicate</a:t>
          </a:r>
        </a:p>
      </dgm:t>
    </dgm:pt>
    <dgm:pt modelId="{611B53E4-16CB-4593-9284-723350B8FC38}" type="parTrans" cxnId="{851743BC-B038-48A0-A4B2-C6753E9D69EE}">
      <dgm:prSet/>
      <dgm:spPr/>
      <dgm:t>
        <a:bodyPr/>
        <a:lstStyle/>
        <a:p>
          <a:endParaRPr lang="en-GB"/>
        </a:p>
      </dgm:t>
    </dgm:pt>
    <dgm:pt modelId="{B673D69D-BFF3-4C6B-8013-7AF38BC421BD}" type="sibTrans" cxnId="{851743BC-B038-48A0-A4B2-C6753E9D69EE}">
      <dgm:prSet/>
      <dgm:spPr/>
      <dgm:t>
        <a:bodyPr/>
        <a:lstStyle/>
        <a:p>
          <a:endParaRPr lang="en-GB"/>
        </a:p>
      </dgm:t>
    </dgm:pt>
    <dgm:pt modelId="{69BD7255-5BD3-44EC-B161-DAD56D1E8235}">
      <dgm:prSet phldr="0" custT="1"/>
      <dgm:spPr/>
      <dgm:t>
        <a:bodyPr/>
        <a:lstStyle/>
        <a:p>
          <a:pPr rtl="0"/>
          <a:r>
            <a:rPr lang="en-US" sz="2000">
              <a:latin typeface="Aptos Display" panose="020F0302020204030204"/>
            </a:rPr>
            <a:t>Speech may be difficult to understand</a:t>
          </a:r>
        </a:p>
      </dgm:t>
    </dgm:pt>
    <dgm:pt modelId="{A723A433-1CAD-48CD-92AA-C909D482627E}" type="parTrans" cxnId="{56F61681-D655-4698-80D8-D4F9C3A55749}">
      <dgm:prSet/>
      <dgm:spPr/>
      <dgm:t>
        <a:bodyPr/>
        <a:lstStyle/>
        <a:p>
          <a:endParaRPr lang="en-GB"/>
        </a:p>
      </dgm:t>
    </dgm:pt>
    <dgm:pt modelId="{CEC0A9CB-C1C1-44A6-B40D-79FD2B21357E}" type="sibTrans" cxnId="{56F61681-D655-4698-80D8-D4F9C3A55749}">
      <dgm:prSet/>
      <dgm:spPr/>
      <dgm:t>
        <a:bodyPr/>
        <a:lstStyle/>
        <a:p>
          <a:endParaRPr lang="en-GB"/>
        </a:p>
      </dgm:t>
    </dgm:pt>
    <dgm:pt modelId="{C46482D4-794F-4955-ACC7-D57C4E080041}" type="pres">
      <dgm:prSet presAssocID="{815FF699-6B82-40C6-89B2-97E935A48CA6}" presName="Name0" presStyleCnt="0">
        <dgm:presLayoutVars>
          <dgm:dir/>
          <dgm:resizeHandles val="exact"/>
        </dgm:presLayoutVars>
      </dgm:prSet>
      <dgm:spPr/>
    </dgm:pt>
    <dgm:pt modelId="{779F80EF-2DAC-424D-B5DA-6C468E645869}" type="pres">
      <dgm:prSet presAssocID="{678CF4F1-7B11-4DAA-AB44-BAE5DBECBD79}" presName="node" presStyleLbl="node1" presStyleIdx="0" presStyleCnt="3">
        <dgm:presLayoutVars>
          <dgm:bulletEnabled val="1"/>
        </dgm:presLayoutVars>
      </dgm:prSet>
      <dgm:spPr/>
    </dgm:pt>
    <dgm:pt modelId="{9B45CE88-8B71-4D4A-B7B1-63838A56225B}" type="pres">
      <dgm:prSet presAssocID="{30CF1F7E-C42B-4950-A1F8-FD3B855FC987}" presName="sibTrans" presStyleCnt="0"/>
      <dgm:spPr/>
    </dgm:pt>
    <dgm:pt modelId="{36345EF5-DC78-424B-B1E2-888D7F19DCC9}" type="pres">
      <dgm:prSet presAssocID="{BAF35D7A-6330-41C0-B3A6-F44505ED6A50}" presName="node" presStyleLbl="node1" presStyleIdx="1" presStyleCnt="3">
        <dgm:presLayoutVars>
          <dgm:bulletEnabled val="1"/>
        </dgm:presLayoutVars>
      </dgm:prSet>
      <dgm:spPr/>
    </dgm:pt>
    <dgm:pt modelId="{5BE9E0F3-DF04-4513-8BC2-E60FB35DADDE}" type="pres">
      <dgm:prSet presAssocID="{99164A56-7E94-4E5A-83E8-6B8B5868BB6D}" presName="sibTrans" presStyleCnt="0"/>
      <dgm:spPr/>
    </dgm:pt>
    <dgm:pt modelId="{4A9FF041-0D6B-4732-B115-5AB7A99F3A60}" type="pres">
      <dgm:prSet presAssocID="{060EFE94-33B8-4EB4-8EA4-58B22B8E87F1}" presName="node" presStyleLbl="node1" presStyleIdx="2" presStyleCnt="3">
        <dgm:presLayoutVars>
          <dgm:bulletEnabled val="1"/>
        </dgm:presLayoutVars>
      </dgm:prSet>
      <dgm:spPr/>
    </dgm:pt>
  </dgm:ptLst>
  <dgm:cxnLst>
    <dgm:cxn modelId="{EC5D2201-C62E-488D-9938-5B423F6C23F7}" type="presOf" srcId="{5EBE319E-FEDC-4EDB-8631-388867AB3261}" destId="{36345EF5-DC78-424B-B1E2-888D7F19DCC9}" srcOrd="0" destOrd="4" presId="urn:microsoft.com/office/officeart/2005/8/layout/hList6"/>
    <dgm:cxn modelId="{99618206-B181-4BE6-9358-BE1703DA44A2}" type="presOf" srcId="{060EFE94-33B8-4EB4-8EA4-58B22B8E87F1}" destId="{4A9FF041-0D6B-4732-B115-5AB7A99F3A60}" srcOrd="0" destOrd="0" presId="urn:microsoft.com/office/officeart/2005/8/layout/hList6"/>
    <dgm:cxn modelId="{4E3F8C0A-0561-4D80-904C-3DA2685796F2}" srcId="{060EFE94-33B8-4EB4-8EA4-58B22B8E87F1}" destId="{92FFDEFF-AAB1-4613-A1CF-73EE31439134}" srcOrd="0" destOrd="0" parTransId="{3AE159C4-EFEF-4C93-9850-CF1E7A7D007D}" sibTransId="{22C50525-FF98-431F-A026-44AB0E4B2E62}"/>
    <dgm:cxn modelId="{5EBAD421-E6D3-44E5-B42C-D58298E9EF57}" srcId="{815FF699-6B82-40C6-89B2-97E935A48CA6}" destId="{060EFE94-33B8-4EB4-8EA4-58B22B8E87F1}" srcOrd="2" destOrd="0" parTransId="{180CD8DF-C664-44A3-B5B8-1D89A8F7927D}" sibTransId="{3BE3B6EF-47B9-4CE1-A207-EBA20C1C3CF5}"/>
    <dgm:cxn modelId="{07081123-EBC4-4641-A73C-108F19F6AAE9}" type="presOf" srcId="{BAF35D7A-6330-41C0-B3A6-F44505ED6A50}" destId="{36345EF5-DC78-424B-B1E2-888D7F19DCC9}" srcOrd="0" destOrd="0" presId="urn:microsoft.com/office/officeart/2005/8/layout/hList6"/>
    <dgm:cxn modelId="{F4833F29-DD9B-4106-82A8-BACCC7751455}" srcId="{060EFE94-33B8-4EB4-8EA4-58B22B8E87F1}" destId="{4BDA790D-C1F2-4E35-BBE2-CB5EEF2C16E6}" srcOrd="3" destOrd="0" parTransId="{9454A575-8B7E-4047-901A-EB9FB8846871}" sibTransId="{DC2EB96C-18CD-4741-B786-AF673EF694AC}"/>
    <dgm:cxn modelId="{F3985E35-02FC-43FB-A1D1-98EBAFC6FF17}" type="presOf" srcId="{3C44C2C1-608A-48D9-ADB8-0F91A2BA754E}" destId="{4A9FF041-0D6B-4732-B115-5AB7A99F3A60}" srcOrd="0" destOrd="5" presId="urn:microsoft.com/office/officeart/2005/8/layout/hList6"/>
    <dgm:cxn modelId="{5D712B38-760E-4C65-947F-F602EB1CB37B}" srcId="{678CF4F1-7B11-4DAA-AB44-BAE5DBECBD79}" destId="{3AAA10CF-2A48-416A-A7E5-7EF718A9375A}" srcOrd="1" destOrd="0" parTransId="{B52E5187-E14E-4755-8762-428C89FDE72B}" sibTransId="{AFC21E87-EB17-4BFF-AF13-0ABCAA5DDF4E}"/>
    <dgm:cxn modelId="{19F21839-4F08-4830-8CFB-2570CBC21C3B}" type="presOf" srcId="{815FF699-6B82-40C6-89B2-97E935A48CA6}" destId="{C46482D4-794F-4955-ACC7-D57C4E080041}" srcOrd="0" destOrd="0" presId="urn:microsoft.com/office/officeart/2005/8/layout/hList6"/>
    <dgm:cxn modelId="{9FE16B5B-CA92-4055-A1AA-07BAE4554319}" type="presOf" srcId="{DCDF7E42-543C-421E-BC8F-0A705918F87C}" destId="{4A9FF041-0D6B-4732-B115-5AB7A99F3A60}" srcOrd="0" destOrd="3" presId="urn:microsoft.com/office/officeart/2005/8/layout/hList6"/>
    <dgm:cxn modelId="{5665625D-2575-4159-ABEE-B014824133EA}" srcId="{060EFE94-33B8-4EB4-8EA4-58B22B8E87F1}" destId="{3C44C2C1-608A-48D9-ADB8-0F91A2BA754E}" srcOrd="4" destOrd="0" parTransId="{95C0C1B6-AD6F-4293-AD47-09901AE03F08}" sibTransId="{EC854A77-37BA-4F0A-918D-B2FB784FF32C}"/>
    <dgm:cxn modelId="{FE748546-8796-4C5C-AEF7-24BB58B5F6CF}" srcId="{815FF699-6B82-40C6-89B2-97E935A48CA6}" destId="{BAF35D7A-6330-41C0-B3A6-F44505ED6A50}" srcOrd="1" destOrd="0" parTransId="{6C38B493-F3AA-4CBB-942B-E98AC158D7E7}" sibTransId="{99164A56-7E94-4E5A-83E8-6B8B5868BB6D}"/>
    <dgm:cxn modelId="{9DEC0C6B-BA3D-495A-A849-1E38FADA079C}" srcId="{678CF4F1-7B11-4DAA-AB44-BAE5DBECBD79}" destId="{03B99A93-2F89-4F67-9DFC-E21ABA1027E9}" srcOrd="0" destOrd="0" parTransId="{55647189-C99F-42BE-BE76-EDC23215341B}" sibTransId="{7B1F8798-7E0C-4FDA-A433-ECE8FCDAB802}"/>
    <dgm:cxn modelId="{C9D5736B-A630-4012-85AF-A6C578FA47DA}" type="presOf" srcId="{E419E0D0-5CAE-4466-A38F-55BF5F3036C2}" destId="{4A9FF041-0D6B-4732-B115-5AB7A99F3A60}" srcOrd="0" destOrd="2" presId="urn:microsoft.com/office/officeart/2005/8/layout/hList6"/>
    <dgm:cxn modelId="{85D23F4C-5E38-49A6-8AB4-B923FDB262F0}" srcId="{BAF35D7A-6330-41C0-B3A6-F44505ED6A50}" destId="{56FF2F5F-EBFE-44DD-9666-85E5BBDF6593}" srcOrd="1" destOrd="0" parTransId="{8592609B-666A-4EC2-8234-45B55C69C011}" sibTransId="{CF3B4CC9-834A-409C-AF86-A01953D9A51E}"/>
    <dgm:cxn modelId="{5046334E-4FD1-41CC-B32B-36E695AFF7EE}" type="presOf" srcId="{686F866B-7A21-4A73-9888-D627C5E6CFA8}" destId="{36345EF5-DC78-424B-B1E2-888D7F19DCC9}" srcOrd="0" destOrd="5" presId="urn:microsoft.com/office/officeart/2005/8/layout/hList6"/>
    <dgm:cxn modelId="{02E32851-3937-49A3-8A4D-0636B2B636C4}" type="presOf" srcId="{69BD7255-5BD3-44EC-B161-DAD56D1E8235}" destId="{779F80EF-2DAC-424D-B5DA-6C468E645869}" srcOrd="0" destOrd="3" presId="urn:microsoft.com/office/officeart/2005/8/layout/hList6"/>
    <dgm:cxn modelId="{76E27472-39D6-48FD-A7FB-79424BB52516}" type="presOf" srcId="{4BDA790D-C1F2-4E35-BBE2-CB5EEF2C16E6}" destId="{4A9FF041-0D6B-4732-B115-5AB7A99F3A60}" srcOrd="0" destOrd="4" presId="urn:microsoft.com/office/officeart/2005/8/layout/hList6"/>
    <dgm:cxn modelId="{593AB178-322F-458B-8D76-570ED2F55604}" type="presOf" srcId="{03B99A93-2F89-4F67-9DFC-E21ABA1027E9}" destId="{779F80EF-2DAC-424D-B5DA-6C468E645869}" srcOrd="0" destOrd="1" presId="urn:microsoft.com/office/officeart/2005/8/layout/hList6"/>
    <dgm:cxn modelId="{B28F425A-9070-430B-A608-C8ED1EB234B4}" srcId="{815FF699-6B82-40C6-89B2-97E935A48CA6}" destId="{678CF4F1-7B11-4DAA-AB44-BAE5DBECBD79}" srcOrd="0" destOrd="0" parTransId="{84E13EA7-6719-4672-A98F-3B59428A7CCF}" sibTransId="{30CF1F7E-C42B-4950-A1F8-FD3B855FC987}"/>
    <dgm:cxn modelId="{56F61681-D655-4698-80D8-D4F9C3A55749}" srcId="{678CF4F1-7B11-4DAA-AB44-BAE5DBECBD79}" destId="{69BD7255-5BD3-44EC-B161-DAD56D1E8235}" srcOrd="2" destOrd="0" parTransId="{A723A433-1CAD-48CD-92AA-C909D482627E}" sibTransId="{CEC0A9CB-C1C1-44A6-B40D-79FD2B21357E}"/>
    <dgm:cxn modelId="{DB48A58E-69D9-4F56-909D-4D7639FD7D6F}" srcId="{BAF35D7A-6330-41C0-B3A6-F44505ED6A50}" destId="{5EBE319E-FEDC-4EDB-8631-388867AB3261}" srcOrd="3" destOrd="0" parTransId="{A4CA69C1-185A-481E-856E-CA9401305A2B}" sibTransId="{86FC70B7-0D64-4D1B-BBA8-DE43991E9A20}"/>
    <dgm:cxn modelId="{9471989C-0173-43C1-9198-A2347F607502}" type="presOf" srcId="{56FF2F5F-EBFE-44DD-9666-85E5BBDF6593}" destId="{36345EF5-DC78-424B-B1E2-888D7F19DCC9}" srcOrd="0" destOrd="2" presId="urn:microsoft.com/office/officeart/2005/8/layout/hList6"/>
    <dgm:cxn modelId="{4C97349D-269B-49E0-A876-DA0320C0D9C1}" srcId="{060EFE94-33B8-4EB4-8EA4-58B22B8E87F1}" destId="{DCDF7E42-543C-421E-BC8F-0A705918F87C}" srcOrd="2" destOrd="0" parTransId="{972B46BD-18ED-4BF6-8C4F-E54B4AD0E341}" sibTransId="{3D50EDFE-89C3-4CA6-9763-437FE802C4E0}"/>
    <dgm:cxn modelId="{B0DDA69F-9A4C-44D5-9FDF-281ED31E0CA9}" srcId="{BAF35D7A-6330-41C0-B3A6-F44505ED6A50}" destId="{6637ACBC-8594-4746-B636-BA6FE82B78DC}" srcOrd="2" destOrd="0" parTransId="{58093CB4-70D7-48CA-A6CF-EF1C1A85F5BC}" sibTransId="{5052EBB0-B159-436B-8797-2BCD4ABF1C78}"/>
    <dgm:cxn modelId="{BA5EE1A7-9F65-4B14-8959-1795D1F323D8}" srcId="{060EFE94-33B8-4EB4-8EA4-58B22B8E87F1}" destId="{94A70BF3-E192-47C6-9A1F-7599C902E61E}" srcOrd="6" destOrd="0" parTransId="{CE72B403-2EDE-4C1F-A678-AA33E4B111E1}" sibTransId="{9EDE3BA0-0905-486B-B749-8C5EA35B02DF}"/>
    <dgm:cxn modelId="{851743BC-B038-48A0-A4B2-C6753E9D69EE}" srcId="{060EFE94-33B8-4EB4-8EA4-58B22B8E87F1}" destId="{8B935020-3F55-4CDB-8ECD-D0E31869ED6C}" srcOrd="5" destOrd="0" parTransId="{611B53E4-16CB-4593-9284-723350B8FC38}" sibTransId="{B673D69D-BFF3-4C6B-8013-7AF38BC421BD}"/>
    <dgm:cxn modelId="{87F349C7-2E77-4E39-976C-90D51436C0FA}" srcId="{060EFE94-33B8-4EB4-8EA4-58B22B8E87F1}" destId="{E419E0D0-5CAE-4466-A38F-55BF5F3036C2}" srcOrd="1" destOrd="0" parTransId="{DF33768C-6ECC-49BE-802A-763A9A2FCDC4}" sibTransId="{13084F87-67B5-4AE0-8CAE-D6D579DE8ACB}"/>
    <dgm:cxn modelId="{941A87C7-A18C-496C-8797-030D40FFB549}" type="presOf" srcId="{92FFDEFF-AAB1-4613-A1CF-73EE31439134}" destId="{4A9FF041-0D6B-4732-B115-5AB7A99F3A60}" srcOrd="0" destOrd="1" presId="urn:microsoft.com/office/officeart/2005/8/layout/hList6"/>
    <dgm:cxn modelId="{EF7AD2CD-8C68-41D1-B3BB-C02B0F62E82C}" type="presOf" srcId="{3AAA10CF-2A48-416A-A7E5-7EF718A9375A}" destId="{779F80EF-2DAC-424D-B5DA-6C468E645869}" srcOrd="0" destOrd="2" presId="urn:microsoft.com/office/officeart/2005/8/layout/hList6"/>
    <dgm:cxn modelId="{FE305FCE-960D-4B41-8B7F-8CF2BA3F9760}" type="presOf" srcId="{8B935020-3F55-4CDB-8ECD-D0E31869ED6C}" destId="{4A9FF041-0D6B-4732-B115-5AB7A99F3A60}" srcOrd="0" destOrd="6" presId="urn:microsoft.com/office/officeart/2005/8/layout/hList6"/>
    <dgm:cxn modelId="{452B09D7-E33E-4823-A015-B9CEB55A7B62}" srcId="{BAF35D7A-6330-41C0-B3A6-F44505ED6A50}" destId="{686F866B-7A21-4A73-9888-D627C5E6CFA8}" srcOrd="4" destOrd="0" parTransId="{2F50245B-6F6E-4426-960C-1241DA601FE7}" sibTransId="{42574410-E5C5-40AF-AC92-69011E4530CB}"/>
    <dgm:cxn modelId="{EBCDADE6-DB42-48D1-9813-C0E73FCC4DB0}" srcId="{BAF35D7A-6330-41C0-B3A6-F44505ED6A50}" destId="{B8892AB5-CDB7-49C4-A147-73EDDD12C29B}" srcOrd="0" destOrd="0" parTransId="{4FFC8E04-3E14-43A4-9B34-46D0C88F78C2}" sibTransId="{8C756C96-F7AA-4C11-B4E0-A201B193168F}"/>
    <dgm:cxn modelId="{C7DA43E9-46DD-4AEF-B7A6-5386ADE7C050}" type="presOf" srcId="{6637ACBC-8594-4746-B636-BA6FE82B78DC}" destId="{36345EF5-DC78-424B-B1E2-888D7F19DCC9}" srcOrd="0" destOrd="3" presId="urn:microsoft.com/office/officeart/2005/8/layout/hList6"/>
    <dgm:cxn modelId="{D2D0E4EE-6162-4213-BA38-2D2BFCBACFD6}" type="presOf" srcId="{B8892AB5-CDB7-49C4-A147-73EDDD12C29B}" destId="{36345EF5-DC78-424B-B1E2-888D7F19DCC9}" srcOrd="0" destOrd="1" presId="urn:microsoft.com/office/officeart/2005/8/layout/hList6"/>
    <dgm:cxn modelId="{17E2D1F0-05BD-4A1A-9A93-F125C9C81270}" type="presOf" srcId="{678CF4F1-7B11-4DAA-AB44-BAE5DBECBD79}" destId="{779F80EF-2DAC-424D-B5DA-6C468E645869}" srcOrd="0" destOrd="0" presId="urn:microsoft.com/office/officeart/2005/8/layout/hList6"/>
    <dgm:cxn modelId="{05D206F1-B18A-47D7-9F6A-010B376CEE40}" type="presOf" srcId="{94A70BF3-E192-47C6-9A1F-7599C902E61E}" destId="{4A9FF041-0D6B-4732-B115-5AB7A99F3A60}" srcOrd="0" destOrd="7" presId="urn:microsoft.com/office/officeart/2005/8/layout/hList6"/>
    <dgm:cxn modelId="{38E1E01A-B617-4504-8669-99384426DF82}" type="presParOf" srcId="{C46482D4-794F-4955-ACC7-D57C4E080041}" destId="{779F80EF-2DAC-424D-B5DA-6C468E645869}" srcOrd="0" destOrd="0" presId="urn:microsoft.com/office/officeart/2005/8/layout/hList6"/>
    <dgm:cxn modelId="{817D9948-8D3C-4684-917D-3F2AF487DDF1}" type="presParOf" srcId="{C46482D4-794F-4955-ACC7-D57C4E080041}" destId="{9B45CE88-8B71-4D4A-B7B1-63838A56225B}" srcOrd="1" destOrd="0" presId="urn:microsoft.com/office/officeart/2005/8/layout/hList6"/>
    <dgm:cxn modelId="{EEC06AF7-D4FF-40CA-8368-829A982DF9D9}" type="presParOf" srcId="{C46482D4-794F-4955-ACC7-D57C4E080041}" destId="{36345EF5-DC78-424B-B1E2-888D7F19DCC9}" srcOrd="2" destOrd="0" presId="urn:microsoft.com/office/officeart/2005/8/layout/hList6"/>
    <dgm:cxn modelId="{74BE8894-3693-41FC-9E33-9B927E366B49}" type="presParOf" srcId="{C46482D4-794F-4955-ACC7-D57C4E080041}" destId="{5BE9E0F3-DF04-4513-8BC2-E60FB35DADDE}" srcOrd="3" destOrd="0" presId="urn:microsoft.com/office/officeart/2005/8/layout/hList6"/>
    <dgm:cxn modelId="{7BFC2D62-58C0-41CD-8DF8-8CDD8B6B4955}" type="presParOf" srcId="{C46482D4-794F-4955-ACC7-D57C4E080041}" destId="{4A9FF041-0D6B-4732-B115-5AB7A99F3A60}"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779970-4FBA-4921-B657-7B643E857BD6}"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FB55C819-9946-46A9-8702-8C256D6D6593}">
      <dgm:prSet custT="1"/>
      <dgm:spPr/>
      <dgm:t>
        <a:bodyPr/>
        <a:lstStyle/>
        <a:p>
          <a:pPr>
            <a:lnSpc>
              <a:spcPct val="100000"/>
            </a:lnSpc>
          </a:pPr>
          <a:r>
            <a:rPr lang="en-US" sz="2800"/>
            <a:t>What is Secondary Language Link?</a:t>
          </a:r>
        </a:p>
      </dgm:t>
    </dgm:pt>
    <dgm:pt modelId="{A339F222-BE9C-44BC-906F-364D0386C712}" type="parTrans" cxnId="{78B923EC-42CD-4580-8DC6-EE4F4C6D83AA}">
      <dgm:prSet/>
      <dgm:spPr/>
      <dgm:t>
        <a:bodyPr/>
        <a:lstStyle/>
        <a:p>
          <a:endParaRPr lang="en-US"/>
        </a:p>
      </dgm:t>
    </dgm:pt>
    <dgm:pt modelId="{B32A9104-D0BD-4121-BE4E-7D41BAF5E9BA}" type="sibTrans" cxnId="{78B923EC-42CD-4580-8DC6-EE4F4C6D83AA}">
      <dgm:prSet/>
      <dgm:spPr/>
      <dgm:t>
        <a:bodyPr/>
        <a:lstStyle/>
        <a:p>
          <a:endParaRPr lang="en-US"/>
        </a:p>
      </dgm:t>
    </dgm:pt>
    <dgm:pt modelId="{63A9C484-B078-48F8-9A27-25ECE34A8937}">
      <dgm:prSet custT="1"/>
      <dgm:spPr/>
      <dgm:t>
        <a:bodyPr/>
        <a:lstStyle/>
        <a:p>
          <a:pPr>
            <a:lnSpc>
              <a:spcPct val="100000"/>
            </a:lnSpc>
          </a:pPr>
          <a:r>
            <a:rPr lang="en-US" sz="2800"/>
            <a:t>How is it being used in school?</a:t>
          </a:r>
        </a:p>
      </dgm:t>
    </dgm:pt>
    <dgm:pt modelId="{15E61043-55B8-4039-831F-A7D9AAFFA5A8}" type="parTrans" cxnId="{A535E125-6715-46DB-BE31-039AAB7EE00C}">
      <dgm:prSet/>
      <dgm:spPr/>
      <dgm:t>
        <a:bodyPr/>
        <a:lstStyle/>
        <a:p>
          <a:endParaRPr lang="en-US"/>
        </a:p>
      </dgm:t>
    </dgm:pt>
    <dgm:pt modelId="{54CBBCF2-4E4D-494B-8F38-026CD519C1EC}" type="sibTrans" cxnId="{A535E125-6715-46DB-BE31-039AAB7EE00C}">
      <dgm:prSet/>
      <dgm:spPr/>
      <dgm:t>
        <a:bodyPr/>
        <a:lstStyle/>
        <a:p>
          <a:endParaRPr lang="en-US"/>
        </a:p>
      </dgm:t>
    </dgm:pt>
    <dgm:pt modelId="{0908D64D-9290-4144-89B5-40F2332DC18C}">
      <dgm:prSet custT="1"/>
      <dgm:spPr/>
      <dgm:t>
        <a:bodyPr/>
        <a:lstStyle/>
        <a:p>
          <a:pPr>
            <a:lnSpc>
              <a:spcPct val="100000"/>
            </a:lnSpc>
          </a:pPr>
          <a:r>
            <a:rPr lang="en-US" sz="2800"/>
            <a:t>What does the intervention look like</a:t>
          </a:r>
          <a:r>
            <a:rPr lang="en-US" sz="1800"/>
            <a:t>?</a:t>
          </a:r>
        </a:p>
      </dgm:t>
    </dgm:pt>
    <dgm:pt modelId="{BBC6B377-C53E-4536-9956-598F413D3CF4}" type="parTrans" cxnId="{172E3262-C501-4083-8F3E-6DE8C76E0A26}">
      <dgm:prSet/>
      <dgm:spPr/>
      <dgm:t>
        <a:bodyPr/>
        <a:lstStyle/>
        <a:p>
          <a:endParaRPr lang="en-US"/>
        </a:p>
      </dgm:t>
    </dgm:pt>
    <dgm:pt modelId="{467AF9D0-49B4-4D6A-86E9-D223698EA39C}" type="sibTrans" cxnId="{172E3262-C501-4083-8F3E-6DE8C76E0A26}">
      <dgm:prSet/>
      <dgm:spPr/>
      <dgm:t>
        <a:bodyPr/>
        <a:lstStyle/>
        <a:p>
          <a:endParaRPr lang="en-US"/>
        </a:p>
      </dgm:t>
    </dgm:pt>
    <dgm:pt modelId="{0345D3EB-0F72-44CC-9FF0-D9B0A5CB62F9}" type="pres">
      <dgm:prSet presAssocID="{8D779970-4FBA-4921-B657-7B643E857BD6}" presName="root" presStyleCnt="0">
        <dgm:presLayoutVars>
          <dgm:dir/>
          <dgm:resizeHandles val="exact"/>
        </dgm:presLayoutVars>
      </dgm:prSet>
      <dgm:spPr/>
    </dgm:pt>
    <dgm:pt modelId="{097BD71E-0E20-4A47-8A6B-4E7EA838359C}" type="pres">
      <dgm:prSet presAssocID="{FB55C819-9946-46A9-8702-8C256D6D6593}" presName="compNode" presStyleCnt="0"/>
      <dgm:spPr/>
    </dgm:pt>
    <dgm:pt modelId="{F5C63A32-40BB-4EEC-BAE1-853BBAC95EED}" type="pres">
      <dgm:prSet presAssocID="{FB55C819-9946-46A9-8702-8C256D6D659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ink"/>
        </a:ext>
      </dgm:extLst>
    </dgm:pt>
    <dgm:pt modelId="{0B758FBC-70C9-4A44-B36C-4211F6214B45}" type="pres">
      <dgm:prSet presAssocID="{FB55C819-9946-46A9-8702-8C256D6D6593}" presName="spaceRect" presStyleCnt="0"/>
      <dgm:spPr/>
    </dgm:pt>
    <dgm:pt modelId="{33E86DA7-7326-4CB4-A3A9-3A00D0103F52}" type="pres">
      <dgm:prSet presAssocID="{FB55C819-9946-46A9-8702-8C256D6D6593}" presName="textRect" presStyleLbl="revTx" presStyleIdx="0" presStyleCnt="3">
        <dgm:presLayoutVars>
          <dgm:chMax val="1"/>
          <dgm:chPref val="1"/>
        </dgm:presLayoutVars>
      </dgm:prSet>
      <dgm:spPr/>
    </dgm:pt>
    <dgm:pt modelId="{6393910D-387F-4F56-AF8D-DEEAEEFD3A09}" type="pres">
      <dgm:prSet presAssocID="{B32A9104-D0BD-4121-BE4E-7D41BAF5E9BA}" presName="sibTrans" presStyleCnt="0"/>
      <dgm:spPr/>
    </dgm:pt>
    <dgm:pt modelId="{24600110-CF9E-413B-92D4-68E3A5E64606}" type="pres">
      <dgm:prSet presAssocID="{63A9C484-B078-48F8-9A27-25ECE34A8937}" presName="compNode" presStyleCnt="0"/>
      <dgm:spPr/>
    </dgm:pt>
    <dgm:pt modelId="{B2C100D3-76E2-4722-9F18-7CC13B6FB061}" type="pres">
      <dgm:prSet presAssocID="{63A9C484-B078-48F8-9A27-25ECE34A893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choolhouse"/>
        </a:ext>
      </dgm:extLst>
    </dgm:pt>
    <dgm:pt modelId="{18BD6E68-C888-49D9-AD6B-A5C196C4DF3A}" type="pres">
      <dgm:prSet presAssocID="{63A9C484-B078-48F8-9A27-25ECE34A8937}" presName="spaceRect" presStyleCnt="0"/>
      <dgm:spPr/>
    </dgm:pt>
    <dgm:pt modelId="{0EAB528F-E1DF-46CD-ACBF-EAD335521ECD}" type="pres">
      <dgm:prSet presAssocID="{63A9C484-B078-48F8-9A27-25ECE34A8937}" presName="textRect" presStyleLbl="revTx" presStyleIdx="1" presStyleCnt="3">
        <dgm:presLayoutVars>
          <dgm:chMax val="1"/>
          <dgm:chPref val="1"/>
        </dgm:presLayoutVars>
      </dgm:prSet>
      <dgm:spPr/>
    </dgm:pt>
    <dgm:pt modelId="{FD29C8BB-4F06-4382-93FD-25CA9C843DD4}" type="pres">
      <dgm:prSet presAssocID="{54CBBCF2-4E4D-494B-8F38-026CD519C1EC}" presName="sibTrans" presStyleCnt="0"/>
      <dgm:spPr/>
    </dgm:pt>
    <dgm:pt modelId="{BECA74F1-CA3A-4F45-8922-581977042EA4}" type="pres">
      <dgm:prSet presAssocID="{0908D64D-9290-4144-89B5-40F2332DC18C}" presName="compNode" presStyleCnt="0"/>
      <dgm:spPr/>
    </dgm:pt>
    <dgm:pt modelId="{EFCFEE37-CB62-4E54-9BB5-2E5F8F886C46}" type="pres">
      <dgm:prSet presAssocID="{0908D64D-9290-4144-89B5-40F2332DC18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gnifying glass"/>
        </a:ext>
      </dgm:extLst>
    </dgm:pt>
    <dgm:pt modelId="{C19B768A-747A-41C5-8915-DAE7E293CCE2}" type="pres">
      <dgm:prSet presAssocID="{0908D64D-9290-4144-89B5-40F2332DC18C}" presName="spaceRect" presStyleCnt="0"/>
      <dgm:spPr/>
    </dgm:pt>
    <dgm:pt modelId="{41479804-C9CE-45D6-A907-D189AF33F384}" type="pres">
      <dgm:prSet presAssocID="{0908D64D-9290-4144-89B5-40F2332DC18C}" presName="textRect" presStyleLbl="revTx" presStyleIdx="2" presStyleCnt="3">
        <dgm:presLayoutVars>
          <dgm:chMax val="1"/>
          <dgm:chPref val="1"/>
        </dgm:presLayoutVars>
      </dgm:prSet>
      <dgm:spPr/>
    </dgm:pt>
  </dgm:ptLst>
  <dgm:cxnLst>
    <dgm:cxn modelId="{411BDE0C-85F7-4734-8BE8-A5B43348E322}" type="presOf" srcId="{FB55C819-9946-46A9-8702-8C256D6D6593}" destId="{33E86DA7-7326-4CB4-A3A9-3A00D0103F52}" srcOrd="0" destOrd="0" presId="urn:microsoft.com/office/officeart/2018/2/layout/IconLabelList"/>
    <dgm:cxn modelId="{A535E125-6715-46DB-BE31-039AAB7EE00C}" srcId="{8D779970-4FBA-4921-B657-7B643E857BD6}" destId="{63A9C484-B078-48F8-9A27-25ECE34A8937}" srcOrd="1" destOrd="0" parTransId="{15E61043-55B8-4039-831F-A7D9AAFFA5A8}" sibTransId="{54CBBCF2-4E4D-494B-8F38-026CD519C1EC}"/>
    <dgm:cxn modelId="{2E80533A-5914-434B-A014-0C88036D5685}" type="presOf" srcId="{63A9C484-B078-48F8-9A27-25ECE34A8937}" destId="{0EAB528F-E1DF-46CD-ACBF-EAD335521ECD}" srcOrd="0" destOrd="0" presId="urn:microsoft.com/office/officeart/2018/2/layout/IconLabelList"/>
    <dgm:cxn modelId="{172E3262-C501-4083-8F3E-6DE8C76E0A26}" srcId="{8D779970-4FBA-4921-B657-7B643E857BD6}" destId="{0908D64D-9290-4144-89B5-40F2332DC18C}" srcOrd="2" destOrd="0" parTransId="{BBC6B377-C53E-4536-9956-598F413D3CF4}" sibTransId="{467AF9D0-49B4-4D6A-86E9-D223698EA39C}"/>
    <dgm:cxn modelId="{BB92786D-20DB-46BE-A092-4FABFCCEC468}" type="presOf" srcId="{8D779970-4FBA-4921-B657-7B643E857BD6}" destId="{0345D3EB-0F72-44CC-9FF0-D9B0A5CB62F9}" srcOrd="0" destOrd="0" presId="urn:microsoft.com/office/officeart/2018/2/layout/IconLabelList"/>
    <dgm:cxn modelId="{EA46A59E-EE6B-4894-8598-7F7666C8D4C2}" type="presOf" srcId="{0908D64D-9290-4144-89B5-40F2332DC18C}" destId="{41479804-C9CE-45D6-A907-D189AF33F384}" srcOrd="0" destOrd="0" presId="urn:microsoft.com/office/officeart/2018/2/layout/IconLabelList"/>
    <dgm:cxn modelId="{78B923EC-42CD-4580-8DC6-EE4F4C6D83AA}" srcId="{8D779970-4FBA-4921-B657-7B643E857BD6}" destId="{FB55C819-9946-46A9-8702-8C256D6D6593}" srcOrd="0" destOrd="0" parTransId="{A339F222-BE9C-44BC-906F-364D0386C712}" sibTransId="{B32A9104-D0BD-4121-BE4E-7D41BAF5E9BA}"/>
    <dgm:cxn modelId="{144CD467-CAA4-4339-B9DB-ACDC5242E0D3}" type="presParOf" srcId="{0345D3EB-0F72-44CC-9FF0-D9B0A5CB62F9}" destId="{097BD71E-0E20-4A47-8A6B-4E7EA838359C}" srcOrd="0" destOrd="0" presId="urn:microsoft.com/office/officeart/2018/2/layout/IconLabelList"/>
    <dgm:cxn modelId="{CE567435-E35E-415C-83AA-F3FEF7A89DF9}" type="presParOf" srcId="{097BD71E-0E20-4A47-8A6B-4E7EA838359C}" destId="{F5C63A32-40BB-4EEC-BAE1-853BBAC95EED}" srcOrd="0" destOrd="0" presId="urn:microsoft.com/office/officeart/2018/2/layout/IconLabelList"/>
    <dgm:cxn modelId="{C59A64E2-92B3-4BA7-A101-2E2694633BAE}" type="presParOf" srcId="{097BD71E-0E20-4A47-8A6B-4E7EA838359C}" destId="{0B758FBC-70C9-4A44-B36C-4211F6214B45}" srcOrd="1" destOrd="0" presId="urn:microsoft.com/office/officeart/2018/2/layout/IconLabelList"/>
    <dgm:cxn modelId="{CC3184EF-4254-4A9F-9A23-F188986139FB}" type="presParOf" srcId="{097BD71E-0E20-4A47-8A6B-4E7EA838359C}" destId="{33E86DA7-7326-4CB4-A3A9-3A00D0103F52}" srcOrd="2" destOrd="0" presId="urn:microsoft.com/office/officeart/2018/2/layout/IconLabelList"/>
    <dgm:cxn modelId="{DC8DA045-07AF-423C-B50B-65E2147226D9}" type="presParOf" srcId="{0345D3EB-0F72-44CC-9FF0-D9B0A5CB62F9}" destId="{6393910D-387F-4F56-AF8D-DEEAEEFD3A09}" srcOrd="1" destOrd="0" presId="urn:microsoft.com/office/officeart/2018/2/layout/IconLabelList"/>
    <dgm:cxn modelId="{A91EE1DD-76CC-466F-8278-4D5825F53E22}" type="presParOf" srcId="{0345D3EB-0F72-44CC-9FF0-D9B0A5CB62F9}" destId="{24600110-CF9E-413B-92D4-68E3A5E64606}" srcOrd="2" destOrd="0" presId="urn:microsoft.com/office/officeart/2018/2/layout/IconLabelList"/>
    <dgm:cxn modelId="{A7EC5E45-6E8B-4AE4-B640-F4712DE3BCE8}" type="presParOf" srcId="{24600110-CF9E-413B-92D4-68E3A5E64606}" destId="{B2C100D3-76E2-4722-9F18-7CC13B6FB061}" srcOrd="0" destOrd="0" presId="urn:microsoft.com/office/officeart/2018/2/layout/IconLabelList"/>
    <dgm:cxn modelId="{CF15CED8-C146-45F3-B684-08CF423DBDEB}" type="presParOf" srcId="{24600110-CF9E-413B-92D4-68E3A5E64606}" destId="{18BD6E68-C888-49D9-AD6B-A5C196C4DF3A}" srcOrd="1" destOrd="0" presId="urn:microsoft.com/office/officeart/2018/2/layout/IconLabelList"/>
    <dgm:cxn modelId="{0F67CE5C-1F0E-4E91-BDDD-9BADEDC101CE}" type="presParOf" srcId="{24600110-CF9E-413B-92D4-68E3A5E64606}" destId="{0EAB528F-E1DF-46CD-ACBF-EAD335521ECD}" srcOrd="2" destOrd="0" presId="urn:microsoft.com/office/officeart/2018/2/layout/IconLabelList"/>
    <dgm:cxn modelId="{D39AD79D-D0EB-47E3-B794-6087EFEA0586}" type="presParOf" srcId="{0345D3EB-0F72-44CC-9FF0-D9B0A5CB62F9}" destId="{FD29C8BB-4F06-4382-93FD-25CA9C843DD4}" srcOrd="3" destOrd="0" presId="urn:microsoft.com/office/officeart/2018/2/layout/IconLabelList"/>
    <dgm:cxn modelId="{13C5AFE9-E283-4551-9617-AAA165EACBFF}" type="presParOf" srcId="{0345D3EB-0F72-44CC-9FF0-D9B0A5CB62F9}" destId="{BECA74F1-CA3A-4F45-8922-581977042EA4}" srcOrd="4" destOrd="0" presId="urn:microsoft.com/office/officeart/2018/2/layout/IconLabelList"/>
    <dgm:cxn modelId="{32B21B3A-2BC7-460A-8A58-1EDF046DB2E9}" type="presParOf" srcId="{BECA74F1-CA3A-4F45-8922-581977042EA4}" destId="{EFCFEE37-CB62-4E54-9BB5-2E5F8F886C46}" srcOrd="0" destOrd="0" presId="urn:microsoft.com/office/officeart/2018/2/layout/IconLabelList"/>
    <dgm:cxn modelId="{6311D6B0-4B8F-4F50-BBBF-27CE915BAE17}" type="presParOf" srcId="{BECA74F1-CA3A-4F45-8922-581977042EA4}" destId="{C19B768A-747A-41C5-8915-DAE7E293CCE2}" srcOrd="1" destOrd="0" presId="urn:microsoft.com/office/officeart/2018/2/layout/IconLabelList"/>
    <dgm:cxn modelId="{F7875F61-CF8D-436C-9DE2-0590D8559BE0}" type="presParOf" srcId="{BECA74F1-CA3A-4F45-8922-581977042EA4}" destId="{41479804-C9CE-45D6-A907-D189AF33F384}"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6C316D-C6E8-4C13-85A9-F7AA5116F82F}">
      <dsp:nvSpPr>
        <dsp:cNvPr id="0" name=""/>
        <dsp:cNvSpPr/>
      </dsp:nvSpPr>
      <dsp:spPr>
        <a:xfrm>
          <a:off x="212335" y="472457"/>
          <a:ext cx="1335915" cy="133591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846653-E5D2-4791-91B2-ED44C4B77FAF}">
      <dsp:nvSpPr>
        <dsp:cNvPr id="0" name=""/>
        <dsp:cNvSpPr/>
      </dsp:nvSpPr>
      <dsp:spPr>
        <a:xfrm>
          <a:off x="492877" y="752999"/>
          <a:ext cx="774830" cy="77483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8CA603-01A8-4C90-BD9E-EB5FD9E960ED}">
      <dsp:nvSpPr>
        <dsp:cNvPr id="0" name=""/>
        <dsp:cNvSpPr/>
      </dsp:nvSpPr>
      <dsp:spPr>
        <a:xfrm>
          <a:off x="1834517" y="472457"/>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What is SLCN? </a:t>
          </a:r>
        </a:p>
      </dsp:txBody>
      <dsp:txXfrm>
        <a:off x="1834517" y="472457"/>
        <a:ext cx="3148942" cy="1335915"/>
      </dsp:txXfrm>
    </dsp:sp>
    <dsp:sp modelId="{37787244-5D6F-478F-B9C5-8242B1C7EE40}">
      <dsp:nvSpPr>
        <dsp:cNvPr id="0" name=""/>
        <dsp:cNvSpPr/>
      </dsp:nvSpPr>
      <dsp:spPr>
        <a:xfrm>
          <a:off x="5532139" y="472457"/>
          <a:ext cx="1335915" cy="133591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8EC7F4-40F1-4B3B-A251-8E101D292DCE}">
      <dsp:nvSpPr>
        <dsp:cNvPr id="0" name=""/>
        <dsp:cNvSpPr/>
      </dsp:nvSpPr>
      <dsp:spPr>
        <a:xfrm>
          <a:off x="5812681" y="752999"/>
          <a:ext cx="774830" cy="77483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747958-300F-44CA-9DB8-8A5FDDC857E1}">
      <dsp:nvSpPr>
        <dsp:cNvPr id="0" name=""/>
        <dsp:cNvSpPr/>
      </dsp:nvSpPr>
      <dsp:spPr>
        <a:xfrm>
          <a:off x="7154322" y="472457"/>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What does SLCN look like in day-to-day life? </a:t>
          </a:r>
        </a:p>
      </dsp:txBody>
      <dsp:txXfrm>
        <a:off x="7154322" y="472457"/>
        <a:ext cx="3148942" cy="1335915"/>
      </dsp:txXfrm>
    </dsp:sp>
    <dsp:sp modelId="{EECFBF02-784C-4EC5-9172-CE17022CD700}">
      <dsp:nvSpPr>
        <dsp:cNvPr id="0" name=""/>
        <dsp:cNvSpPr/>
      </dsp:nvSpPr>
      <dsp:spPr>
        <a:xfrm>
          <a:off x="212335" y="2549151"/>
          <a:ext cx="1335915" cy="133591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81F601-E68C-4A99-9681-40E39450DB60}">
      <dsp:nvSpPr>
        <dsp:cNvPr id="0" name=""/>
        <dsp:cNvSpPr/>
      </dsp:nvSpPr>
      <dsp:spPr>
        <a:xfrm>
          <a:off x="492877" y="2829693"/>
          <a:ext cx="774830" cy="77483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DDFD27-2C0B-46B1-B7BE-4C73E86CB917}">
      <dsp:nvSpPr>
        <dsp:cNvPr id="0" name=""/>
        <dsp:cNvSpPr/>
      </dsp:nvSpPr>
      <dsp:spPr>
        <a:xfrm>
          <a:off x="1834517" y="2549151"/>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What can we be doing to support SLCN? </a:t>
          </a:r>
        </a:p>
      </dsp:txBody>
      <dsp:txXfrm>
        <a:off x="1834517" y="2549151"/>
        <a:ext cx="3148942" cy="1335915"/>
      </dsp:txXfrm>
    </dsp:sp>
    <dsp:sp modelId="{411F9D01-4C86-412F-BCB6-2278CE57C0DF}">
      <dsp:nvSpPr>
        <dsp:cNvPr id="0" name=""/>
        <dsp:cNvSpPr/>
      </dsp:nvSpPr>
      <dsp:spPr>
        <a:xfrm>
          <a:off x="5532139" y="2549151"/>
          <a:ext cx="1335915" cy="133591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2B0CE9-B9F4-485C-95DA-9CE7ED7846B2}">
      <dsp:nvSpPr>
        <dsp:cNvPr id="0" name=""/>
        <dsp:cNvSpPr/>
      </dsp:nvSpPr>
      <dsp:spPr>
        <a:xfrm>
          <a:off x="5812681" y="2829693"/>
          <a:ext cx="774830" cy="7748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7930F6-7FAB-4A92-818D-B7E2DD247CFD}">
      <dsp:nvSpPr>
        <dsp:cNvPr id="0" name=""/>
        <dsp:cNvSpPr/>
      </dsp:nvSpPr>
      <dsp:spPr>
        <a:xfrm>
          <a:off x="7154322" y="2549151"/>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Secondary Language Link </a:t>
          </a:r>
        </a:p>
      </dsp:txBody>
      <dsp:txXfrm>
        <a:off x="7154322" y="2549151"/>
        <a:ext cx="3148942" cy="13359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9F80EF-2DAC-424D-B5DA-6C468E645869}">
      <dsp:nvSpPr>
        <dsp:cNvPr id="0" name=""/>
        <dsp:cNvSpPr/>
      </dsp:nvSpPr>
      <dsp:spPr>
        <a:xfrm rot="16200000">
          <a:off x="-505650" y="506933"/>
          <a:ext cx="4351338" cy="3337470"/>
        </a:xfrm>
        <a:prstGeom prst="flowChartManualOperation">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t" anchorCtr="0">
          <a:noAutofit/>
        </a:bodyPr>
        <a:lstStyle/>
        <a:p>
          <a:pPr marL="0" lvl="0" indent="0" algn="l" defTabSz="1244600">
            <a:lnSpc>
              <a:spcPct val="90000"/>
            </a:lnSpc>
            <a:spcBef>
              <a:spcPct val="0"/>
            </a:spcBef>
            <a:spcAft>
              <a:spcPct val="35000"/>
            </a:spcAft>
            <a:buNone/>
          </a:pPr>
          <a:r>
            <a:rPr lang="en-US" sz="2800" kern="1200">
              <a:latin typeface="Aptos Display" panose="020F0302020204030204"/>
            </a:rPr>
            <a:t>Speech</a:t>
          </a:r>
          <a:endParaRPr lang="en-US" sz="2800" kern="1200"/>
        </a:p>
        <a:p>
          <a:pPr marL="228600" lvl="1" indent="-228600" algn="l" defTabSz="889000" rtl="0">
            <a:lnSpc>
              <a:spcPct val="90000"/>
            </a:lnSpc>
            <a:spcBef>
              <a:spcPct val="0"/>
            </a:spcBef>
            <a:spcAft>
              <a:spcPct val="15000"/>
            </a:spcAft>
            <a:buChar char="•"/>
          </a:pPr>
          <a:r>
            <a:rPr lang="en-US" sz="2000" kern="1200">
              <a:latin typeface="Aptos Display" panose="020F0302020204030204"/>
            </a:rPr>
            <a:t>How words sound</a:t>
          </a:r>
          <a:endParaRPr lang="en-US" sz="2000" kern="1200"/>
        </a:p>
        <a:p>
          <a:pPr marL="228600" lvl="1" indent="-228600" algn="l" defTabSz="889000" rtl="0">
            <a:lnSpc>
              <a:spcPct val="90000"/>
            </a:lnSpc>
            <a:spcBef>
              <a:spcPct val="0"/>
            </a:spcBef>
            <a:spcAft>
              <a:spcPct val="15000"/>
            </a:spcAft>
            <a:buChar char="•"/>
          </a:pPr>
          <a:r>
            <a:rPr lang="en-US" sz="2000" kern="1200">
              <a:latin typeface="Aptos Display" panose="020F0302020204030204"/>
            </a:rPr>
            <a:t>Errors might be using the wrong sounds or using distorted sounds</a:t>
          </a:r>
          <a:endParaRPr lang="en-US" sz="2000" kern="1200"/>
        </a:p>
        <a:p>
          <a:pPr marL="228600" lvl="1" indent="-228600" algn="l" defTabSz="889000" rtl="0">
            <a:lnSpc>
              <a:spcPct val="90000"/>
            </a:lnSpc>
            <a:spcBef>
              <a:spcPct val="0"/>
            </a:spcBef>
            <a:spcAft>
              <a:spcPct val="15000"/>
            </a:spcAft>
            <a:buChar char="•"/>
          </a:pPr>
          <a:r>
            <a:rPr lang="en-US" sz="2000" kern="1200">
              <a:latin typeface="Aptos Display" panose="020F0302020204030204"/>
            </a:rPr>
            <a:t>Speech may be difficult to understand</a:t>
          </a:r>
        </a:p>
      </dsp:txBody>
      <dsp:txXfrm rot="5400000">
        <a:off x="1284" y="870267"/>
        <a:ext cx="3337470" cy="2610802"/>
      </dsp:txXfrm>
    </dsp:sp>
    <dsp:sp modelId="{36345EF5-DC78-424B-B1E2-888D7F19DCC9}">
      <dsp:nvSpPr>
        <dsp:cNvPr id="0" name=""/>
        <dsp:cNvSpPr/>
      </dsp:nvSpPr>
      <dsp:spPr>
        <a:xfrm rot="16200000">
          <a:off x="3082131" y="506933"/>
          <a:ext cx="4351338" cy="3337470"/>
        </a:xfrm>
        <a:prstGeom prst="flowChartManualOperation">
          <a:avLst/>
        </a:prstGeom>
        <a:solidFill>
          <a:schemeClr val="accent4">
            <a:hueOff val="3299968"/>
            <a:satOff val="-14601"/>
            <a:lumOff val="-245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t" anchorCtr="0">
          <a:noAutofit/>
        </a:bodyPr>
        <a:lstStyle/>
        <a:p>
          <a:pPr marL="0" lvl="0" indent="0" algn="l" defTabSz="1244600">
            <a:lnSpc>
              <a:spcPct val="90000"/>
            </a:lnSpc>
            <a:spcBef>
              <a:spcPct val="0"/>
            </a:spcBef>
            <a:spcAft>
              <a:spcPct val="35000"/>
            </a:spcAft>
            <a:buNone/>
          </a:pPr>
          <a:r>
            <a:rPr lang="en-US" sz="2800" kern="1200">
              <a:latin typeface="Aptos Display" panose="020F0302020204030204"/>
            </a:rPr>
            <a:t>Language</a:t>
          </a:r>
          <a:endParaRPr lang="en-US" sz="2800" kern="1200"/>
        </a:p>
        <a:p>
          <a:pPr marL="228600" lvl="1" indent="-228600" algn="l" defTabSz="889000" rtl="0">
            <a:lnSpc>
              <a:spcPct val="90000"/>
            </a:lnSpc>
            <a:spcBef>
              <a:spcPct val="0"/>
            </a:spcBef>
            <a:spcAft>
              <a:spcPct val="15000"/>
            </a:spcAft>
            <a:buChar char="•"/>
          </a:pPr>
          <a:r>
            <a:rPr lang="en-US" sz="2000" kern="1200">
              <a:latin typeface="Aptos Display" panose="020F0302020204030204"/>
            </a:rPr>
            <a:t>Understanding words, sentences, questions</a:t>
          </a:r>
          <a:endParaRPr lang="en-US" sz="2000" kern="1200"/>
        </a:p>
        <a:p>
          <a:pPr marL="228600" lvl="1" indent="-228600" algn="l" defTabSz="889000" rtl="0">
            <a:lnSpc>
              <a:spcPct val="90000"/>
            </a:lnSpc>
            <a:spcBef>
              <a:spcPct val="0"/>
            </a:spcBef>
            <a:spcAft>
              <a:spcPct val="15000"/>
            </a:spcAft>
            <a:buChar char="•"/>
          </a:pPr>
          <a:r>
            <a:rPr lang="en-US" sz="2000" kern="1200">
              <a:latin typeface="Aptos Display" panose="020F0302020204030204"/>
            </a:rPr>
            <a:t>Formulating sentences</a:t>
          </a:r>
        </a:p>
        <a:p>
          <a:pPr marL="228600" lvl="1" indent="-228600" algn="l" defTabSz="889000" rtl="0">
            <a:lnSpc>
              <a:spcPct val="90000"/>
            </a:lnSpc>
            <a:spcBef>
              <a:spcPct val="0"/>
            </a:spcBef>
            <a:spcAft>
              <a:spcPct val="15000"/>
            </a:spcAft>
            <a:buChar char="•"/>
          </a:pPr>
          <a:r>
            <a:rPr lang="en-US" sz="2000" kern="1200">
              <a:latin typeface="Aptos Display" panose="020F0302020204030204"/>
            </a:rPr>
            <a:t>Vocabulary knowledge</a:t>
          </a:r>
          <a:endParaRPr lang="en-US" sz="2000" kern="1200"/>
        </a:p>
        <a:p>
          <a:pPr marL="228600" lvl="1" indent="-228600" algn="l" defTabSz="889000" rtl="0">
            <a:lnSpc>
              <a:spcPct val="90000"/>
            </a:lnSpc>
            <a:spcBef>
              <a:spcPct val="0"/>
            </a:spcBef>
            <a:spcAft>
              <a:spcPct val="15000"/>
            </a:spcAft>
            <a:buChar char="•"/>
          </a:pPr>
          <a:r>
            <a:rPr lang="en-US" sz="2000" kern="1200">
              <a:latin typeface="Aptos Display" panose="020F0302020204030204"/>
            </a:rPr>
            <a:t>Story telling ability</a:t>
          </a:r>
        </a:p>
        <a:p>
          <a:pPr marL="228600" lvl="1" indent="-228600" algn="l" defTabSz="889000">
            <a:lnSpc>
              <a:spcPct val="90000"/>
            </a:lnSpc>
            <a:spcBef>
              <a:spcPct val="0"/>
            </a:spcBef>
            <a:spcAft>
              <a:spcPct val="15000"/>
            </a:spcAft>
            <a:buChar char="•"/>
          </a:pPr>
          <a:r>
            <a:rPr lang="en-US" sz="2000" kern="1200">
              <a:latin typeface="Aptos Display" panose="020F0302020204030204"/>
            </a:rPr>
            <a:t>Verbal reasoning</a:t>
          </a:r>
        </a:p>
      </dsp:txBody>
      <dsp:txXfrm rot="5400000">
        <a:off x="3589065" y="870267"/>
        <a:ext cx="3337470" cy="2610802"/>
      </dsp:txXfrm>
    </dsp:sp>
    <dsp:sp modelId="{4A9FF041-0D6B-4732-B115-5AB7A99F3A60}">
      <dsp:nvSpPr>
        <dsp:cNvPr id="0" name=""/>
        <dsp:cNvSpPr/>
      </dsp:nvSpPr>
      <dsp:spPr>
        <a:xfrm rot="16200000">
          <a:off x="6669912" y="506933"/>
          <a:ext cx="4351338" cy="3337470"/>
        </a:xfrm>
        <a:prstGeom prst="flowChartManualOperation">
          <a:avLst/>
        </a:prstGeom>
        <a:solidFill>
          <a:schemeClr val="accent4">
            <a:hueOff val="6599937"/>
            <a:satOff val="-29202"/>
            <a:lumOff val="-490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t" anchorCtr="0">
          <a:noAutofit/>
        </a:bodyPr>
        <a:lstStyle/>
        <a:p>
          <a:pPr marL="0" lvl="0" indent="0" algn="l" defTabSz="1244600">
            <a:lnSpc>
              <a:spcPct val="90000"/>
            </a:lnSpc>
            <a:spcBef>
              <a:spcPct val="0"/>
            </a:spcBef>
            <a:spcAft>
              <a:spcPct val="35000"/>
            </a:spcAft>
            <a:buNone/>
          </a:pPr>
          <a:r>
            <a:rPr lang="en-US" sz="2800" kern="1200">
              <a:latin typeface="Aptos Display" panose="020F0302020204030204"/>
            </a:rPr>
            <a:t>Communication</a:t>
          </a:r>
          <a:endParaRPr lang="en-US" sz="2800" kern="1200"/>
        </a:p>
        <a:p>
          <a:pPr marL="228600" lvl="1" indent="-228600" algn="l" defTabSz="889000" rtl="0">
            <a:lnSpc>
              <a:spcPct val="90000"/>
            </a:lnSpc>
            <a:spcBef>
              <a:spcPct val="0"/>
            </a:spcBef>
            <a:spcAft>
              <a:spcPct val="15000"/>
            </a:spcAft>
            <a:buChar char="•"/>
          </a:pPr>
          <a:r>
            <a:rPr lang="en-US" sz="2000" kern="1200">
              <a:latin typeface="Aptos Display" panose="020F0302020204030204"/>
            </a:rPr>
            <a:t>Can be non-verbal</a:t>
          </a:r>
        </a:p>
        <a:p>
          <a:pPr marL="228600" lvl="1" indent="-228600" algn="l" defTabSz="889000" rtl="0">
            <a:lnSpc>
              <a:spcPct val="90000"/>
            </a:lnSpc>
            <a:spcBef>
              <a:spcPct val="0"/>
            </a:spcBef>
            <a:spcAft>
              <a:spcPct val="15000"/>
            </a:spcAft>
            <a:buChar char="•"/>
          </a:pPr>
          <a:r>
            <a:rPr lang="en-US" sz="2000" kern="1200">
              <a:latin typeface="Aptos Display" panose="020F0302020204030204"/>
            </a:rPr>
            <a:t>Listening and attention</a:t>
          </a:r>
          <a:endParaRPr lang="en-US" sz="2000" kern="1200"/>
        </a:p>
        <a:p>
          <a:pPr marL="228600" lvl="1" indent="-228600" algn="l" defTabSz="889000">
            <a:lnSpc>
              <a:spcPct val="90000"/>
            </a:lnSpc>
            <a:spcBef>
              <a:spcPct val="0"/>
            </a:spcBef>
            <a:spcAft>
              <a:spcPct val="15000"/>
            </a:spcAft>
            <a:buChar char="•"/>
          </a:pPr>
          <a:r>
            <a:rPr lang="en-US" sz="2000" kern="1200">
              <a:latin typeface="Aptos Display" panose="020F0302020204030204"/>
            </a:rPr>
            <a:t>Inference</a:t>
          </a:r>
        </a:p>
        <a:p>
          <a:pPr marL="228600" lvl="1" indent="-228600" algn="l" defTabSz="889000" rtl="0">
            <a:lnSpc>
              <a:spcPct val="90000"/>
            </a:lnSpc>
            <a:spcBef>
              <a:spcPct val="0"/>
            </a:spcBef>
            <a:spcAft>
              <a:spcPct val="15000"/>
            </a:spcAft>
            <a:buChar char="•"/>
          </a:pPr>
          <a:r>
            <a:rPr lang="en-US" sz="2000" kern="1200">
              <a:latin typeface="Aptos Display" panose="020F0302020204030204"/>
            </a:rPr>
            <a:t>Social awareness</a:t>
          </a:r>
          <a:endParaRPr lang="en-US" sz="2000" kern="1200"/>
        </a:p>
        <a:p>
          <a:pPr marL="228600" lvl="1" indent="-228600" algn="l" defTabSz="889000" rtl="0">
            <a:lnSpc>
              <a:spcPct val="90000"/>
            </a:lnSpc>
            <a:spcBef>
              <a:spcPct val="0"/>
            </a:spcBef>
            <a:spcAft>
              <a:spcPct val="15000"/>
            </a:spcAft>
            <a:buChar char="•"/>
          </a:pPr>
          <a:r>
            <a:rPr lang="en-US" sz="2000" kern="1200">
              <a:latin typeface="Aptos Display" panose="020F0302020204030204"/>
            </a:rPr>
            <a:t>Using speech and language skills in context</a:t>
          </a:r>
        </a:p>
        <a:p>
          <a:pPr marL="228600" lvl="1" indent="-228600" algn="l" defTabSz="889000" rtl="0">
            <a:lnSpc>
              <a:spcPct val="90000"/>
            </a:lnSpc>
            <a:spcBef>
              <a:spcPct val="0"/>
            </a:spcBef>
            <a:spcAft>
              <a:spcPct val="15000"/>
            </a:spcAft>
            <a:buChar char="•"/>
          </a:pPr>
          <a:r>
            <a:rPr lang="en-US" sz="2000" kern="1200">
              <a:latin typeface="Aptos Display" panose="020F0302020204030204"/>
            </a:rPr>
            <a:t>Confidence to communicate</a:t>
          </a:r>
        </a:p>
        <a:p>
          <a:pPr marL="171450" lvl="1" indent="-171450" algn="l" defTabSz="755650" rtl="0">
            <a:lnSpc>
              <a:spcPct val="90000"/>
            </a:lnSpc>
            <a:spcBef>
              <a:spcPct val="0"/>
            </a:spcBef>
            <a:spcAft>
              <a:spcPct val="15000"/>
            </a:spcAft>
            <a:buChar char="•"/>
          </a:pPr>
          <a:endParaRPr lang="en-US" sz="1700" kern="1200">
            <a:latin typeface="Aptos Display" panose="020F0302020204030204"/>
          </a:endParaRPr>
        </a:p>
      </dsp:txBody>
      <dsp:txXfrm rot="5400000">
        <a:off x="7176846" y="870267"/>
        <a:ext cx="3337470" cy="26108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C63A32-40BB-4EEC-BAE1-853BBAC95EED}">
      <dsp:nvSpPr>
        <dsp:cNvPr id="0" name=""/>
        <dsp:cNvSpPr/>
      </dsp:nvSpPr>
      <dsp:spPr>
        <a:xfrm>
          <a:off x="896253" y="691144"/>
          <a:ext cx="1097876" cy="10978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E86DA7-7326-4CB4-A3A9-3A00D0103F52}">
      <dsp:nvSpPr>
        <dsp:cNvPr id="0" name=""/>
        <dsp:cNvSpPr/>
      </dsp:nvSpPr>
      <dsp:spPr>
        <a:xfrm>
          <a:off x="225328" y="2213248"/>
          <a:ext cx="2439725" cy="130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kern="1200"/>
            <a:t>What is Secondary Language Link?</a:t>
          </a:r>
        </a:p>
      </dsp:txBody>
      <dsp:txXfrm>
        <a:off x="225328" y="2213248"/>
        <a:ext cx="2439725" cy="1305000"/>
      </dsp:txXfrm>
    </dsp:sp>
    <dsp:sp modelId="{B2C100D3-76E2-4722-9F18-7CC13B6FB061}">
      <dsp:nvSpPr>
        <dsp:cNvPr id="0" name=""/>
        <dsp:cNvSpPr/>
      </dsp:nvSpPr>
      <dsp:spPr>
        <a:xfrm>
          <a:off x="3762930" y="691144"/>
          <a:ext cx="1097876" cy="109787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AB528F-E1DF-46CD-ACBF-EAD335521ECD}">
      <dsp:nvSpPr>
        <dsp:cNvPr id="0" name=""/>
        <dsp:cNvSpPr/>
      </dsp:nvSpPr>
      <dsp:spPr>
        <a:xfrm>
          <a:off x="3092006" y="2213248"/>
          <a:ext cx="2439725" cy="130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kern="1200"/>
            <a:t>How is it being used in school?</a:t>
          </a:r>
        </a:p>
      </dsp:txBody>
      <dsp:txXfrm>
        <a:off x="3092006" y="2213248"/>
        <a:ext cx="2439725" cy="1305000"/>
      </dsp:txXfrm>
    </dsp:sp>
    <dsp:sp modelId="{EFCFEE37-CB62-4E54-9BB5-2E5F8F886C46}">
      <dsp:nvSpPr>
        <dsp:cNvPr id="0" name=""/>
        <dsp:cNvSpPr/>
      </dsp:nvSpPr>
      <dsp:spPr>
        <a:xfrm>
          <a:off x="6629608" y="691144"/>
          <a:ext cx="1097876" cy="109787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479804-C9CE-45D6-A907-D189AF33F384}">
      <dsp:nvSpPr>
        <dsp:cNvPr id="0" name=""/>
        <dsp:cNvSpPr/>
      </dsp:nvSpPr>
      <dsp:spPr>
        <a:xfrm>
          <a:off x="5958683" y="2213248"/>
          <a:ext cx="2439725" cy="130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kern="1200"/>
            <a:t>What does the intervention look like</a:t>
          </a:r>
          <a:r>
            <a:rPr lang="en-US" sz="1800" kern="1200"/>
            <a:t>?</a:t>
          </a:r>
        </a:p>
      </dsp:txBody>
      <dsp:txXfrm>
        <a:off x="5958683" y="2213248"/>
        <a:ext cx="2439725" cy="1305000"/>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2:05.526"/>
    </inkml:context>
    <inkml:brush xml:id="br0">
      <inkml:brushProperty name="width" value="0.1" units="cm"/>
      <inkml:brushProperty name="height" value="0.1" units="cm"/>
      <inkml:brushProperty name="color" value="#FFFFFF"/>
    </inkml:brush>
  </inkml:definitions>
  <inkml:trace contextRef="#ctx0" brushRef="#br0">0 1 9830,'0'625'6736,"0"-589"-6645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3:09.330"/>
    </inkml:context>
    <inkml:brush xml:id="br0">
      <inkml:brushProperty name="width" value="0.35" units="cm"/>
      <inkml:brushProperty name="height" value="0.35" units="cm"/>
      <inkml:brushProperty name="color" value="#FFFFFF"/>
    </inkml:brush>
  </inkml:definitions>
  <inkml:trace contextRef="#ctx0" brushRef="#br0">386 0 4915,'-1'2'31,"1"-1"0,-1 0 0,1 1 0,0-1 0,-1 1 0,0-1 0,1 0 0,-1 1 0,0-1-1,0 0 1,0 0 0,0 0 0,0 0 0,0 0 0,0 0 0,0 0 0,0 0 0,-1 0 0,1 0 0,0 0 0,-2 0 0,-32 15 313,29-14-243,3-1-73,-2 1 28,0 0 0,0 0 0,0 0 0,0 1 0,1 0 0,-7 4 0,11-6-47,0-1-1,-1 0 0,1 0 0,0 0 1,0 0-1,0 1 0,-1-1 0,1 0 0,0 0 1,0 0-1,0 1 0,0-1 0,0 0 1,0 0-1,0 1 0,-1-1 0,1 0 0,0 0 1,0 1-1,0-1 0,0 0 0,0 0 1,0 1-1,0-1 0,0 0 0,0 0 0,0 1 1,1-1-1,-1 0 0,0 0 0,0 1 1,0-1-1,0 0 0,0 0 0,0 1 0,0-1 1,1 0-1,-1 0 0,0 0 0,0 1 1,0-1-1,0 0 0,1 0 0,-1 0 0,0 0 1,0 0-1,1 1 0,-1-1 0,0 0 1,0 0-1,1 0 0,15 4 285,36 2 311,1-3 0,69-4 0,-50 0-163,618-1 4095,-1221 2-1443,506 1-2825,0 2 0,-37 8 0,33-6 103,-42 4 1,21-7-32,-100 9 624,61-1-18,-136-3 0,195-7-886</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3:12.519"/>
    </inkml:context>
    <inkml:brush xml:id="br0">
      <inkml:brushProperty name="width" value="0.35" units="cm"/>
      <inkml:brushProperty name="height" value="0.35" units="cm"/>
      <inkml:brushProperty name="color" value="#FFFFFF"/>
    </inkml:brush>
  </inkml:definitions>
  <inkml:trace contextRef="#ctx0" brushRef="#br0">0 34 4915,'31'0'488,"16"-1"151,0 2-1,49 9 1,54 11 962,169 3 0,153-21 579,-255-4-636,-163 3-1043,57 11 0,52 2 450,-129-13-617,-1 2 1,46 10 0,-55-9-183,-13-3-27,0 1 0,0-1 0,0 2 0,-1 0 0,17 8 1,-67-6 564,18-5-520,-1-1 1,0-1-1,1-1 0,-25-6 0,40 6-186,0 0 0,0 0 0,0 0 0,0-1 0,0 0 0,1-1 1,-1 0-1,1 0 0,0 0 0,1-1 0,-1 1 0,1-1 0,-1-1 0,2 1 0,-1-1 1,-6-9-1,10 13 12,0 1-1,0 0 1,0-1 0,0 1 0,1-1-1,-1 1 1,0-1 0,1 0 0,-1 1 0,1-1-1,0 1 1,-1-1 0,1 0 0,0 1 0,0-1-1,0 0 1,0 1 0,0-1 0,1 0-1,-1 1 1,0-1 0,2-2 0,-1 2 6,0 1 1,1-1 0,-1 1-1,1-1 1,-1 1 0,1 0-1,-1-1 1,1 1-1,0 0 1,0 0 0,-1 0-1,1 1 1,0-1-1,0 0 1,4 0 0,8-2 29,1 1 1,0 1 0,-1 0-1,17 2 1,-21-1-32,71 0 79,-10 0 90,84 10 1,-148-9-162,-2-1-1,-1 1 1,1 0-1,-1 0 1,1 0 0,-1 0-1,1 1 1,5 2-1,-10-4-6,0 0-1,0 1 1,0-1-1,0 0 1,0 0 0,0 0-1,0 1 1,0-1-1,0 0 1,0 0 0,0 0-1,0 1 1,0-1-1,0 0 1,0 0 0,0 0-1,0 1 1,0-1-1,0 0 1,0 0 0,0 0-1,-1 0 1,1 1-1,0-1 1,0 0 0,0 0-1,0 0 1,0 0-1,-1 0 1,1 0 0,0 1-1,0-1 1,0 0-1,0 0 1,-1 0 0,1 0-1,0 0 1,0 0-1,0 0 1,-1 0 0,1 0-1,0 0 1,0 0-1,0 0 1,-1 0 0,1 0-1,0 0 1,0 0-1,0 0 1,0 0 0,-1 0-1,1 0 1,0 0-1,-17 2 55,-24 0 7,-1-3 0,0-1 0,0-2 0,1-2 0,-66-19-1,67 17 14,0 1-1,0 2 0,0 2 0,-65 4 0,-167 26 542,236-22-520,-96 12 178,-548 78 235,657-90-474,30-2 11,36-4 24,-41 1-70,182-3 209,-146 2-203</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3:13.491"/>
    </inkml:context>
    <inkml:brush xml:id="br0">
      <inkml:brushProperty name="width" value="0.35" units="cm"/>
      <inkml:brushProperty name="height" value="0.35" units="cm"/>
      <inkml:brushProperty name="color" value="#FFFFFF"/>
    </inkml:brush>
  </inkml:definitions>
  <inkml:trace contextRef="#ctx0" brushRef="#br0">204 0 4915,'-5'0'180,"-6"0"0,-7 0 1,-9 0 179,-11 5 43,-3 2-223,5 4 1,9 0-181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3:15.438"/>
    </inkml:context>
    <inkml:brush xml:id="br0">
      <inkml:brushProperty name="width" value="0.35" units="cm"/>
      <inkml:brushProperty name="height" value="0.35" units="cm"/>
      <inkml:brushProperty name="color" value="#FFFFFF"/>
    </inkml:brush>
  </inkml:definitions>
  <inkml:trace contextRef="#ctx0" brushRef="#br0">1 0 4915,'0'5'180,"0"6"0,0 7 1,9 4 222,10 9 0,0 5-223,2-1 75,3 0 0,-4-1-75,1-7 0,-4-3 0,-5 0 0,1-5 1,-2 5 179,-3 3-180,7 1 223,2 2-222,-4-5-181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3:16.494"/>
    </inkml:context>
    <inkml:brush xml:id="br0">
      <inkml:brushProperty name="width" value="0.35" units="cm"/>
      <inkml:brushProperty name="height" value="0.35" units="cm"/>
      <inkml:brushProperty name="color" value="#FFFFFF"/>
    </inkml:brush>
  </inkml:definitions>
  <inkml:trace contextRef="#ctx0" brushRef="#br0">0 30 4915,'0'-5'0,"5"-1"180,11 0 181,23 1 360,10 1-541,15 2 541,13 1-181,2 0-179,3 1 179,-3 0-179,-10 1-181,-16-1-180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3:21.522"/>
    </inkml:context>
    <inkml:brush xml:id="br0">
      <inkml:brushProperty name="width" value="0.35" units="cm"/>
      <inkml:brushProperty name="height" value="0.35" units="cm"/>
      <inkml:brushProperty name="color" value="#FFFFFF"/>
    </inkml:brush>
  </inkml:definitions>
  <inkml:trace contextRef="#ctx0" brushRef="#br0">1 101 4915,'1'176'1765,"1"-193"-1788,1-13-2,1 1-1,1 0 0,1 1 0,2 0 1,21-52-1,-27 76 29,0 1-1,0-1 1,0 1 0,0 0 0,1 0 0,-1 0-1,1 0 1,5-4 0,-7 6 4,-1 1-1,0 0 1,1-1-1,-1 1 1,1 0-1,-1 0 1,1 0-1,-1 0 1,1-1 0,-1 1-1,1 0 1,-1 0-1,1 0 1,-1 0-1,1 0 1,-1 0-1,1 0 1,-1 0-1,1 0 1,-1 1 0,1-1-1,-1 0 1,1 0-1,-1 0 1,1 0-1,0 1 1,0 0 9,0 0 1,0 0 0,0 1-1,0-1 1,0 0-1,0 1 1,-1-1 0,1 0-1,0 1 1,-1-1 0,1 1-1,-1-1 1,1 3-1,4 24 216,-2 1-1,0 0 1,-2-1-1,-4 51 1,0-14 232,1 1041 5741,3-609-3475,-2-474-2506,-1 1 1,-6 30-1,2-22-169</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3:59.183"/>
    </inkml:context>
    <inkml:brush xml:id="br0">
      <inkml:brushProperty name="width" value="0.35" units="cm"/>
      <inkml:brushProperty name="height" value="0.35" units="cm"/>
      <inkml:brushProperty name="color" value="#FFFFFF"/>
    </inkml:brush>
  </inkml:definitions>
  <inkml:trace contextRef="#ctx0" brushRef="#br0">62 3025 4915,'1'-1'14,"0"1"1,1-1-1,-1 1 0,0-1 1,0 1-1,0-1 0,0 0 0,0 0 1,0 1-1,0-1 0,0 0 1,-1 0-1,1 0 0,0 0 0,0 0 1,-1 0-1,1 0 0,-1 0 1,1 0-1,-1 0 0,1 0 0,-1-1 1,1 1-1,-1 0 0,0 0 1,0-3-1,7-38-81,-7 36 94,2-23-32,-1 1-1,-2-1 1,-1 1 0,-9-51-1,-40-106-18,44 160 21,1 0-1,1 0 0,1-1 0,-1-30 1,7-104-18,1 61 6,-3-603-75,2 658 80,2 1 0,17-73 0,3-23-3,-15-285-42,-12 243 39,3-249-21,0 420 41,0-28 52,0 37-49,0-1-1,0 0 1,1 1 0,-1-1 0,0 0-1,1 1 1,-1-1 0,1 1-1,-1-1 1,1 1 0,0-1-1,0 1 1,-1-1 0,1 1-1,0 0 1,0-1 0,2 0-1,-3 2 2,0 0-1,1 0 0,-1 0 1,0 0-1,1 0 1,-1 0-1,0 0 0,0 0 1,1 0-1,-1 0 1,0 0-1,0 0 0,1 0 1,-1 0-1,0 0 0,1 0 1,-1 0-1,0 1 1,0-1-1,0 0 0,1 0 1,-1 0-1,0 0 1,0 1-1,0-1 0,1 0 1,-1 0-1,0 0 0,0 1 1,0-1-1,0 0 1,1 0-1,-1 1 0,0-1 1,7 12 143,0 0 1,0 0 0,-1 1-1,-1-1 1,0 1-1,-1 1 1,4 17 0,0 9 158,2 53 0,-8-22-2,-2-51-132,0 0 1,1 0-1,1 0 0,1 0 1,7 24-1,10 25 435,-4 0-1,-2 1 1,5 83-1,-5-59-95,1 32 444,-1 28 143,-1-17-329,-9-94-377,3 0-1,12 46 1,-9-49-21,-2 1 0,5 62 0,-15 74 610,3 37 385,16-94-510,-8-67-564,3 15 143,-5-32-11,6 71-1,-13-83-397</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4:02.896"/>
    </inkml:context>
    <inkml:brush xml:id="br0">
      <inkml:brushProperty name="width" value="0.35" units="cm"/>
      <inkml:brushProperty name="height" value="0.35" units="cm"/>
      <inkml:brushProperty name="color" value="#FFFFFF"/>
    </inkml:brush>
  </inkml:definitions>
  <inkml:trace contextRef="#ctx0" brushRef="#br0">31 545 4915,'-5'-5'0,"-2"-6"0,1-7 0,1-15 0,2-6 0,0-7 0,2 0 0,1 2 0,0 5 0,0 3 0,0-2 0,0-4 0,1 1 0,-1 1 0,0 3 0,0 8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4:07.259"/>
    </inkml:context>
    <inkml:brush xml:id="br0">
      <inkml:brushProperty name="width" value="0.35" units="cm"/>
      <inkml:brushProperty name="height" value="0.35" units="cm"/>
      <inkml:brushProperty name="color" value="#FFFFFF"/>
    </inkml:brush>
  </inkml:definitions>
  <inkml:trace contextRef="#ctx0" brushRef="#br0">0 1 4915,'0'0'0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4:09.577"/>
    </inkml:context>
    <inkml:brush xml:id="br0">
      <inkml:brushProperty name="width" value="0.35" units="cm"/>
      <inkml:brushProperty name="height" value="0.35" units="cm"/>
      <inkml:brushProperty name="color" value="#FFFFFF"/>
    </inkml:brush>
  </inkml:definitions>
  <inkml:trace contextRef="#ctx0" brushRef="#br0">1 1 4915,'6'6'119,"-1"1"-1,1 0 1,-1 0-1,-1 0 0,1 1 1,-1 0-1,0-1 1,-1 2-1,0-1 1,0 0-1,-1 0 1,2 16-1,0 9 99,-1 1 0,-3 33-1,0-37-64,-1 10 283,3-1 1,1 1-1,14 66 0,58 244 1665,-60-271-1656,-6-32 84,1 0-1,25 66 0,-27-87-294,0 1-1,-2 1 1,0-1-1,-3 1 1,0 0-1,-1 39 1,0-12-46,0-33 24,2 0 0,0 0 0,12 33 0,-9-31 34,0 1-1,3 29 1,-7-27-139,-2-12 3,0 0 0,1 0-1,1 0 1,1 0 0,0 0 0,1 0-1,6 14 1,7 11 282,-3 2 0,-2-1 0,-1 2 0,6 47 0,4 10 157,40 97 892,-30-22-344,-27-147-1066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2:18.254"/>
    </inkml:context>
    <inkml:brush xml:id="br0">
      <inkml:brushProperty name="width" value="0.1" units="cm"/>
      <inkml:brushProperty name="height" value="0.1" units="cm"/>
      <inkml:brushProperty name="color" value="#FFFFFF"/>
    </inkml:brush>
  </inkml:definitions>
  <inkml:trace contextRef="#ctx0" brushRef="#br0">0 1 9830,'0'5'273,"0"11"273,0 13 0,0 7-273,0 1 1,0 0-1,0-1 0,0-3 0,0-1 0,5-2 113,6 0 0,2-6-386</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4:11.377"/>
    </inkml:context>
    <inkml:brush xml:id="br0">
      <inkml:brushProperty name="width" value="0.35" units="cm"/>
      <inkml:brushProperty name="height" value="0.35" units="cm"/>
      <inkml:brushProperty name="color" value="#FFFFFF"/>
    </inkml:brush>
  </inkml:definitions>
  <inkml:trace contextRef="#ctx0" brushRef="#br0">3 625 4915,'0'-624'391,"-2"744"1074,5 157-52,3-232-929,17 66 0,-2-12-96,-16-68-358</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4:17.595"/>
    </inkml:context>
    <inkml:brush xml:id="br0">
      <inkml:brushProperty name="width" value="0.35" units="cm"/>
      <inkml:brushProperty name="height" value="0.35" units="cm"/>
      <inkml:brushProperty name="color" value="#FFFFFF"/>
    </inkml:brush>
  </inkml:definitions>
  <inkml:trace contextRef="#ctx0" brushRef="#br0">94 595 4915,'0'-5'0,"1"0"0,0 0 0,0 0 0,1 1 0,0-1 0,-1 0 0,2 1 0,-1-1 0,3-4 0,7-15 0,13-39 80,-4-1 0,-2-1 0,-3-1 0,-3 0 1,9-129-1,-22 237 411,1-1 0,2 1 0,15 67 1,-2-36 31,3 9 177,9 99-1,-25 119 1482,-5-156-1298,0-6 15,4 163 739,5-267-1394,-2-21 16,-5-13-249,0 0-1,1 0 0,-1 0 1,0 0-1,0 0 1,1 0-1,-1 0 0,0 0 1,0 0-1,0 0 0,1-1 1,-1 1-1,0 0 0,0 0 1,0 0-1,1 0 0,-1 0 1,0 0-1,0 0 1,0-1-1,0 1 0,0 0 1,1 0-1,-1 0 0,0-1 1,0 1-1,0 0 0,0 0 1,0 0-1,0 0 0,0-1 1,0 1-1,1 0 1,-1 0-1,0-1 0,0 1 1,0 0-1,0 0 0,0 0 1,0-1-1,0 1 0,0 0 1,0 0-1,-1 0 0,1-1 1,0 1-1,0 0 1,0-1-1,7-50-456,-3 0 0,-3-87 0,-1 60 174,-1-845-2689,2 890 2913,1 28 396,1 12-155,3 16 92,-3-1-194,52 295 1225,-38-245-948,16 136-1,-34-237-505,-1 0-1,-1-1 1,-1 2 0,-2-1 0,-17-54 0,16 64 49,-1 0 1,-1 0 0,-13-21-1,20 36 100,0 0 1,-1 1-1,1-1 0,-1 1 0,1 0 1,-1 0-1,0 0 0,0 0 0,-1 0 0,1 0 1,-1 1-1,1 0 0,-1 0 0,0 0 0,1 0 1,-1 0-1,0 1 0,0 0 0,0 0 1,-1 0-1,1 0 0,-8 0 0,10 1-1,1 0 0,-1 1 0,1-1 0,-1 1 0,1-1 0,-1 1 0,1 0 0,-1 0 0,1-1 0,-1 1 0,1 0 0,0 0 0,-1 0 0,1 1 0,0-1 0,0 0 0,0 0 0,0 1 0,0-1 0,-1 2 0,-14 36 206,9-17-45,-12 23 53,-35 74 212,52-114-421,1-4-14,1 0-1,-1 0 1,1 1-1,-1-1 1,1 0-1,-1 0 1,0 0-1,0 0 1,0 0-1,1 0 1,-1 0-1,0 0 1,0 0-1,0 0 1,-1-1-1,1 1 0,0 0 1,0-1-1,-3 2 1,4 4 39,1-1 0,-1 1 0,1-1 0,0 1 1,1-1-1,2 9 0,2 7 40,1 38 243,-2 0 1,-6 109-1,-1-70-17,3-9 98,15 113 0,-6-14 160,-7-71-262,1-92-188,0 0 1,2 0 0,0-1 0,16 38-1,2 6 106,76 223 789,-89-257-798,11 52 1,-16-54-85,2-2 0,16 45 0,-14-47 41,-1 0 0,8 48 1,-7-27 66,-7-45-226,-1-12-142,-3-17-107,-1 16 186,0 0 0,-1-1 0,-1 1 0,0 1 0,0-1-1,0 0 1,-1 1 0,-1 0 0,1 0 0,-1 1-1,-1-1 1,1 1 0,-1 1 0,-9-7 0,-15-12-33,-2 2 0,-38-21 0,41 26-173,2 1 97,-19-11-276,-72-56 0,117 81 446,-1 1 0,1 0 0,-1 0 0,0 0 0,0 0 0,1 0 0,-1 1 0,0-1 0,0 1 0,-7-2 0,10 3-2,-1 0 0,1 0 0,-1 0 0,0 0 0,1 0 1,-1 0-1,1 1 0,-1-1 0,1 0 0,-1 0 0,1 0 0,-1 1 0,1-1 0,-1 0 0,1 1 0,-1-1 0,1 0 0,0 1 0,-1-1 0,1 1 0,0-1 0,-1 1 0,0 0 0,-5 23 73,3 37 57,7 81 0,0-24 110,-6-62-172,1-35-35,0 0 0,1 0 0,1 0 0,4 23 0,-3-40-22,-1 0 1,1 0-1,0-1 1,0 1 0,0-1-1,1 1 1,-1-1 0,1 0-1,-1 0 1,1 0-1,0 0 1,0 0 0,1-1-1,-1 1 1,0-1 0,1 0-1,0 0 1,-1 0-1,1-1 1,0 1 0,0-1-1,5 1 1,12 4 76,0-2-1,43 4 1,-51-7-62,542 6 643,-285-12-214,245 5 300,-478 3-667,0 0 1,-1 3 0,44 12-1,-41-9 21,1-1 0,59 4 0,41-12 77,28 1-35,-146 1-155,0 2 0,0 1 0,36 12 0,5 2 0,-36-13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4:25.472"/>
    </inkml:context>
    <inkml:brush xml:id="br0">
      <inkml:brushProperty name="width" value="0.35" units="cm"/>
      <inkml:brushProperty name="height" value="0.35" units="cm"/>
      <inkml:brushProperty name="color" value="#FFFFFF"/>
    </inkml:brush>
  </inkml:definitions>
  <inkml:trace contextRef="#ctx0" brushRef="#br0">464 682 4915,'-463'0'3304,"592"19"-955,117 22-597,115 13-377,-321-49-842,76 20 0,-83-16-191,0-1-1,1-2 1,40 2-1,491-7 3099,-256-4-1774,-237 4-1098,83-3 318,-127-4-697,-16 1-133,-12 5-56,0-1 0,0 1 0,0 0 0,0 0 0,0 0 1,0 0-1,0 0 0,0-1 0,0 1 0,0 0 0,0 0 0,0 0 0,0 0 0,0-1 0,0 1 0,0 0 1,0 0-1,0 0 0,0 0 0,0 0 0,0-1 0,0 1 0,0 0 0,0 0 0,0 0 0,0 0 0,0 0 0,0-1 1,0 1-1,0 0 0,-1 0 0,1 0 0,0 0 0,0 0 0,0 0 0,0 0 0,0-1 0,0 1 0,-1 0 1,1 0-1,0 0 0,0 0 0,0 0 0,0 0 0,0 0 0,-1 0 0,1 0 0,0 0 0,0 0 0,0 0 1,0 0-1,0 0 0,-1 0 0,1 0 0,0 0 0,-21-4 0,1 0 0,-1 1 0,0 2 0,-38 1 0,24 0 0,-200 1 0,-90-3 0,284-2 0,42 4 0,-1 0 0,0 0 0,0 0 0,0 0 0,0-1 0,0 1 0,1 0 0,-1 0 0,0 0 0,0 0 0,0 0 0,0-1 0,0 1 0,0 0 0,0 0 0,0 0 0,0 0 0,0-1 0,0 1 0,0 0 0,0 0 0,0 0 0,0-1 0,0 1 0,0 0 0,0 0 0,0 0 0,0 0 0,0-1 0,0 1 0,0 0 0,0 0 0,0 0 0,0 0 0,0-1 0,0 1 0,0 0 0,-1 0 0,1 0 0,0 0 0,0 0 0,0-1 0,0 1 0,0 0 0,-1 0 0,1 0 0,24-5 0,374-8 0,-289 13 0,189 1 0,-487-1 0,-1405 1 0,2821-1 0,-1161-4-147,0-2-1,-1-4 1,100-26 0,-133 28-138,154-43-694,-153 39 840,0-1 1,-1-1-1,45-27 1,-69 36 79,1-1 1,-1-1-1,-1 1 0,1-1 1,-1-1-1,0 1 0,0-1 0,-1 0 1,0-1-1,-1 1 0,0-1 1,0 0-1,-1-1 0,0 1 1,3-14-1,-1-2-231,-2-1 1,0 0-1,-2 0 0,-2-45 1,-2-186-1153,2 226 1412</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4:30.927"/>
    </inkml:context>
    <inkml:brush xml:id="br0">
      <inkml:brushProperty name="width" value="0.35" units="cm"/>
      <inkml:brushProperty name="height" value="0.35" units="cm"/>
      <inkml:brushProperty name="color" value="#FFFFFF"/>
    </inkml:brush>
  </inkml:definitions>
  <inkml:trace contextRef="#ctx0" brushRef="#br0">19 1 4915,'-5'5'255,"-2"11"105,1 8-179,6 0-1,3 1 0,1 1 0,5 0 75,0 2-75,-1 0 1,-1 1-1,-3 5 180,3 2-105,1-6-255</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4:31.785"/>
    </inkml:context>
    <inkml:brush xml:id="br0">
      <inkml:brushProperty name="width" value="0.35" units="cm"/>
      <inkml:brushProperty name="height" value="0.35" units="cm"/>
      <inkml:brushProperty name="color" value="#FFFFFF"/>
    </inkml:brush>
  </inkml:definitions>
  <inkml:trace contextRef="#ctx0" brushRef="#br0">0 256 4915,'5'0'180,"2"-5"0,-1-11-187,4-8 2,0-5 2,-1-2-1,-3-1 0,-1 0 1,-3 1-1,-1 0 1,-1 6 3</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4:37.150"/>
    </inkml:context>
    <inkml:brush xml:id="br0">
      <inkml:brushProperty name="width" value="0.35" units="cm"/>
      <inkml:brushProperty name="height" value="0.35" units="cm"/>
      <inkml:brushProperty name="color" value="#FFFFFF"/>
    </inkml:brush>
  </inkml:definitions>
  <inkml:trace contextRef="#ctx0" brushRef="#br0">1 1 4915,'0'0'0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4:37.964"/>
    </inkml:context>
    <inkml:brush xml:id="br0">
      <inkml:brushProperty name="width" value="0.35" units="cm"/>
      <inkml:brushProperty name="height" value="0.35" units="cm"/>
      <inkml:brushProperty name="color" value="#FFFFFF"/>
    </inkml:brush>
  </inkml:definitions>
  <inkml:trace contextRef="#ctx0" brushRef="#br0">1 1 4915</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4:38.187"/>
    </inkml:context>
    <inkml:brush xml:id="br0">
      <inkml:brushProperty name="width" value="0.35" units="cm"/>
      <inkml:brushProperty name="height" value="0.35" units="cm"/>
      <inkml:brushProperty name="color" value="#FFFFFF"/>
    </inkml:brush>
  </inkml:definitions>
  <inkml:trace contextRef="#ctx0" brushRef="#br0">1 1 4915</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4:38.393"/>
    </inkml:context>
    <inkml:brush xml:id="br0">
      <inkml:brushProperty name="width" value="0.35" units="cm"/>
      <inkml:brushProperty name="height" value="0.35" units="cm"/>
      <inkml:brushProperty name="color" value="#FFFFFF"/>
    </inkml:brush>
  </inkml:definitions>
  <inkml:trace contextRef="#ctx0" brushRef="#br0">1 1 4915</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4:38.567"/>
    </inkml:context>
    <inkml:brush xml:id="br0">
      <inkml:brushProperty name="width" value="0.35" units="cm"/>
      <inkml:brushProperty name="height" value="0.35" units="cm"/>
      <inkml:brushProperty name="color" value="#FFFFFF"/>
    </inkml:brush>
  </inkml:definitions>
  <inkml:trace contextRef="#ctx0" brushRef="#br0">1 1 4915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2:39.427"/>
    </inkml:context>
    <inkml:brush xml:id="br0">
      <inkml:brushProperty name="width" value="0.1" units="cm"/>
      <inkml:brushProperty name="height" value="0.1" units="cm"/>
      <inkml:brushProperty name="color" value="#FFFFFF"/>
    </inkml:brush>
  </inkml:definitions>
  <inkml:trace contextRef="#ctx0" brushRef="#br0">1 2511 10212,'261'-2511'0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4:38.948"/>
    </inkml:context>
    <inkml:brush xml:id="br0">
      <inkml:brushProperty name="width" value="0.35" units="cm"/>
      <inkml:brushProperty name="height" value="0.35" units="cm"/>
      <inkml:brushProperty name="color" value="#FFFFFF"/>
    </inkml:brush>
  </inkml:definitions>
  <inkml:trace contextRef="#ctx0" brushRef="#br0">0 1 4915</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4:39.140"/>
    </inkml:context>
    <inkml:brush xml:id="br0">
      <inkml:brushProperty name="width" value="0.35" units="cm"/>
      <inkml:brushProperty name="height" value="0.35" units="cm"/>
      <inkml:brushProperty name="color" value="#FFFFFF"/>
    </inkml:brush>
  </inkml:definitions>
  <inkml:trace contextRef="#ctx0" brushRef="#br0">0 1 4915</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4:39.475"/>
    </inkml:context>
    <inkml:brush xml:id="br0">
      <inkml:brushProperty name="width" value="0.35" units="cm"/>
      <inkml:brushProperty name="height" value="0.35" units="cm"/>
      <inkml:brushProperty name="color" value="#FFFFFF"/>
    </inkml:brush>
  </inkml:definitions>
  <inkml:trace contextRef="#ctx0" brushRef="#br0">0 29 4915,'0'-5'0,"0"-6"0,0-2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4:39.777"/>
    </inkml:context>
    <inkml:brush xml:id="br0">
      <inkml:brushProperty name="width" value="0.35" units="cm"/>
      <inkml:brushProperty name="height" value="0.35" units="cm"/>
      <inkml:brushProperty name="color" value="#FFFFFF"/>
    </inkml:brush>
  </inkml:definitions>
  <inkml:trace contextRef="#ctx0" brushRef="#br0">0 1 4915</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4:40.080"/>
    </inkml:context>
    <inkml:brush xml:id="br0">
      <inkml:brushProperty name="width" value="0.35" units="cm"/>
      <inkml:brushProperty name="height" value="0.35" units="cm"/>
      <inkml:brushProperty name="color" value="#FFFFFF"/>
    </inkml:brush>
  </inkml:definitions>
  <inkml:trace contextRef="#ctx0" brushRef="#br0">0 61 4915,'0'-5'0,"0"-6"0,5-2 0,7-4 0,1 2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4:40.433"/>
    </inkml:context>
    <inkml:brush xml:id="br0">
      <inkml:brushProperty name="width" value="0.35" units="cm"/>
      <inkml:brushProperty name="height" value="0.35" units="cm"/>
      <inkml:brushProperty name="color" value="#FFFFFF"/>
    </inkml:brush>
  </inkml:definitions>
  <inkml:trace contextRef="#ctx0" brushRef="#br0">1 0 4915,'0'0'0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4:41.502"/>
    </inkml:context>
    <inkml:brush xml:id="br0">
      <inkml:brushProperty name="width" value="0.35" units="cm"/>
      <inkml:brushProperty name="height" value="0.35" units="cm"/>
      <inkml:brushProperty name="color" value="#FFFFFF"/>
    </inkml:brush>
  </inkml:definitions>
  <inkml:trace contextRef="#ctx0" brushRef="#br0">1 1 4915,'9'10'510,"4"8"-330,0 6 0,-4 3 0,-1 8 181,-4 8-1,-2-5-360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4:43.182"/>
    </inkml:context>
    <inkml:brush xml:id="br0">
      <inkml:brushProperty name="width" value="0.35" units="cm"/>
      <inkml:brushProperty name="height" value="0.35" units="cm"/>
      <inkml:brushProperty name="color" value="#FFFFFF"/>
    </inkml:brush>
  </inkml:definitions>
  <inkml:trace contextRef="#ctx0" brushRef="#br0">1 90 4915,'0'-5'0,"0"-6"0,0-7 0,0-9 0,0-1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3:31.191"/>
    </inkml:context>
    <inkml:brush xml:id="br0">
      <inkml:brushProperty name="width" value="0.35" units="cm"/>
      <inkml:brushProperty name="height" value="0.35" units="cm"/>
      <inkml:brushProperty name="color" value="#FFFFFF"/>
    </inkml:brush>
  </inkml:definitions>
  <inkml:trace contextRef="#ctx0" brushRef="#br0">2052 27 4915,'0'-1'11,"0"0"-1,-1 1 1,1-1-1,0 0 1,-1 0-1,1 0 1,0 1 0,-1-1-1,1 0 1,-1 0-1,1 1 1,-1-1-1,1 0 1,-1 1 0,0-1-1,1 1 1,-1-1-1,0 1 1,0-1-1,1 1 1,-1-1 0,0 1-1,0 0 1,1-1-1,-1 1 1,0 0-1,-1-1 1,-28-4 499,25 5-415,-49-3 351,0 2 0,0 2 0,-68 11 0,-68 2 698,-912-15 5735,1081 1-6720,1 1 1,-1 1 0,0 1 0,0 1-1,1 0 1,-23 9 0,30-8-54,1 0-1,0 1 1,0 1 0,0 0-1,1 0 1,0 1 0,1 1 0,-1 0-1,2 0 1,-16 18 0,18-18-12,1 1 1,-1 0-1,1 0 1,1 1-1,0-1 1,0 1-1,1 1 1,1-1-1,-4 16 1,3 2 265,2 0 1,0 48 0,3-62-260,-1 1 1,0 0 0,-2-1-1,0 1 1,0 0-1,-1-1 1,-8 22 0,10-36-88,1 0 0,0 0 1,0 0-1,-1 0 0,1 0 0,0 0 1,-1-1-1,1 1 0,-1 0 0,1 0 1,-1 0-1,1-1 0,-1 1 0,0 0 1,1-1-1,-1 1 0,0-1 1,0 1-1,1-1 0,-1 1 0,0-1 1,0 1-1,0-1 0,-1 1 0,1-2-13,0 1-1,1-1 0,-1 1 0,0-1 1,0 1-1,1-1 0,-1 0 0,1 1 1,-1-1-1,1 0 0,-1 0 0,1 1 1,-1-1-1,1 0 0,-1 0 0,1 0 1,0 0-1,0 0 0,-1-1 0,-7-50-300,7-195-1148,2 156 1053,-2 210 593,3 145 146,26-63-2,-16-131-176,6 113-1,-19 200 361,1-358-519</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3:33.299"/>
    </inkml:context>
    <inkml:brush xml:id="br0">
      <inkml:brushProperty name="width" value="0.35" units="cm"/>
      <inkml:brushProperty name="height" value="0.35" units="cm"/>
      <inkml:brushProperty name="color" value="#FFFFFF"/>
    </inkml:brush>
  </inkml:definitions>
  <inkml:trace contextRef="#ctx0" brushRef="#br0">12 0 4915,'0'628'4325,"0"-613"-4194,-1 1 0,-3 20 0,-2-9-89</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2:53.447"/>
    </inkml:context>
    <inkml:brush xml:id="br0">
      <inkml:brushProperty name="width" value="0.35" units="cm"/>
      <inkml:brushProperty name="height" value="0.35" units="cm"/>
      <inkml:brushProperty name="color" value="#FFFFFF"/>
    </inkml:brush>
  </inkml:definitions>
  <inkml:trace contextRef="#ctx0" brushRef="#br0">1 0 4915,'0'559'3965,"2"-530"-3638,1 0 0,2 0 0,14 50 0,-3-15 119,7 32-21,-9-43 51,-2 0 0,-3 1 0,4 79 0,-14-98-279,0-19-18,1 0-1,2 28 1,-1-41-150,-1 1 1,1 0-1,0-1 0,0 1 1,0-1-1,0 1 0,1-1 1,0 0-1,-1 0 0,1 1 1,0-1-1,1 0 0,-1 0 1,0-1-1,1 1 0,5 4 1,10 3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3:34.872"/>
    </inkml:context>
    <inkml:brush xml:id="br0">
      <inkml:brushProperty name="width" value="0.35" units="cm"/>
      <inkml:brushProperty name="height" value="0.35" units="cm"/>
      <inkml:brushProperty name="color" value="#FFFFFF"/>
    </inkml:brush>
  </inkml:definitions>
  <inkml:trace contextRef="#ctx0" brushRef="#br0">1 1 4915,'0'9'174,"1"1"-1,1 0 1,0-1 0,0 0 0,0 1-1,6 11 1,5 11 157,-1 0-1,-2 2 1,-1-1-1,7 55 1,-9-19 547,-2 93 0,-5-98-219,3 0 0,20 119 0,9 67 830,-16-133-887,-11-87-571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3:53.358"/>
    </inkml:context>
    <inkml:brush xml:id="br0">
      <inkml:brushProperty name="width" value="0.35" units="cm"/>
      <inkml:brushProperty name="height" value="0.35" units="cm"/>
      <inkml:brushProperty name="color" value="#FFFFFF"/>
    </inkml:brush>
  </inkml:definitions>
  <inkml:trace contextRef="#ctx0" brushRef="#br0">149 4383 4915,'2'-112'0,"-4"-123"0,-1 220 0,1 0 0,-2 0 0,0 0 0,-11-27 0,9 28 0,0-2 0,1 1 0,1 0 0,-4-28 0,9-89 0,1 93 0,-2 1 0,-4-47 0,-1 62 0,-1 0 0,-1 0 0,-14-32 0,10 28 0,-12-47 0,15 20 0,2 0 0,2-1 0,6-93 0,1 41 0,-3-455 0,2 525 0,11-63 0,1-17 0,-13-32 0,-3 92 0,3-1 0,12-85 0,7 32 0,30-185 0,-44 201 0,4-20 0,0 34 0,-5 38 0,1 0 0,20-65 0,-18 80 0,-1-1 0,-1 0 0,-2 0 0,1-33 0,-6-117 0,1-9 0,3 166 0,1 0 0,0 1 0,17-42 0,-5 12 0,-14 42 8,1 0-1,0 1 1,9-16-1,-12 23 1,0 1-1,0 0 0,0 0 1,0-1-1,0 1 1,0 0-1,1 0 1,-1-1-1,0 1 1,0 0-1,0 0 0,1-1 1,-1 1-1,0 0 1,0 0-1,0 0 1,1-1-1,-1 1 1,0 0-1,0 0 0,1 0 1,-1 0-1,0 0 1,1 0-1,-1 0 1,0 0-1,0 0 1,1-1-1,-1 1 0,0 0 1,1 0-1,-1 0 1,1 1-1,4 8 246,-2 18 107,-3-26-355,13 130 883,4 83 387,-16-162-1032,-3 195 1328,-15-146-848,12-70-663</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3:54.650"/>
    </inkml:context>
    <inkml:brush xml:id="br0">
      <inkml:brushProperty name="width" value="0.35" units="cm"/>
      <inkml:brushProperty name="height" value="0.35" units="cm"/>
      <inkml:brushProperty name="color" value="#FFFFFF"/>
    </inkml:brush>
  </inkml:definitions>
  <inkml:trace contextRef="#ctx0" brushRef="#br0">0 132 4915,'0'640'4812,"0"-1381"-6064,0 711 1244</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4:50.207"/>
    </inkml:context>
    <inkml:brush xml:id="br0">
      <inkml:brushProperty name="width" value="0.35" units="cm"/>
      <inkml:brushProperty name="height" value="0.35" units="cm"/>
      <inkml:brushProperty name="color" value="#FFFFFF"/>
    </inkml:brush>
  </inkml:definitions>
  <inkml:trace contextRef="#ctx0" brushRef="#br0">437 415 4915,'-3'5'91,"0"-1"0,0 1 0,1 0 1,0 0-1,0 0 0,0 0 0,1 0 0,-1 1 0,1-1 0,1 0 1,-1 1-1,1-1 0,0 9 0,-1 3 119,-4 291 1435,3-45-3,2-258-1603,0 0-1,0-1 1,-1 1 0,1 0-1,-1-1 1,0 1 0,-1 0 0,1-1-1,-1 0 1,0 1 0,0-1-1,0 0 1,0 0 0,-1 0 0,0 0-1,0 0 1,0-1 0,0 1-1,0-1 1,-8 5 0,10-7-22,0 0-1,0-1 1,0 1-1,0-1 1,0 0-1,-1 1 1,1-1 0,0 0-1,0 0 1,-1 0-1,1 0 1,0 0 0,0 0-1,0 0 1,-1 0-1,1 0 1,0 0-1,0-1 1,-1 1 0,1 0-1,0-1 1,0 1-1,0-1 1,0 0 0,0 1-1,0-1 1,0 0-1,0 0 1,0 1-1,0-1 1,0 0 0,1 0-1,-1 0 1,0 0-1,0 0 1,1 0-1,-1 0 1,1 0 0,-1-1-1,0-1 1,-2-5-39,0-1 1,0 0-1,0 0 1,0-10-1,3 18 20,-9-72-195,3-1 0,5-105-1,1 14-60,-2 150 212,0 0 1,-1 1 0,0-1 0,-1 1 0,-9-20 0,-5-19-109,11 35 212,4 26 242,1 37 248,2-38-551,3 673 2865,-1-657-2670,-2-23-186,0 0-1,0 0 1,0 0-1,0 1 1,0-1 0,0 0-1,0 0 1,0 0-1,0 0 1,0 0 0,1 0-1,-1 0 1,0 0 0,0 1-1,0-1 1,0 0-1,0 0 1,0 0 0,0 0-1,0 0 1,1 0-1,-1 0 1,0 0 0,0 0-1,0 0 1,0 0 0,0 0-1,0 0 1,0 0-1,1 0 1,-1 0 0,0 0-1,0 0 1,0 0-1,0 0 1,0 0 0,0 0-1,1 0 1,-1 0-1,0 0 1,0 0 0,0 0-1,0 0 1,0 0 0,0 0-1,1 0 1,-1 0-1,0 0 1,0 0 0,0 0-1,0 0 1,0-1-1,0 1 1,0 0 0,0 0-1,0 0 1,0 0-1,1 0 1,-1 0 0,0 0-1,0-1 1,15-37 10,0-21-436,-3 1 1,7-80-1,-5-124-288,-13 245 669,1-355-887,-2 132 796,-24 577 2086,24-334-1940,-28 214 894,-8 135 245,37-159-188,-3-234-1331,-2 0 0,-10-48 0,-1-2-19,-3-57-528,-57-215 0,-8 98-12,65 191 565,17 71 409,-1 10 28,1 28 128,0 50 118,2-25-85,6 140 708,-4-161-785,2 0-1,2 0 1,14 41 0,63 162 885,-63-161-736,15 40 377,-16-60-185,19 103 0,-10-35-95,-16-50-161,-12-63-142,2 1-1,0-1 1,0 0 0,12 30-1,-3-22-77</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4:52.526"/>
    </inkml:context>
    <inkml:brush xml:id="br0">
      <inkml:brushProperty name="width" value="0.35" units="cm"/>
      <inkml:brushProperty name="height" value="0.35" units="cm"/>
      <inkml:brushProperty name="color" value="#FFFFFF"/>
    </inkml:brush>
  </inkml:definitions>
  <inkml:trace contextRef="#ctx0" brushRef="#br0">103 372 4915,'1'3'47,"-1"0"0,1 0 0,-1 0 0,1 0-1,0 0 1,0-1 0,0 1 0,0 0 0,0-1 0,1 1 0,-1-1-1,1 1 1,0-1 0,0 0 0,0 0 0,0 1 0,0-1 0,0-1 0,0 1-1,1 0 1,-1-1 0,1 1 0,-1-1 0,1 1 0,0-1 0,3 1 0,10 3 64,0 0 1,1-1 0,23 4 0,-18-5 20,-18-2-105,28 8 207,-25 0 55,-16 4 223,0-7-385,0-1 0,0 0 1,-1 0-1,1 0 0,-1-1 0,0-1 0,-15 4 1,-78 12 582,84-16-677,8-1 16,-27 2 142,36-4-155,0 0 0,0 0 0,0 0-1,1 0 1,-1 0 0,0-1 0,0 1 0,0 0 0,0-1 0,1 0-1,-1 1 1,0-1 0,1 0 0,-1 0 0,-2-2 0,3 3-27,1-1 1,0 1-1,0 0 1,-1-1-1,1 1 1,0-1-1,0 1 1,-1 0-1,1-1 0,0 1 1,0-1-1,0 1 1,0 0-1,0-1 1,0 1-1,0-1 1,0 1-1,0-1 1,0 1-1,0 0 1,0-1-1,0 1 1,0-1-1,0 1 1,0-1-1,0 1 1,0 0-1,1-1 1,-1 1-1,0-1 0,0 1 1,1 0-1,-1-1 1,0 1-1,0 0 1,1-1-1,-1 1 1,0 0-1,1 0 1,-1-1-1,1 1 1,20-13 310,-17 11-244,215-101 1172,-215 101-1193,-1 1 1,0-1-1,1 1 1,-1-1-1,0 0 1,0 0-1,0-1 1,0 1-1,2-4 1,-4 6-43,-1 0-1,0 0 1,0-1 0,0 1 0,0 0-1,0-1 1,1 1 0,-1 0 0,0-1-1,0 1 1,0 0 0,0 0 0,0-1-1,0 1 1,0 0 0,0-1 0,0 1-1,0 0 1,0-1 0,0 1 0,0 0 0,0-1-1,0 1 1,-1 0 0,1 0 0,0-1-1,0 1 1,0 0 0,0-1 0,-1 1-1,1 0 1,0 0 0,0-1 0,0 1-1,-1 0 1,-23-8 267,24 8-278,-13-1 104,1-1-1,-1-1 0,1 0 0,0 0 0,-21-10 0,30 12-110,1 0-1,0-1 0,0 1 0,0-1 0,0 1 0,0-1 0,0 0 0,0 0 1,0 1-1,1-1 0,-1-1 0,1 1 0,0 0 0,-1 0 0,1 0 0,0-1 1,0 1-1,0-1 0,1 1 0,-1-1 0,1 1 0,-1-1 0,1 1 0,0-1 1,0 1-1,0-1 0,0 1 0,0-1 0,1 0 0,-1 1 0,1-1 0,-1 1 1,1 0-1,0-1 0,0 1 0,2-4 0,7-12-94,1 0 1,1 1-1,0 0 1,2 1-1,-1 0 1,28-23-1,-11 9-41,31-36-89,-36 38 208</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4:57.830"/>
    </inkml:context>
    <inkml:brush xml:id="br0">
      <inkml:brushProperty name="width" value="0.35" units="cm"/>
      <inkml:brushProperty name="height" value="0.35" units="cm"/>
      <inkml:brushProperty name="color" value="#FFFFFF"/>
    </inkml:brush>
  </inkml:definitions>
  <inkml:trace contextRef="#ctx0" brushRef="#br0">475 714 4915,'1'1'21,"-1"0"-1,0-1 1,0 1-1,0 0 1,0 0 0,1 0-1,-1-1 1,0 1 0,1 0-1,-1-1 1,1 1-1,-1 0 1,1-1 0,-1 1-1,1 0 1,-1-1-1,1 1 1,0-1 0,-1 1-1,1-1 1,0 1-1,-1-1 1,1 0 0,0 1-1,0-1 1,-1 0-1,3 1 1,24 4 385,-23-5-308,50 3 504,1-3-1,95-11 1,-40 1-42,-73 6 59,-42 4-221,-58-1 688,9 0-650,11 0-181,0 1 0,1 3 0,-52 8 0,86-7 355,13-1-348,19 1 98,287 4 1486,-255-9-418,-350 2 1851,-219-4-833,489 2-2329,9 2-36,0-2-1,0 0 0,0 0 1,1-1-1,-1-1 0,1-1 1,-16-5-1,30 9-79,-1 0-1,1 0 0,0 0 1,-1 0-1,1 0 1,0 0-1,0 0 1,-1 0-1,1 0 1,0 0-1,-1-1 0,1 1 1,0 0-1,0 0 1,-1 0-1,1 0 1,0-1-1,0 1 0,-1 0 1,1 0-1,0 0 1,0-1-1,0 1 1,-1 0-1,1 0 0,0-1 1,0 1-1,0 0 1,0-1-1,0 1 1,0 0-1,0 0 1,-1-1-1,1 1 0,0 0 1,0-1-1,0 1 1,0 0-1,0-1 1,0 1-1,1 0 0,-1-1 1,0 1-1,0 0 1,0 0-1,0-1 1,0 1-1,0 0 1,0 0-1,1-1 0,-1 1 1,0 0-1,0 0 1,0-1-1,0 1 1,1 0-1,-1 0 0,1-1 1,6-3-1,1 0 0,1 1 0,-1 0 0,0 0 0,1 0 0,0 1 0,-1 1 0,10-1 0,-8 0 0,94-11 0,0 4 0,124 6 0,-224 3-13,10 0 25,-1 0 0,26-4 0,-37 4-30,0-1 1,0 1 0,1 0 0,-1-1-1,0 1 1,0-1 0,0 0 0,0 0-1,0 0 1,0 0 0,0 0 0,-1 0-1,1-1 1,0 1 0,0-1 0,-1 1-1,1-1 1,-1 1 0,0-1 0,1 0-1,-1 0 1,0 0 0,0 1-1,0-1 1,1-3 0,-2 4-2,0-1 0,0 0-1,0 1 1,0-1 0,0 0 0,-1 1 0,1-1-1,-1 0 1,1 1 0,-1-1 0,1 1 0,-1-1-1,0 1 1,0-1 0,0 1 0,1-1 0,-2 1-1,1 0 1,0 0 0,0-1 0,0 1 0,0 0 0,-1 0-1,1 0 1,-1 0 0,-2-1 0,-3-2 26,-1 0 1,0 0 0,-16-5-1,-8 1 59,19 5-101,-1-1 1,1 0-1,0-1 0,0 0 0,-16-10 1,26 13 6,0 0 1,1 0 0,-1 0-1,1 0 1,0-1-1,-1 1 1,1 0-1,0-1 1,0 0 0,1 1-1,-1-1 1,1 0-1,-1 0 1,1 0 0,0 0-1,0 0 1,0 0-1,0-1 1,1 1-1,-1 0 1,1 0 0,0-1-1,0 1 1,0 0-1,0 0 1,1-1 0,-1 1-1,2-4 1,-1 3-28,0 0 0,1 1 1,-1-1-1,1 1 0,0 0 1,0 0-1,0 0 0,0 0 1,1 0-1,-1 0 0,1 0 1,-1 1-1,1-1 0,0 1 1,0 0-1,6-3 0,5-3-83,0 1-1,25-8 1,-19 8 181,-2 0-22,80-34 81,-97 41-97,0-1 0,1 1-1,-1-1 1,0 1 0,0-1-1,0 0 1,0 1-1,1-1 1,-1 0 0,0 0-1,-1 0 1,1 0 0,0 0-1,0 0 1,0 0-1,0 0 1,-1 0 0,1 0-1,0 0 1,0-3 0,-1 4-2,-1-1 1,1 0 0,-1 0 0,1 1 0,0-1 0,-1 0 0,0 1 0,1-1 0,-1 1-1,1-1 1,-1 0 0,0 1 0,1-1 0,-1 1 0,0 0 0,0-1 0,1 1-1,-1 0 1,0-1 0,0 1 0,1 0 0,-1 0 0,-1 0 0,-56-9 82,57 9-86,0 0-1,-2 0 9,-1 0 1,0 0-1,0-1 1,1 1 0,-1-1-1,1 0 1,-5-2 0,7 3-14,0-1 1,1 1 0,-1-1-1,1 0 1,-1 1-1,1-1 1,0 0 0,-1 1-1,1-1 1,-1 0-1,1 1 1,0-1 0,0 0-1,-1 1 1,1-1-1,0 0 1,0 0 0,0 1-1,0-1 1,0 0-1,0 0 1,0 0 0,0 1-1,0-1 1,0 0-1,0 0 1,1 1 0,-1-1-1,0 0 1,1 1-1,-1-1 1,0 0 0,1 1-1,-1-1 1,1 0-1,-1 1 1,1-1 0,-1 1-1,2-2 1,32-44-404,-27 38 327,0-1 1,0 0 0,-1 0 0,0-1 0,0 1-1,-1-1 1,6-19 0,-9 21-11,1-2-15,0-1 0,0 1 0,9-17 1,-12 27 103,0-1 0,0 1 0,1-1 0,-1 1 0,0-1 0,0 0 0,1 1 0,-1-1 0,1 1 0,-1 0 0,1-1 0,-1 1 0,0-1 0,1 1 0,-1 0 0,1-1 0,0 1 0,-1 0 0,1 0 0,-1-1 0,1 1 0,-1 0 0,1 0 0,0 0 0,-1 0 0,1-1 0,-1 1 0,1 0 0,0 1 0,1 0 10,-1 0-1,1 0 1,-1 0 0,0 1 0,0-1-1,1 0 1,-1 1 0,0-1 0,0 1-1,0 0 1,-1-1 0,1 1 0,0 0-1,-1-1 1,2 5 0,2 10 31,1 1 0,-2 0 0,0 0 0,0 27 0,-4 74 175,-1-59-167,0 372 599,1-415-602,-1 0-1,0 0 0,-2-1 1,0 1-1,-7 17 0,-9 41 111,12-7-11,2 1 0,6 100 0,0-128-78,1-7-57</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5:13.702"/>
    </inkml:context>
    <inkml:brush xml:id="br0">
      <inkml:brushProperty name="width" value="0.35" units="cm"/>
      <inkml:brushProperty name="height" value="0.35" units="cm"/>
      <inkml:brushProperty name="color" value="#FFFFFF"/>
    </inkml:brush>
  </inkml:definitions>
  <inkml:trace contextRef="#ctx0" brushRef="#br0">1615 1178 4915,'13'-1'242,"0"-1"1,0 0-1,0-1 0,0 0 0,-1-1 0,16-7 1,13-4-268,171-57-145,138-41 372,-337 109-164,-2 0 21,1 1 0,0 0 0,0 0 1,0 1-1,0 1 0,0 0 0,0 0 1,18 2-1,-29 0-37,0-1 0,1 0 0,-1 0 0,0 1 0,0-1-1,1 1 1,-1-1 0,0 1 0,0-1 0,0 1 0,0 0 0,1 0 0,-1 0 0,0-1 0,0 1 0,-1 0-1,1 0 1,0 0 0,0 1 0,0-1 0,-1 0 0,1 0 0,0 0 0,-1 0 0,1 1 0,-1 0 0,1 1 22,-1 0 1,0-1 0,0 1-1,-1 0 1,1-1-1,-1 1 1,1 0 0,-1-1-1,0 1 1,0 0 0,0-1-1,-2 4 1,-8 12 210,0-1 0,-2-1 1,0 0-1,-1 0 0,0-2 0,-24 20 0,-123 99 1525,-301 189-1,412-288-787,59-36-965,22-11-329,188-92-928,-86 44 648,161-102 0,-271 146 822,-23 17-234,1 0 1,-1 0-1,0 0 0,0 0 1,0 0-1,0 0 1,0 0-1,1 0 0,-1 0 1,0 0-1,0 0 1,0 0-1,0 0 0,0 0 1,0 0-1,1 0 1,-1-1-1,0 1 0,0 0 1,0 0-1,0 0 1,0 0-1,0 0 0,0 0 1,0 0-1,0-1 0,0 1 1,0 0-1,1 0 1,-1 0-1,0 0 0,0 0 1,0-1-1,0 1 1,0 0-1,0 0 0,0 0 1,0 0-1,0-1 1,0 1-1,-1 0 0,1 0 1,0 0-1,0 0 1,0 0-1,0 0 0,0-1 1,0 1-1,0 0 0,0 0 1,0 0-1,0 0 1,0 0-1,-1 0 0,1 0 1,0-1-1,0 1 1,0 0-1,0 0 0,-47 9 902,-538 176 2558,136-38-1893,445-146-1566,-585 145 965,491-134-779,87-11-181,1-1 0,-1 0 1,0-1-1,0-1 0,0 1 1,-12-5-1,21 6-27,0-1 0,0 0 0,0 0 0,0 0 0,0 0 0,0 0 0,0 0 0,0 0 0,0 0 0,0-1 0,0 1 0,1-1 0,-1 0 0,1 1 0,-2-3 0,2 2-6,0 1 0,1-1-1,-1 1 1,1 0 0,0-1-1,-1 1 1,1-1 0,0 1 0,0-1-1,0 1 1,0-1 0,0 1-1,0 0 1,1-1 0,-1 1 0,0-1-1,1 1 1,0-2 0,3-4-87,0-1 1,0 2-1,1-1 1,0 0 0,0 1-1,1 0 1,7-7-1,24-20-328,2 1 1,0 2-1,55-31 0,141-66-650,-10 6 263,-182 97 640,38-24-164,-75 44 308,1 0 0,-1-1 0,0 0 0,-1-1 0,1 1 0,-1-1 0,0 0-1,7-11 1,-12 17 48,1-1 0,-1 1 0,0-1 0,1 1 0,-1-1-1,1 0 1,-1 1 0,0-1 0,0 1 0,1-1 0,-1 0-1,0 1 1,0-1 0,0 0 0,1 1 0,-1-1 0,0 0-1,0 0 1,0 1 0,0-1 0,-1 0 0,1 1 0,0-1-1,0 0 1,0 1 0,0-1 0,-1 0 0,1 1 0,0-1-1,-1 1 1,1-1 0,0 0 0,-1 1 0,1-1 0,-1 1-1,1-1 1,-1 1 0,1-1 0,-1 1 0,1-1 0,-1 1 0,1 0-1,-1-1 1,0 1 0,1 0 0,-1 0 0,0-1 0,1 1-1,-1 0 1,0 0 0,1 0 0,-1 0 0,0 0 0,1 0-1,-1 0 1,0 0 0,0 0 0,1 0 0,-1 0 0,0 0-1,1 0 1,-1 1 0,0-1 0,1 0 0,-2 1 0,-25 7 212,0 2 0,1 1 0,-40 22 0,16-8 13,13-7-136,-2 2 36,-1-2 0,0-2 0,-52 14 0,69-28 80,23-2-215,-1 0 0,1 0 1,0 0-1,0-1 0,-1 1 0,1 0 0,0 0 1,0 0-1,0 0 0,-1 0 0,1 0 1,0 0-1,0-1 0,0 1 0,-1 0 0,1 0 1,0 0-1,0 0 0,0-1 0,0 1 1,0 0-1,-1 0 0,1 0 0,0-1 0,0 1 1,0 0-1,0 0 0,0 0 0,0-1 1,0 1-1,0 0 0,0 0 0,0-1 0,0 1 1,0 0-1,0 0 0,0-1 0,0 1 1,0 0-1,0-1 0,2-2-58,0 0 1,0 0-1,0 0 1,0 0-1,1 0 1,-1 1-1,1-1 1,4-3-1,21-16-293,0 1-1,1 2 1,48-25 0,105-37-717,-159 71 954,368-133-1269,19-9 807,-402 149 664,0-1 0,-1 0 0,1 0 0,9-7 1,-17 11-82,0 0 1,-1 0 0,1 0 0,0 0 0,0 0 0,-1 0 0,1 0 0,0 0 0,0 0 0,-1 0-1,1 0 1,0 0 0,0 0 0,0 0 0,-1 0 0,1 0 0,0 0 0,0-1 0,-1 1 0,1 0 0,0 0-1,0 0 1,0 0 0,-1 0 0,1-1 0,0 1 0,0 0 0,0 0 0,0 0 0,-1-1 0,1 1-1,0 0 1,0 0 0,0 0 0,0-1 0,0 1 0,0 0 0,0 0 0,0-1 0,0 1 0,0 0 0,0 0-1,0-1 1,0 1 0,0 0 0,0 0 0,0-1 0,0 1 0,0 0 0,0 0 0,0-1 0,0 1-1,0 0 1,0 0 0,0 0 0,1-1 0,-1 1 0,0 0 0,0 0 0,0 0 0,0-1 0,1 1 0,-15 2 132,0 0 0,1 0 0,-1 2 1,1 0-1,-1 0 0,1 2 1,-12 6-1,3-3 1,-161 71 694,-247 95 510,417-171-1326,3 0-23,1 0 0,-1-1 1,1 0-1,-1-1 0,0 0 0,0 0 0,0-1 0,0 0 1,0-1-1,-14-2 0,22 2-13,0-1-1,0 0 1,0 0-1,0 1 1,0-2 0,0 1-1,0 0 1,1 0-1,-1-1 1,0 1 0,0-1-1,1 1 1,-1-1-1,1 0 1,0 1 0,-1-1-1,1 0 1,0 0-1,0 0 1,0 0 0,0 0-1,1 0 1,-1 0-1,1 0 1,-1-1 0,1 1-1,-1 0 1,1 0-1,0 0 1,0-1 0,1-2-1,-1-3-45,1-1 0,1 0-1,0 1 1,0 0 0,0-1 0,7-13-1,-1 5-65,1 1 1,1 0-1,1 1 0,0 0 0,24-25 0,76-60-481,-82 76 416,0-1 0,-2-1-1,27-34 1,-44 40 499,-10 20-295,0 0-1,0-1 0,0 1 1,0 0-1,0 0 1,-1-1-1,1 1 0,0 0 1,0 0-1,0-1 0,0 1 1,-1 0-1,1 0 1,0 0-1,0-1 0,-1 1 1,1 0-1,0 0 0,0 0 1,-1 0-1,1 0 1,0-1-1,0 1 0,-1 0 1,1 0-1,0 0 1,0 0-1,-1 0 0,1 0 1,0 0-1,-1 0 0,1 0 1,0 0-1,-1 0 1,1 0-1,0 0 0,-1 1 1,-43 13 616,42-14-607,-385 194 1841,130-58-1383,245-130-434,2 0 9,-2 0 1,1-1 0,-1-1 0,1 1 0,-1-2-1,0 0 1,-22 3 0,34-6-50,-1 1 0,1-1 0,-1 0 0,1 0 0,-1 0 0,1 0 0,-1 0 1,1 0-1,-1 0 0,1 0 0,-1-1 0,1 1 0,-1 0 0,1 0 0,-1 0 0,1 0 0,-1-1 0,1 1 0,0 0 1,-1-1-1,1 1 0,-1 0 0,1 0 0,0-1 0,-1 1 0,1-1 0,0 1 0,-1 0 0,1-1 0,0 1 0,0-1 1,-1 1-1,1-1 0,0 1 0,0-1 0,0 1 0,0-1 0,0 1 0,-1-1 0,1 1 0,0-1 0,0 1 1,0-1-1,0 1 0,1-1 0,-1 1 0,0-1 0,0 0 0,13-25-227,-13 26 222,29-42-325,61-67 1,-32 41 270,-39 42 44,-19 26 18,0 0 1,-1 0 0,1 0-1,0 0 1,0 0 0,0 0-1,-1 0 1,1 0 0,0 0-1,0 0 1,0 0 0,-1 0-1,1 0 1,0 0 0,0 0-1,0 0 1,-1 0 0,1 0-1,0 0 1,0 0 0,0 0-1,-1 0 1,1 0 0,0 0-1,0-1 1,0 1 0,0 0-1,0 0 1,-1 0 0,1 0-1,0-1 1,0 1 0,0 0-1,0 0 1,0 0 0,0 0-1,0-1 1,0 1-1,-1 0 1,1 0 0,0 0-1,0-1 1,0 1 0,0 0-1,0 0 1,0 0 0,0-1-1,0 1 1,0 0 0,0 0-1,0 0 1,1-1 0,-1 1-1,0 0 1,0 0 0,0-1-1,-21 13 179,-61 53 390,-137 137-1,136-120-424,78-78-144,-33 30 95,36-32-96,-1-1 0,1 1 0,-1 0-1,0-1 1,1 1 0,-1-1 0,0 0 0,0 0 0,0 0-1,0 0 1,0 0 0,-3 0 0,5-2-16,0 1-1,1 0 1,-1 0 0,0 0 0,0-1 0,1 1-1,-1 0 1,0-1 0,1 1 0,-1 0 0,0-1 0,1 1-1,-1-1 1,1 1 0,-1-1 0,1 1 0,-1-1-1,1 0 1,-1 1 0,1-1 0,-1 0 0,1 1-1,0-1 1,-1 0 0,1 1 0,0-1 0,0 0 0,0 0-1,-1 1 1,1-1 0,0 0 0,0 0 0,0 0-1,1-31-228,-1 27 204,13-72-199,-9 58 157,-1-1 0,0 1 0,-1-1-1,-2-35 1,0 52 90,-1 1-1,1-1 1,-1 0-1,0 0 1,0 1-1,0-1 1,0 0 0,0 1-1,-1-1 1,1 1-1,-1-1 1,0 1-1,0 0 1,0 0-1,0 0 1,0 0 0,0 0-1,0 0 1,0 0-1,-1 1 1,1-1-1,-1 1 1,1 0-1,-1 0 1,0 0-1,0 0 1,1 0 0,-1 0-1,0 1 1,0-1-1,0 1 1,0 0-1,1 0 1,-1 0-1,-3 1 1,-6-1 30,0 1 0,0 1 0,0 0-1,1 1 1,-1 0 0,1 1 0,-14 6 0,8-1 1,1 1 0,0 0 0,1 1 0,0 1 0,1 0 0,0 1 0,1 1 0,0 0 0,1 0 0,1 1 0,1 1 0,0 0 0,0 1 0,2 0 0,0 0 0,1 0 0,1 1 0,0 0 0,2 1 0,0-1 0,-2 37 0,5-53-33,1 1 0,0 0 0,0 0 0,0-1 0,0 1 0,1 0 0,-1-1 0,1 1 0,0 0 0,-1-1-1,1 1 1,0-1 0,1 1 0,-1-1 0,0 1 0,1-1 0,-1 0 0,4 4 0,-3-4 4,0-1-1,0 0 1,0 0-1,1 0 1,-1 0-1,0 0 1,0 0-1,0 0 1,1-1-1,-1 1 1,0-1-1,1 0 1,-1 0-1,1 1 1,-1-2-1,0 1 1,1 0-1,-1 0 1,0-1 0,1 1-1,2-2 1,4-1-25,0 0 0,0-1 0,-1 0 0,1 0 0,-1-1 0,0 0 0,0-1 0,-1 1 0,1-2 0,10-11 0,0-3-170,0-2-1,16-27 1,-29 42 178,-5 8 7,0-1 1,0 1-1,0-1 1,0 1-1,1-1 1,-1 1 0,0-1-1,0 1 1,1-1-1,-1 1 1,0-1-1,1 1 1,-1-1 0,0 1-1,1 0 1,-1-1-1,1 1 1,-1 0-1,1-1 1,-1 1 0,1 0-1,-1-1 1,1 1-1,-1 0 1,1 0-1,-1 0 1,1 0 0,0-1-1,-1 18 103,-13 30 6,-57 151 262,69-196-366,0 0 0,1 0 0,-1-1 0,1 1 0,-1 0 0,1 0 0,0 0 0,0 0 1,-1 0-1,1 0 0,1 0 0,-1 0 0,0 0 0,0 0 0,1 0 0,-1 0 0,1 0 0,0 0 0,-1 0 0,1-1 0,2 4 0,-2-3 3,1 0-1,1 0 1,-1 0-1,0-1 0,0 1 1,1 0-1,-1-1 1,1 0-1,-1 1 1,1-1-1,0 0 1,-1 0-1,5 0 1,10 2 28,0-1 0,0 0 0,0-2 0,20-1 1,-22 1-18,-4 0-8,141-7 234,-148 7-247,0 0 0,0-1 0,0 0 0,-1 0 0,1 0-1,-1 0 1,1-1 0,-1 1 0,1-1 0,-1 0-1,0 0 1,0 0 0,0-1 0,0 1 0,0-1-1,0 1 1,0-1 0,-1 0 0,0 0 0,1 0 0,2-7-1,-2 4-38,0-1 0,-1 0 0,0 0 0,0 0 0,-1 0 0,0 0 0,0 0 0,0-1 0,-1 1 0,-1-12 0,0 16 42,0 0 0,0 0 0,1 0 0,-2 0 0,1 1 0,0-1 0,-1 0 0,1 1 0,-1-1 0,0 1 0,0 0 0,0 0 1,0-1-1,0 1 0,0 0 0,0 1 0,-1-1 0,1 0 0,-1 1 0,0-1 0,1 1 0,-1 0 0,0 0 0,0 0 0,1 0 0,-1 0 0,-4 0 0,-12-2 57,1 0 0,-1 1 0,-22 0 0,31 2-65,-20 0 48,-1 1 0,1 2-1,0 1 1,0 1 0,1 2-1,0 1 1,0 1 0,0 2-1,1 0 1,1 2 0,0 1-1,-27 20 1,46-29-31,1 1-1,1 0 1,-1 0-1,1 0 1,0 1-1,0-1 1,1 2 0,-5 7-1,8-13-6,1 1 1,0-1-1,0 0 0,0 0 0,0 1 0,1-1 0,-1 1 0,0-1 1,1 1-1,0-1 0,0 1 0,0-1 0,0 1 0,0-1 1,0 1-1,1-1 0,-1 1 0,1-1 0,-1 1 0,1-1 1,0 0-1,0 1 0,0-1 0,0 0 0,1 0 0,-1 0 1,1 0-1,-1 0 0,1 0 0,0 0 0,3 2 0,1 1 5,0-1 1,0 0-1,1 0 0,-1-1 0,1 0 0,0 0 0,0 0 0,1-1 0,-1 0 0,0 0 0,1-1 0,-1 0 0,1-1 0,-1 1 0,11-2 1,13-1 67,-1-2 0,42-10 1,-57 11-45,9-2-26,0-2 1,0 0-1,0-1 1,-1-2 0,24-12-1,-39 17-64,1 0 0,-1-1 0,0 0 0,-1 0 0,1 0-1,-1-1 1,0 0 0,-1-1 0,0 1 0,0-1 0,-1-1-1,0 1 1,0-1 0,-1 0 0,7-18 0,16-75-720,-6 24 124,34-87-1,-40 122 162,15-65-1,-21 69 66,2 1 0,26-62 0,-31 88 326,10-24-171,34-53 1,-49 88 277,0-1 0,0 1 1,0 0-1,0-1 0,0 1 1,0 0-1,0-1 0,0 1 1,1 0-1,-1 0 0,0 0 1,1 0-1,-1 0 0,1 0 1,-1 1-1,1-1 0,-1 0 1,4 0-1,-4 2 5,0-1-1,0 1 0,0 0 1,0-1-1,0 1 1,0 0-1,0 0 1,0 0-1,0 0 1,0-1-1,-1 1 1,1 1-1,0-1 1,-1 0-1,1 0 0,0 0 1,-1 0-1,0 0 1,1 1-1,-1-1 1,0 0-1,1 0 1,-1 0-1,0 1 1,0-1-1,0 2 1,6 54 296,-2 0 0,-7 97 0,3-139-262,-13 117 231,10-112-229,-1 0 0,-1 0 0,-1-1 0,-12 28 0,3-25 59,15-22-101,-1 1 1,1-1-1,-1 0 0,1 1 0,-1-1 0,0 1 0,1-1 0,-1 0 0,1 0 0,-1 1 0,0-1 1,1 0-1,-1 0 0,0 0 0,1 0 0,-1 0 0,0 0 0,1 0 0,-1 0 0,0 0 1,-1 0-1,1-1-17,-1-1 0,0 1 0,0-1 0,1 1 0,-1-1 0,1 0 0,-1 1 0,1-1 0,0 0 0,0 0 0,0 0 0,0 0 0,0 0 0,0 0 0,0 0 0,1 0 1,-1 0-1,0-5 0,-6-29-331,1 0 0,-2-64 0,9-78-373,1 137 498,2 0 1,1 0 0,19-69 0,-19 93 127,1-1 1,1 1 0,1 0-1,0 0 1,1 1-1,1 0 1,0 1-1,1 0 1,1 1-1,23-23 1,-14 19 0,0 0-1,1 2 1,41-24 0,-54 36 114,0 0 0,0 0 0,0 1 0,0 0 0,1 1 0,10-2 0,-14 3 8,-1 1-1,0 0 1,0 0-1,0 0 1,0 1-1,0 0 1,0 0-1,0 0 1,0 0-1,0 1 1,0 0-1,7 4 1,0 2 42,-1 0 0,0 1 0,-1 0-1,0 1 1,0 0 0,-1 1 0,0 0 0,-1 0 0,0 1 0,-1 0 0,10 22 0,-2 1 159,-1 2 0,18 73 1,-21-51-62,-2 1 1,-3 0-1,-3 0 1,-5 81-1,2-139-166,2 40 148,-2-41-153,-1 0 1,1-1 0,0 1 0,0 0 0,1 0 0,-1-1 0,0 1 0,0 0 0,0-1 0,0 1 0,1 0 0,-1-1 0,0 1 0,0 0 0,1-1 0,-1 1-1,1 0 1,-1-1 0,0 1 0,1-1 0,-1 1 0,1-1 0,0 1 0,-1-1 0,1 1 0,-1-1 0,1 1 0,0-1 0,-1 0 0,1 0 0,0 1-1,-1-1 1,1 0 0,0 0 0,-1 0 0,1 1 0,0-1 0,0 0 0,-1 0 0,1 0 0,0 0 0,0 0 0,-1-1 0,1 1 0,0 0 0,-1 0 0,1 0-1,0-1 1,0 1 0,2-2-34,0 0-1,0-1 1,-1 1-1,1 0 0,-1-1 1,0 0-1,0 1 1,0-1-1,0 0 0,0 0 1,0 0-1,-1 0 1,1 0-1,-1-1 0,1-4 1,13-59-265,-12 47 238,3-14-82,-5 21 114,0 0 0,2 1 0,0-1 0,0 0 0,1 1 0,0 0 0,1 0 0,1 0 0,7-11 0,-13 21 32,1 1 0,0 0 1,0 0-1,0 0 1,0 0-1,0 0 1,0 0-1,1 0 1,-1 0-1,0 0 1,0 0-1,1 0 1,-1 1-1,1-1 1,-1 1-1,0-1 1,1 1-1,-1-1 0,1 1 1,-1 0-1,1 0 1,-1 0-1,1 0 1,-1 0-1,4 0 1,-2 1 7,0 0 0,-1 1 0,1-1 0,0 1 1,-1-1-1,1 1 0,-1 0 0,1 0 0,-1 0 0,0 0 0,0 1 1,2 2-1,7 9 63,-2 0 0,1 2 0,9 22 0,-19-37-76,9 20 60,-1 0 0,-1 0 0,-1 1 0,-1 0 0,-1 0 0,-1 1 0,-1-1 0,-1 1 0,-3 31 0,2-47-36,-1-1 0,0 0-1,-1 0 1,1 1-1,-1-1 1,-1 0 0,1-1-1,-1 1 1,0 0 0,0-1-1,0 1 1,-1-1-1,-6 7 1,3-5 13,-1 0 1,0 0-1,0 0 0,-1-1 0,0-1 1,0 1-1,-15 5 0,2-2 43,0-2-1,0 0 0,-1-1 1,0-2-1,0 0 0,-37 0 1,39-3-4,1-2 0,0 0 0,-37-8 0,48 7-103,0-1 0,0 0 0,0 0 0,1-1 0,-1 0 0,1 0 0,0-1 0,0 0 1,1-1-1,-11-9 0,17 15 21,0-1 0,0 0 0,0 0 0,0 0-1,0 0 1,0 0 0,0-1 0,0 1 0,1 0 0,-1 0 0,0-1 0,1 1 0,-1 0 0,1-1 0,-1 1 0,1 0 0,0-1 0,0 1 0,-1-1 0,1-1 0,1 2 9,-1 0 1,1 0-1,-1 0 0,1 1 0,-1-1 1,1 0-1,0 0 0,-1 0 1,1 0-1,0 1 0,0-1 0,-1 0 1,1 0-1,0 1 0,0-1 1,0 1-1,0-1 0,0 1 0,0-1 1,1 1-1,9-3 55,-1 0 0,1 1 0,-1 1 1,14-1-1,-17 1-61,41-2 123,69 4 0,-99 0-100,0 1-1,0 0 0,-1 2 1,1 0-1,-1 1 0,1 1 1,16 8-1,-29-11-13,-1-1 0,0 1 1,0 0-1,0 0 0,0 1 0,-1-1 0,0 1 1,1 0-1,-1 0 0,0 0 0,-1 0 1,1 1-1,-1-1 0,0 1 0,0-1 1,0 1-1,-1 0 0,1 0 0,-1 0 1,1 9-1,-1 1 33,-1-1 0,0 1 1,-1-1-1,0 0 0,-1 1 0,-5 15 1,4-23-12,1 0 0,-1-1 1,0 0-1,-1 1 1,0-1-1,0-1 1,0 1-1,-1 0 0,0-1 1,0 0-1,0 0 1,0-1-1,-1 1 0,0-1 1,0 0-1,0-1 1,0 1-1,-11 3 1,-15 6 113,-1-1 1,-52 11-1,67-19-110,-73 16 112,1-4-1,-101 5 1,175-19-120,-1-2 0,1 0 0,-1-1 1,0 0-1,-31-8 0,43 8-52,1-1 1,-1 0-1,0 0 0,0 0 1,1 0-1,0-1 0,-1 1 0,1-1 1,0-1-1,0 1 0,0 0 1,1-1-1,-1 0 0,1 0 1,0 0-1,0 0 0,0 0 0,1-1 1,0 1-1,-1-1 0,2 0 1,-1 1-1,-1-7 0,-2-11-182,2-1-1,0 1 0,2-1 1,0-25-1,12-94-381,-9 120 491,0 6-6,0-1 1,1 0-1,1 1 0,0 0 0,2 0 1,10-24-1,-12 33 96,0 0 1,0 0-1,0 1 1,1 0-1,0 0 1,0 0 0,1 0-1,-1 1 1,1 0-1,0 0 1,1 0-1,-1 1 1,1 0-1,0 1 1,0-1-1,12-3 1,-9 4 28,1 0 1,-1 1 0,1 0-1,0 1 1,0 0 0,0 1-1,0 0 1,0 0 0,0 1 0,-1 1-1,1 0 1,0 0 0,11 5-1,2 2 67,-1 2-1,-1 1 0,0 0 1,33 26-1,-16-11 8,-9-7-26,-1 1-1,-1 1 1,49 51 0,-74-69-55,1 0 1,-1 1-1,0 0 0,-1-1 0,1 1 0,-1 0 1,0 1-1,0-1 0,0 0 0,-1 0 0,0 1 1,0-1-1,0 1 0,-1-1 0,0 1 0,0-1 1,0 1-1,-1-1 0,0 1 0,0-1 1,0 1-1,0-1 0,-1 0 0,0 1 0,0-1 1,-1 0-1,1 0 0,-1-1 0,0 1 0,0-1 1,-1 1-1,1-1 0,-1 0 0,0 0 0,0 0 1,-1-1-1,1 0 0,-1 1 0,1-2 0,-1 1 1,0 0-1,0-1 0,-9 3 0,4-2 17,-1 0 0,1-1-1,-1 0 1,0-1-1,-15 0 1,23-1-28,-1 0 0,1 0 0,-1 0 0,1-1 0,-1 0 0,1 0-1,0 0 1,-1 0 0,1 0 0,0 0 0,0-1 0,0 0 0,0 0 0,0 1 0,0-2 0,0 1 0,1 0 0,-1-1 0,1 1-1,-1-1 1,-2-3 0,1-3-107,0 0 0,0 1 0,0-1-1,1-1 1,1 1 0,-1 0 0,0-14 0,-3-71-408,5 72 401,0-7-60,2 1-1,1 0 1,0 0-1,3 0 1,0 1-1,1-1 1,12-28-1,-13 42 163,1 0 0,1 0-1,0 0 1,1 1-1,1 0 1,0 1-1,0 0 1,1 0-1,1 1 1,0 0-1,0 1 1,1 0-1,1 1 1,20-12 0,-9 10 71,1 1 0,0 1 0,1 2 0,-1 0 0,1 2 0,0 1 0,1 0 1,-1 2-1,45 3 0,-56 0-28,-1 1 0,1 0 0,-1 1 1,1 1-1,-1 0 0,0 1 0,-1 1 0,1 0 0,-1 0 1,0 2-1,-1 0 0,1 0 0,-2 1 0,1 0 1,-1 1-1,-1 0 0,0 1 0,0 0 0,-1 1 0,0 0 1,-1 0-1,-1 1 0,0 0 0,-1 0 0,0 1 1,-1 0-1,0 0 0,-1 0 0,3 21 0,-7-28-11,1 0 1,-1 0-1,-1 0 0,1-1 0,-1 1 0,-1 0 0,1 0 0,-1-1 0,0 1 0,0-1 0,-1 1 1,0-1-1,0 0 0,-1 0 0,0-1 0,1 1 0,-2-1 0,1 1 0,-1-1 0,0 0 0,0-1 1,-8 6-1,-11 7 109,0-1 0,-1-2 0,-52 22 0,65-30-102,-14 6 39,-1-1 0,0-1 0,-1-2 0,-33 7 0,54-14-59,0 0 0,-1-1-1,1 1 1,0-2-1,0 1 1,0-1 0,0 0-1,0 0 1,0-1 0,-7-2-1,10 2-28,1 0-1,-1 0 1,0-1 0,0 1-1,1-1 1,-1 0 0,1 0-1,0 0 1,0 0-1,0 0 1,0-1 0,1 1-1,-1-1 1,1 0-1,0 0 1,0 0 0,-2-6-1,3 7 2,0 1 1,0 0-1,0-1 0,1 1 1,-1 0-1,1-1 0,-1 1 1,1-1-1,0 1 0,0 0 0,0-1 1,0 1-1,1-1 0,-1 1 1,1 0-1,-1-1 0,1 1 1,0 0-1,0-1 0,0 1 1,0 0-1,0 0 0,0 0 0,1 0 1,-1 0-1,1 0 0,0 0 1,-1 0-1,3-1 0,0 1 23,0-1-1,-1 1 1,1 1-1,0-1 1,0 1-1,0-1 1,0 1-1,1 0 0,-1 1 1,0-1-1,0 1 1,0 0-1,1 0 1,-1 0-1,0 0 1,7 2-1,6 2 25,-1 0-1,0 2 1,0 0-1,-1 0 0,0 2 1,0 0-1,0 0 1,15 14-1,-18-14-10,0 2 1,-1 0-1,-1 0 0,0 1 0,0 0 0,-1 0 0,0 1 1,-1 1-1,11 22 0,-17-30-9,0-1 0,0 1 0,-1 0 0,1 0 0,-1 0 0,-1 1 0,1-1 0,-1 0 0,0 0 0,0 0 0,0 1 0,0-1 0,-1 0 0,0 0 0,0 0 0,-1 0 0,0 0 0,1 0 0,-1 0 0,-1-1 0,1 1 0,-7 7 0,5-6 3,-2 0 0,1 0 0,-1-1 0,1 0 0,-1-1-1,-1 1 1,1-1 0,-1 0 0,1 0 0,-1-1 0,0 0 0,-1 0-1,1-1 1,-14 3 0,-3-5 53,24 0-64,-1 0 0,1 0 1,0 0-1,-1-1 1,1 1-1,0 0 0,0 0 1,-1 0-1,1 0 1,0-1-1,0 1 0,-1 0 1,1 0-1,0-1 1,0 1-1,0 0 0,-1 0 1,1-1-1,0 1 1,0 0-1,0 0 0,0-1 1,0 1-1,-1 0 1,1-1-1,0 1 0,0 0 1,0-1-1,0 1 1,0 0-1,0-1 0,0 1 1,0 0-1,1-1 1,0-1-13,0 0 0,0-1 0,0 2 0,1-1-1,-1 0 1,1 0 0,0 0 0,0 1 0,-1-1 0,1 1 0,0-1 0,0 1 0,0 0 0,0 0 0,4-2 0,15-6 35,0 2-1,0 0 1,1 1-1,0 1 1,27-2 0,117-2 98,-159 8-109,1 1 0,-1 0 1,1 1-1,-1 0 0,1 0 0,-1 1 0,0 0 0,0 0 0,0 1 0,12 5 0,-15-5-5,1 0-1,-1 1 1,0-1 0,0 1-1,0 0 1,-1 0-1,1 1 1,-1-1-1,0 1 1,0-1-1,0 1 1,-1 0-1,0 0 1,0 1 0,2 5-1,1 9 21,-1 0-1,-1 0 1,-1 0 0,0 1-1,-2-1 1,0 0 0,-1 1-1,-1-1 1,-7 27-1,8-42-18,-1 0 0,0 0 0,0 0 0,0 0 0,-1-1 0,0 1 0,1-1 0,-2 0 0,1 1 0,0-1 0,-1-1 0,0 1 0,0 0 0,0-1 0,0 0 0,-8 5 0,10-7-16,-1 0 0,1 0-1,-1 0 1,1 0 0,-1 0 0,0-1-1,1 1 1,-1-1 0,0 1 0,1-1-1,-1 0 1,0 0 0,1-1 0,-1 1-1,0 0 1,1-1 0,-1 1 0,1-1-1,-1 0 1,1 0 0,-1 0 0,1 0-1,-1-1 1,1 1 0,0-1 0,0 1-1,0-1 1,0 0 0,0 0-1,0 0 1,0 0 0,0 0 0,1 0-1,-2-3 1,-3-4-76,2-1 0,-1 1 0,1-1 0,1 0 0,0 0 0,0-1 0,1 1 0,1-1 0,-2-17 0,4-97-652,1 115 677,-1-1 0,1 1 0,1-1 0,0 1 0,0 0 0,1 0 0,0 0 0,1 1 0,0-1 0,1 1 0,0 0 0,0 1 0,0-1 0,2 1 0,-1 1 0,9-8 0,-10 9 68,0 1 0,1 0 0,0 1-1,0 0 1,0 0 0,0 0 0,0 1 0,1 0 0,-1 0-1,1 1 1,0 0 0,0 0 0,0 1 0,0 0 0,0 0 0,0 1-1,0 0 1,0 1 0,0 0 0,0 0 0,14 4 0,-17-3 4,0 1 0,0-1 1,0 1-1,0 0 0,-1 1 1,1-1-1,-1 1 1,0 0-1,0 0 0,0 0 1,-1 0-1,1 1 0,-1 0 1,0-1-1,0 1 0,-1 0 1,4 8-1,1 8 46,0 0 1,-1 0-1,3 22 0,-4-15 7,0 1-1,0 53 1,-5-74-43,0 0 1,-1 0 0,0 0-1,0 0 1,-1 0 0,0 0-1,0 0 1,-1 0 0,0-1-1,-1 1 1,1-1 0,-1 0-1,-1 0 1,1 0 0,-7 6-1,2-5 23,0 1-1,-1-2 0,0 1 0,0-1 0,-1-1 1,1 0-1,-2-1 0,-21 8 0,-6-1 141,-56 8-1,81-17-147,-780 104 1104,800-99-1012,-1-2-110,0 0 1,-1 0-1,1 0 0,-1 0 0,0 1 0,-1-1 0,0 1 0,3 10 0,-6-12-4,0 0 1,0 0-1,-1 0 0,1 0 0,-1 0 0,-1-1 0,1 1 0,-1 0 0,0-1 0,0 1 0,0-1 0,0 1 0,-1-1 0,0 0 0,0 0 0,0 0 0,0 0 1,-7 5-1,-4 3 35,0 0 0,0-1 0,-31 17 0,36-23-5,-1-1 1,0 0 0,-1 0-1,1-1 1,-1 0 0,-16 2-1,-72 2 145,6 0 3,-20 16-77,80-14-109</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5:17.595"/>
    </inkml:context>
    <inkml:brush xml:id="br0">
      <inkml:brushProperty name="width" value="0.35" units="cm"/>
      <inkml:brushProperty name="height" value="0.35" units="cm"/>
      <inkml:brushProperty name="color" value="#FFFFFF"/>
    </inkml:brush>
  </inkml:definitions>
  <inkml:trace contextRef="#ctx0" brushRef="#br0">207 1 4915,'0'611'4145,"-2"-587"-3880,0 0-1,-9 36 1,-1 12 277,10-64-403,0 0-1,0 0 1,-1 0 0,0 0-1,-1-1 1,1 0 0,-6 8-1,-5 11 132,-29 57 617,-16 37-85,52-102-661,0 0 0,2 0 1,0 1-1,1-1 0,-1 22 1,3 250 1671,5-142-923,-3-114-860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5:27.542"/>
    </inkml:context>
    <inkml:brush xml:id="br0">
      <inkml:brushProperty name="width" value="0.35" units="cm"/>
      <inkml:brushProperty name="height" value="0.35" units="cm"/>
      <inkml:brushProperty name="color" value="#FFFFFF"/>
    </inkml:brush>
  </inkml:definitions>
  <inkml:trace contextRef="#ctx0" brushRef="#br0">640 0 16657,'-99'537'0,"-441"-464"0,1020 186 0,-578 279 0,493-915 0,85 636 0,-716-752 0,631 116 0,-936 450 0,305-565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5:40.309"/>
    </inkml:context>
    <inkml:brush xml:id="br0">
      <inkml:brushProperty name="width" value="0.35" units="cm"/>
      <inkml:brushProperty name="height" value="0.35" units="cm"/>
      <inkml:brushProperty name="color" value="#FFFFFF"/>
    </inkml:brush>
  </inkml:definitions>
  <inkml:trace contextRef="#ctx0" brushRef="#br0">213 30 4915,'4'-3'60,"1"0"1,-1 1-1,1-1 1,0 1-1,0 1 1,-1-1-1,1 1 0,0-1 1,1 1-1,-1 1 1,0-1-1,8 1 0,2-2 56,255-4 1730,-233 6-959,-375 0 1787,370 0-2024,-34 0-449,-19 0 59,-41-1 240,-84 3 244,108 5-467,36-7-257,0 1 1,0 0-1,0-1 0,0 1 1,0 0-1,0 0 0,0 1 1,1-1-1,-1 0 1,0 1-1,1-1 0,-1 1 1,1-1-1,-1 1 0,-1 2 1,3-3-9,0-1 0,0 1 0,0 0 0,0-1 1,0 1-1,0 0 0,0-1 0,0 1 0,0 0 0,0-1 1,0 1-1,0-1 0,0 1 0,0 0 0,1-1 0,-1 1 0,0-1 1,1 1-1,-1-1 0,0 1 0,1 0 0,-1-1 0,0 1 1,1-1-1,-1 0 0,1 1 0,-1-1 0,1 1 0,-1-1 1,1 0-1,-1 1 0,1-1 0,0 0 0,-1 0 0,1 1 0,-1-1 1,1 0-1,0 0 0,-1 0 0,1 0 0,0 0 0,31 7 325,-30-7-313,9 2 69,15 0 141,0 3 0,0 0 0,47 16-1,-68-19-199,1 0 0,-1 0 0,0 1 0,0 0 0,0 0 0,0 0 0,0 0 0,-1 1 0,1 0 0,-1 0 0,0 0 0,0 0 0,0 1 0,-1 0 0,0-1 0,0 1 0,0 1 0,0-1 0,-1 0 0,0 1 0,0-1 0,0 1 0,1 10 0,-3-14-7,1 1 0,-1-1-1,0 1 1,-1-1 0,1 0 0,0 1 0,-1-1 0,1 1 0,-1-1 0,0 0-1,0 0 1,0 1 0,0-1 0,0 0 0,0 0 0,0 0 0,-1 0 0,1 0 0,-1 0-1,0 0 1,1-1 0,-1 1 0,0-1 0,0 1 0,-3 1 0,-4 2 104,0 0 1,-1-1 0,0-1 0,-16 5-1,0 0 159,25-7-272,0-1 1,-1 1 0,1-1 0,0 1 0,0-1-1,0 1 1,0 0 0,0 0 0,-1-1-1,2 1 1,-1 0 0,0 0 0,0 0-1,0 0 1,0 0 0,0 0 0,1 1 0,-1-1-1,1 0 1,-1 0 0,1 0 0,-1 1-1,1-1 1,-1 2 0,4 30 279,-2-30-282,4 18 14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2:54.697"/>
    </inkml:context>
    <inkml:brush xml:id="br0">
      <inkml:brushProperty name="width" value="0.35" units="cm"/>
      <inkml:brushProperty name="height" value="0.35" units="cm"/>
      <inkml:brushProperty name="color" value="#FFFFFF"/>
    </inkml:brush>
  </inkml:definitions>
  <inkml:trace contextRef="#ctx0" brushRef="#br0">2 960 4915,'0'-49'0,"-2"-12"0,4 1 0,1-1 0,16-76 0,36-79 0,-51 190 0,-1-1 0,-1 0 0,-2-35 0,0 27 0,4-44 0,-1 62 6,1 0 0,0 1 0,2 0 0,9-22 0,-15 37 6,0 0-1,1 0 1,-1 0 0,0 0 0,1 0-1,-1 0 1,1 1 0,-1-1-1,1 0 1,-1 0 0,1 1-1,0-1 1,-1 0 0,1 1-1,0-1 1,0 1 0,-1-1-1,3 0 1,-3 1 1,0 0 0,1 0 1,-1 1-1,1-1 0,-1 0 0,0 0 0,1 1 0,-1-1 1,0 0-1,1 0 0,-1 1 0,0-1 0,1 1 0,-1-1 0,0 0 1,0 1-1,0-1 0,1 0 0,-1 1 0,0-1 0,0 1 0,0-1 1,0 1-1,0-1 0,1 1 0,3 39 457,-6-21-325,-1-1 0,0 1 1,-1-1-1,-11 30 0,7-25 89,1 0 0,-5 33 0,6 32 427,6-46-601</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5:42.590"/>
    </inkml:context>
    <inkml:brush xml:id="br0">
      <inkml:brushProperty name="width" value="0.35" units="cm"/>
      <inkml:brushProperty name="height" value="0.35" units="cm"/>
      <inkml:brushProperty name="color" value="#FFFFFF"/>
    </inkml:brush>
  </inkml:definitions>
  <inkml:trace contextRef="#ctx0" brushRef="#br0">1 254 4915,'0'-10'0,"0"-13"0,0-12 0,0-5 0,0-1 0,0 2 0,0 2 0,0 8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5:47.637"/>
    </inkml:context>
    <inkml:brush xml:id="br0">
      <inkml:brushProperty name="width" value="0.35" units="cm"/>
      <inkml:brushProperty name="height" value="0.35" units="cm"/>
      <inkml:brushProperty name="color" value="#FFFFFF"/>
    </inkml:brush>
  </inkml:definitions>
  <inkml:trace contextRef="#ctx0" brushRef="#br0">810 410 4915,'-24'1'406,"0"1"-1,1 1 1,-1 1-1,0 1 1,-37 14 0,-108 54 602,130-55-753,26-12-174,1 0-1,-1 0 1,1 1-1,0 1 0,-16 13 1,27-20-64,0 0 0,0 0 0,0 1 0,0-1 0,0 0 0,0 0 0,0 0 0,1 1 0,-1-1 0,0 0 0,1 1 0,-1-1 0,1 0 0,-1 1 0,1-1 0,0 1 0,-1 1 0,1-2-4,0 0 0,1 0-1,-1-1 1,0 1-1,1 0 1,-1 0-1,0 0 1,1 0-1,-1-1 1,1 1-1,-1 0 1,1 0-1,0-1 1,-1 1 0,1 0-1,0-1 1,-1 1-1,1-1 1,0 1-1,1 0 1,6 2 58,0 1 0,0-2 0,0 1 0,0-1 0,9 1 0,8 2 119,-21-3-151,1-1 1,-1 1-1,0 0 1,0 0-1,1 1 1,-2-1-1,1 1 1,0 0-1,0 0 1,-1 0-1,0 0 1,1 1-1,-1-1 1,-1 1-1,1 0 1,0 0-1,-1 0 1,0 0-1,0 0 1,0 1-1,-1-1 1,1 1-1,-1-1 1,1 10-1,-1-6 27,-1 0 1,0 1-1,-1-1 0,0 0 0,0 0 0,-1 0 1,0 1-1,0-1 0,-1-1 0,0 1 1,0 0-1,-1-1 0,-5 9 0,4-8-53,1-3 71,0 1-1,1 0 0,0-1 1,0 2-1,0-1 1,-1 6-1,4-10-63,0-1-1,-1 0 1,1 0-1,0 0 1,0 0-1,1 0 1,-1 0-1,0 1 1,0-1-1,0 0 1,1 0-1,-1 0 1,1 0-1,-1 0 1,1 0-1,-1 0 1,1 0-1,-1 0 1,1 0-1,0 0 1,0-1-1,-1 1 1,1 0-1,0 0 1,0-1-1,0 1 1,0 0-1,0-1 1,0 1-1,0-1 1,0 1-1,0-1 1,0 1-1,0-1 1,0 0-1,0 0 1,0 0-1,1 1 1,-1-1-1,0 0 1,1-1-1,12 2 345,-26-5 486,-208-10 1341,46 6-1619,123-1-193,51 9-370,-1 0 0,0 0-1,0-1 1,1 1 0,-1 0 0,0 0 0,1-1 0,-1 1-1,0-1 1,1 1 0,-1 0 0,0-1 0,1 1 0,-1-1-1,1 1 1,-1-1 0,1 0 0,-1 1 0,1-1 0,0 0-1,-1 1 1,1-1 0,0 0 0,-1 1 0,1-1 0,0 0-1,0 0 1,0 1 0,-1-1 0,1 0 0,0 0-1,0 1 1,0-1 0,0 0 0,0 0 0,1 1 0,-1-1-1,0 0 1,0 0 0,0 1 0,1-1 0,-1 0 0,0 1-1,1-1 1,-1 0 0,0 1 0,1-1 0,-1 0 0,1 1-1,-1-1 1,1 1 0,0-1 0,-1 1 0,1-1 0,-1 1-1,2-1 1,4-4-11,-1 0 0,1 1 0,0 0-1,9-5 1,35-14 70,-36 18-116,-1-1 0,0 0-1,0 0 1,-1-2 0,0 1 0,0-2-1,-1 1 1,0-2 0,16-16 0,37-68-469,-42 59 101,52-61 0,-47 68 277,-16 18 41,0-1 0,-1 0 1,0-1-1,13-23 0,-22 34 106,-1-1-1,1 0 1,-1 0-1,1 1 1,-1-1-1,0 0 1,0 0-1,0 0 1,0 1-1,0-1 1,-1 0 0,1 0-1,0 0 1,-1 1-1,1-1 1,-1 0-1,0 1 1,1-1-1,-1 0 1,0 1-1,0-1 1,0 1-1,0-1 1,0 1-1,-2-2 1,1 2-18,1 0 0,0 0 0,0 0 0,0-1 1,0 1-1,0 0 0,0 0 0,1-1 0,-1 1 1,0 0-1,1-1 0,-1 1 0,1-1 0,-1 1 0,1-1 1,0 1-1,-1-1 0,1 1 0,0-1 0,0 1 1,0-1-1,0 1 0,1-1 0,-1 0 0,0 1 0,1-1 1,-1 1-1,1 0 0,-1-1 0,1 1 0,0-1 1,-1 1-1,1 0 0,0 0 0,0-1 0,0 1 0,0 0 1,2-2-1,14-10-67,1-1 0,0 2 1,0 1-1,2 0 0,30-12 1,-32 12 211,-18 11-132,0 0 1,0-1 0,0 1-1,0 0 1,0 0 0,0 0-1,0 0 1,0-1 0,0 1-1,0 0 1,0 0 0,0 0-1,0-1 1,0 1 0,0 0-1,0 0 1,0 0-1,0-1 1,0 1 0,0 0-1,0 0 1,0 0 0,0 0-1,0-1 1,-1 1 0,1 0-1,0 0 1,0 0 0,0 0-1,0 0 1,0-1 0,0 1-1,-1 0 1,1 0 0,0 0-1,0 0 1,0 0 0,0 0-1,-1 0 1,1 0-1,0 0 1,0-1 0,0 1-1,-1 0 1,1 0 0,-37-5 225,26 5-236,3-1 14,1 0 1,-1-1 0,0 1 0,1-1-1,0-1 1,-1 0 0,1 0 0,-9-5-1,14 7-20,0 0-1,0 0 1,1 0-1,-1-1 1,0 1-1,1 0 1,-1-1-1,1 1 1,-1-1-1,1 0 0,0 1 1,0-1-1,0 0 1,0 0-1,0 0 1,0 0-1,0 0 1,1 0-1,-1 0 1,1 0-1,-1 0 1,1 0-1,0 0 0,0 0 1,0-1-1,0 1 1,0 0-1,0 0 1,1 0-1,-1 0 1,1 0-1,-1 0 1,1 0-1,0 0 1,1-3-1,1 0 10,1-1-1,0 1 1,0 0-1,1 0 1,-1 0-1,1 1 1,0-1-1,0 1 1,1 1 0,8-6-1,24-19 156,-38 27-147,0 1 0,1 0 0,-1-1 0,1 1 0,-1 0 0,0-1 0,1 1 0,-1 0 0,0-1 0,1 1 0,-1-1 0,0 1 0,0-1 0,1 1 0,-1 0 0,0-1 0,0 1 0,0-1 0,0 1 0,0-1 0,0 1 1,0-1-1,0 1 0,0-1 0,0 1 0,0-1 0,0 1 0,0-1 0,0 1 0,0-1 0,0 1 0,-1-1 0,1 1 0,0-1 0,0 1 0,0-1 0,-1 1 0,1-1 0,0 1 0,-1 0 0,1-1 0,0 1 0,-1 0 0,1-1 0,-1 1 0,1 0 0,0 0 0,-1-1 0,1 1 0,-1 0 0,1 0 0,-1-1 0,1 1 0,-1 0 0,1 0 0,-1 0 0,1 0 0,-1 0 0,1 0 1,-1 0-1,1 0 0,-2 0 0,-35-4 100,35 4-96,-27 0 55,1 1-50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5:52.782"/>
    </inkml:context>
    <inkml:brush xml:id="br0">
      <inkml:brushProperty name="width" value="0.35" units="cm"/>
      <inkml:brushProperty name="height" value="0.35" units="cm"/>
      <inkml:brushProperty name="color" value="#FFFFFF"/>
    </inkml:brush>
  </inkml:definitions>
  <inkml:trace contextRef="#ctx0" brushRef="#br0">1 1 4915,'2'2'72,"1"0"-1,0 0 1,0 0-1,0 0 1,0 0 0,1-1-1,-1 1 1,0-1 0,1 0-1,-1 0 1,7 1-1,42 4 323,-36-5-311,176 2 1148,-149-3-479,-50-1-672,1 2 1,-1-1 0,1 1-1,-1 0 1,1 0 0,-1 1-1,-11 4 1,18-6-73,0 0 0,0 0 0,0 0-1,0 0 1,0 0 0,-1 0 0,1 0 0,0 0 0,0 0 0,0 0 0,0 0 0,0 0-1,0 0 1,0 0 0,-1 0 0,1 0 0,0 1 0,0-1 0,0 0 0,0 0-1,0 0 1,0 0 0,0 0 0,0 0 0,0 0 0,0 0 0,0 1 0,0-1-1,-1 0 1,1 0 0,0 0 0,0 0 0,0 0 0,0 0 0,0 1 0,0-1-1,0 0 1,0 0 0,0 0 0,0 0 0,0 0 0,0 1 0,1-1 0,-1 0 0,0 0-1,0 0 1,0 0 0,0 0 0,0 0 0,0 0 0,0 1 0,0-1 0,0 0-1,0 0 1,0 0 0,1 0 0,10 5 218,16-1 30,92 0 1306,-175-2-893,-64 10 0,19-1-160,66-9-479</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5:29.750"/>
    </inkml:context>
    <inkml:brush xml:id="br0">
      <inkml:brushProperty name="width" value="0.35" units="cm"/>
      <inkml:brushProperty name="height" value="0.35" units="cm"/>
      <inkml:brushProperty name="color" value="#FFFFFF"/>
    </inkml:brush>
  </inkml:definitions>
  <inkml:trace contextRef="#ctx0" brushRef="#br0">292 1 4915,'-2'0'38,"1"0"-1,-1 1 1,0-1-1,1 1 1,-1 0-1,1-1 1,-1 1-1,1 0 1,-1 0-1,1 0 1,-1 0-1,1 0 1,0 0-1,0 0 1,-1 1-1,1-1 1,0 0-1,0 1 1,0-1-1,0 1 1,1-1-1,-2 2 1,-16 43 374,14-34-291,-77 202 1515,71-189-1453,1-2 24,0-1-1,-2 0 0,-25 38 0,18-32-11,13-20-98,0 0 0,-1 0 0,-10 11 0,16-18-87,-1-1 0,1 0 1,0 1-1,-1-1 0,1 0 0,-1 1 0,1-1 0,-1 0 0,1 0 1,-1 1-1,1-1 0,-1 0 0,1 0 0,-1 0 0,1 0 1,-1 0-1,1 0 0,-1 1 0,1-1 0,-1 0 0,1-1 1,-1 1-1,1 0 0,-1 0 0,1 0 0,-1 0 0,1 0 1,-1 0-1,1-1 0,-1 1 0,1 0 0,-1 0 0,1-1 1,-1 1-1,1 0 0,0-1 0,-1 1 0,1 0 0,-1-1 1,1 1-1,0-1 0,0 1 0,-1-1 0,1 1 0,0 0 1,0-1-1,-1 1 0,1-1 0,0 1 0,0-1 0,0 1 1,0-1-1,0 0 0,0 1 0,0-1 0,0 0 0,-7-37-85,7 36 58,-5-278-424,6 233 404,0 2 28</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5:30.594"/>
    </inkml:context>
    <inkml:brush xml:id="br0">
      <inkml:brushProperty name="width" value="0.35" units="cm"/>
      <inkml:brushProperty name="height" value="0.35" units="cm"/>
      <inkml:brushProperty name="color" value="#FFFFFF"/>
    </inkml:brush>
  </inkml:definitions>
  <inkml:trace contextRef="#ctx0" brushRef="#br0">3 128 4915,'-1'47'602,"-1"-20"-161,4 42 0,-2-63-388,1 0 0,0 0 0,0 0 1,0 0-1,1 0 0,0 0 0,0-1 0,1 1 0,-1-1 1,1 0-1,0 0 0,6 8 0,-6-11-23,-1 0 0,1 0-1,-1 0 1,1 0 0,0-1-1,0 1 1,0-1 0,0 0 0,0 0-1,0 0 1,1 0 0,-1 0 0,0-1-1,0 1 1,1-1 0,-1 0-1,0 0 1,1 0 0,-1 0 0,0-1-1,0 0 1,1 1 0,5-3 0,5-2-17,0 0 1,0-1-1,24-15 1,4-3 81,-1-2 0,-1-1 0,49-46 0,-67 54 57,0 0 1,1 1-1,1 2 0,1 0 1,0 2-1,1 0 1,0 2-1,35-11 0,-21 8-29,-9 2-98</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5:31.579"/>
    </inkml:context>
    <inkml:brush xml:id="br0">
      <inkml:brushProperty name="width" value="0.35" units="cm"/>
      <inkml:brushProperty name="height" value="0.35" units="cm"/>
      <inkml:brushProperty name="color" value="#FFFFFF"/>
    </inkml:brush>
  </inkml:definitions>
  <inkml:trace contextRef="#ctx0" brushRef="#br0">422 0 4915,'-5'5'255,"-1"6"-75,-10 7 223,-12 5 0,-1 3-223,-6-2 181,-6 4 148,-1-3-328,1 0 74,3 0-1,3-4-73,3-6-1,1 5 223,7-6-223,7-11 0,16-15-296,8-6 116</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5:32.059"/>
    </inkml:context>
    <inkml:brush xml:id="br0">
      <inkml:brushProperty name="width" value="0.35" units="cm"/>
      <inkml:brushProperty name="height" value="0.35" units="cm"/>
      <inkml:brushProperty name="color" value="#FFFFFF"/>
    </inkml:brush>
  </inkml:definitions>
  <inkml:trace contextRef="#ctx0" brushRef="#br0">0 1 4915</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5:32.253"/>
    </inkml:context>
    <inkml:brush xml:id="br0">
      <inkml:brushProperty name="width" value="0.35" units="cm"/>
      <inkml:brushProperty name="height" value="0.35" units="cm"/>
      <inkml:brushProperty name="color" value="#FFFFFF"/>
    </inkml:brush>
  </inkml:definitions>
  <inkml:trace contextRef="#ctx0" brushRef="#br0">1 89 4915,'5'-5'0,"12"-6"0,7-7 0,5 1 0,7-3 0,-2 2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5:32.983"/>
    </inkml:context>
    <inkml:brush xml:id="br0">
      <inkml:brushProperty name="width" value="0.35" units="cm"/>
      <inkml:brushProperty name="height" value="0.35" units="cm"/>
      <inkml:brushProperty name="color" value="#FFFFFF"/>
    </inkml:brush>
  </inkml:definitions>
  <inkml:trace contextRef="#ctx0" brushRef="#br0">274 104 4915,'0'-4'-2,"1"-1"0,-1 0 1,1 1-1,0 0 0,1-1 0,-1 1 0,4-8 0,6-22 77,-11 32-56,0 1 0,-1 0 0,1 0 0,0 0 0,0-1 0,-1 1 0,1 0 0,-1 0 0,1 0 0,-1 0 0,1 0 0,-1 0 0,0 0 0,1 0 0,-1 0 0,0 0 0,0 0 0,0 1 0,0-1 0,0 0 0,0 1 0,0-1 0,0 0 0,0 1 0,0-1-1,0 1 1,0-1 0,0 1 0,0 0 0,-1 0 0,1-1 0,0 1 0,0 0 0,0 0 0,-1 0 0,1 0 0,0 0 0,0 0 0,-2 1 0,-4-1 57,-1 1 0,0 0 0,0 0 0,-13 4 0,10-1 3,1 0 1,0 1-1,0 0 1,0 0 0,0 1-1,1 0 1,0 1-1,0 0 1,1 1 0,0-1-1,0 2 1,1-1 0,-11 17-1,9-10 58,0 1 0,2 0 1,-1 0-1,2 1 0,1 0 0,0 0 0,1 0 0,-3 19 1,2-5 160,-1-1-231</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5:33.350"/>
    </inkml:context>
    <inkml:brush xml:id="br0">
      <inkml:brushProperty name="width" value="0.35" units="cm"/>
      <inkml:brushProperty name="height" value="0.35" units="cm"/>
      <inkml:brushProperty name="color" value="#FFFFFF"/>
    </inkml:brush>
  </inkml:definitions>
  <inkml:trace contextRef="#ctx0" brushRef="#br0">1 1 4915,'0'5'180,"5"1"0,6 0 1,12-1 179,1-1-360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2:57.419"/>
    </inkml:context>
    <inkml:brush xml:id="br0">
      <inkml:brushProperty name="width" value="0.35" units="cm"/>
      <inkml:brushProperty name="height" value="0.35" units="cm"/>
      <inkml:brushProperty name="color" value="#FFFFFF"/>
    </inkml:brush>
  </inkml:definitions>
  <inkml:trace contextRef="#ctx0" brushRef="#br0">1625 150 4915,'-172'2'1722,"-187"-4"353,170-23-721,-14 4-19,114 11-818,-149-22 900,222 29-1246,1 0-1,0-1 1,-29-13 0,29 11 0,0 1 0,0 0-1,-29-5 1,37 9-127,-69-6 353,68 6-331,0 1 0,0 1-1,0-1 1,0 1 0,0 1-1,-15 4 1,20-5-38,0 1 0,0 0 0,1 0 0,-1 0 1,1 0-1,0 0 0,0 0 0,-1 1 0,1-1 0,1 1 0,-1-1 0,0 1 0,1 0 0,-1-1 0,1 1 0,0 0 1,0 0-1,0 0 0,0 0 0,0 0 0,1 1 0,-1 4 0,0 11 171,0-1 0,4 34 0,-1-25 0,-1 8-49,0-4-120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5:34.210"/>
    </inkml:context>
    <inkml:brush xml:id="br0">
      <inkml:brushProperty name="width" value="0.35" units="cm"/>
      <inkml:brushProperty name="height" value="0.35" units="cm"/>
      <inkml:brushProperty name="color" value="#FFFFFF"/>
    </inkml:brush>
  </inkml:definitions>
  <inkml:trace contextRef="#ctx0" brushRef="#br0">11 0 4915,'-4'0'180,"-3"0"-180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5:34.816"/>
    </inkml:context>
    <inkml:brush xml:id="br0">
      <inkml:brushProperty name="width" value="0.35" units="cm"/>
      <inkml:brushProperty name="height" value="0.35" units="cm"/>
      <inkml:brushProperty name="color" value="#FFFFFF"/>
    </inkml:brush>
  </inkml:definitions>
  <inkml:trace contextRef="#ctx0" brushRef="#br0">23 238 4915,'0'-10'0,"0"-13"0,0-7 0,0-4 0,0-1 0,0 1 0,-10-4 0,-3 4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5:53.857"/>
    </inkml:context>
    <inkml:brush xml:id="br0">
      <inkml:brushProperty name="width" value="0.35" units="cm"/>
      <inkml:brushProperty name="height" value="0.35" units="cm"/>
      <inkml:brushProperty name="color" value="#FFFFFF"/>
    </inkml:brush>
  </inkml:definitions>
  <inkml:trace contextRef="#ctx0" brushRef="#br0">1 193 4915,'10'-5'0,"7"-6"0,7-7 0,19-4 0,1-4 0,4-3 0,-2 4 0,-3 2 0,-5 3 180,-8 7-180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2:58.599"/>
    </inkml:context>
    <inkml:brush xml:id="br0">
      <inkml:brushProperty name="width" value="0.35" units="cm"/>
      <inkml:brushProperty name="height" value="0.35" units="cm"/>
      <inkml:brushProperty name="color" value="#FFFFFF"/>
    </inkml:brush>
  </inkml:definitions>
  <inkml:trace contextRef="#ctx0" brushRef="#br0">1 90 4915,'4'0'92,"0"-1"0,1 0-1,-1 0 1,0 0 0,1 0-1,4-3 1,20-4 272,70-2 507,1 4 0,101 8 0,-77 0-270,-85-2-448,-9 1 208,-1-1 0,1-1-1,47-9 1,-3-7 261,0 4 0,1 3 0,116 0 0,987 12 6708,-703-2-4942,-430 0-2388</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2:59.985"/>
    </inkml:context>
    <inkml:brush xml:id="br0">
      <inkml:brushProperty name="width" value="0.35" units="cm"/>
      <inkml:brushProperty name="height" value="0.35" units="cm"/>
      <inkml:brushProperty name="color" value="#FFFFFF"/>
    </inkml:brush>
  </inkml:definitions>
  <inkml:trace contextRef="#ctx0" brushRef="#br0">1038 1 4915,'-891'0'6127,"865"0"-5931,0 2-1,-39 7 0,36-3-165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3:43:05.208"/>
    </inkml:context>
    <inkml:brush xml:id="br0">
      <inkml:brushProperty name="width" value="0.35" units="cm"/>
      <inkml:brushProperty name="height" value="0.35" units="cm"/>
      <inkml:brushProperty name="color" value="#FFFFFF"/>
    </inkml:brush>
  </inkml:definitions>
  <inkml:trace contextRef="#ctx0" brushRef="#br0">1 0 4915,'29'2'824,"56"9"-1,-42-5-394,75 12 662,37 6 165,219 6-1,1009-33 7396,-1204 17-7594,0 1 123,2157-14 280,-1080-3-1464,1575 2 4,-2800-2 0,0-2 0,0-1 0,-1-1 0,58-20 0,-53 14 0,0 2 0,1 2 0,44-5 0,249 10 0,-169 5 0,1015-2 0,-1166 0 0,1 0 0,-1 1 0,0-1 0,0 2 0,1 0 0,-1 0 0,0 0 0,9 5 0,-15-5 0,1 0 0,-1 0 0,1 0 0,-1 1 0,0-1 0,0 1 0,0 0 0,0 0 0,-1 0 0,1 0 0,-1 0 0,1 1 0,-1-1 0,0 1 0,-1-1 0,1 1 0,-1 0 0,1 0 0,-1 0 0,0 0 0,0 5 0,2 20 0,-1 55 0,-2-53 0,6 54 0,1-26 0,-1 79 0,-2-17 0,12-11 0,-7-57 0,-6-38 0,1-1 0,1 0 0,0 0 0,7 15 0,-6-17 0,-1 0 0,0 1 0,-1 0 0,0 0 0,3 23 0,-6-25 0,0 0 0,1 0 0,0-1 0,0 1 0,8 19 0,3-6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BBAD7E-1ACD-474D-83A6-944E4DA3A1D5}" type="datetimeFigureOut">
              <a:rPr lang="en-GB" smtClean="0"/>
              <a:t>12/03/2026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F71F96-055A-42E6-A938-2A60586AB6A3}" type="slidenum">
              <a:rPr lang="en-GB" smtClean="0"/>
              <a:t>‹#›</a:t>
            </a:fld>
            <a:endParaRPr lang="en-GB"/>
          </a:p>
        </p:txBody>
      </p:sp>
    </p:spTree>
    <p:extLst>
      <p:ext uri="{BB962C8B-B14F-4D97-AF65-F5344CB8AC3E}">
        <p14:creationId xmlns:p14="http://schemas.microsoft.com/office/powerpoint/2010/main" val="1683828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966612">
              <a:defRPr/>
            </a:pPr>
            <a:fld id="{10E175F0-145F-46E1-AC1E-F6C60A03BB52}" type="slidenum">
              <a:rPr lang="en-GB">
                <a:solidFill>
                  <a:prstClr val="black"/>
                </a:solidFill>
                <a:latin typeface="Calibri" panose="020F0502020204030204"/>
              </a:rPr>
              <a:pPr defTabSz="966612">
                <a:defRPr/>
              </a:pPr>
              <a:t>1</a:t>
            </a:fld>
            <a:endParaRPr lang="en-GB">
              <a:solidFill>
                <a:prstClr val="black"/>
              </a:solidFill>
              <a:latin typeface="Calibri" panose="020F0502020204030204"/>
            </a:endParaRPr>
          </a:p>
        </p:txBody>
      </p:sp>
    </p:spTree>
    <p:extLst>
      <p:ext uri="{BB962C8B-B14F-4D97-AF65-F5344CB8AC3E}">
        <p14:creationId xmlns:p14="http://schemas.microsoft.com/office/powerpoint/2010/main" val="3348248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sz="1200"/>
              <a:t>‘he is crying’ you could say ‘Sarah is crying, Sarah is a girl so we use the word </a:t>
            </a:r>
            <a:r>
              <a:rPr lang="en-GB" sz="1200" b="1"/>
              <a:t>she</a:t>
            </a:r>
            <a:r>
              <a:rPr lang="en-GB" sz="1200"/>
              <a:t>…</a:t>
            </a:r>
            <a:r>
              <a:rPr lang="en-GB" sz="1200" b="1"/>
              <a:t>she</a:t>
            </a:r>
            <a:r>
              <a:rPr lang="en-GB" sz="1200"/>
              <a:t> is crying’</a:t>
            </a:r>
          </a:p>
          <a:p>
            <a:pPr marL="171450" indent="-171450">
              <a:buFontTx/>
              <a:buChar char="-"/>
            </a:pPr>
            <a:endParaRPr lang="en-GB" sz="1200"/>
          </a:p>
          <a:p>
            <a:pPr marL="0" indent="0">
              <a:buFontTx/>
              <a:buNone/>
            </a:pPr>
            <a:r>
              <a:rPr lang="en-GB" sz="1200"/>
              <a:t>For some grammatical concepts such as pronounces/verb tenses,</a:t>
            </a:r>
            <a:r>
              <a:rPr lang="en-GB" sz="1200" baseline="0"/>
              <a:t> SLT can provide activity packs to support students</a:t>
            </a:r>
          </a:p>
          <a:p>
            <a:pPr marL="0" indent="0">
              <a:buFontTx/>
              <a:buNone/>
            </a:pPr>
            <a:endParaRPr lang="en-GB" sz="1200" baseline="0"/>
          </a:p>
          <a:p>
            <a:pPr marL="0" indent="0">
              <a:buFontTx/>
              <a:buNone/>
            </a:pPr>
            <a:r>
              <a:rPr lang="en-GB" sz="1200" baseline="0"/>
              <a:t>Communication breakdown: “ah so you went to the cinema last night with Mam and Dad. Could you tell me again what film you saw”</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AE4C1-4F85-4BCD-967A-27D3C0E2448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5320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t>- Children may not learn words as easily as other children and require additional strategies/opportunities to learn new words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a:t>- Students may require activities being repeated several times to ensure they have really understood</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GB" baseline="0"/>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GB" baseline="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baseline="0"/>
              <a:t>Appreciate in secondary school this task of supporting vocabulary development may seem daunting (e.g. pre teaching vocab), however if used as a whole school/whole class approach it will be worth the initial effort.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baseline="0"/>
              <a:t>Will benefit all children, not just children with ASD</a:t>
            </a:r>
            <a:endParaRPr lang="en-GB"/>
          </a:p>
          <a:p>
            <a:pPr marL="0" marR="0" indent="0" algn="l" defTabSz="914400" rtl="0" eaLnBrk="1" fontAlgn="auto" latinLnBrk="0" hangingPunct="1">
              <a:lnSpc>
                <a:spcPct val="100000"/>
              </a:lnSpc>
              <a:spcBef>
                <a:spcPts val="0"/>
              </a:spcBef>
              <a:spcAft>
                <a:spcPts val="0"/>
              </a:spcAft>
              <a:buClrTx/>
              <a:buSzTx/>
              <a:buFontTx/>
              <a:buNone/>
              <a:tabLst/>
              <a:defRPr/>
            </a:pPr>
            <a:endParaRPr lang="en-GB"/>
          </a:p>
          <a:p>
            <a:pPr marL="0" marR="0" indent="0" algn="l" defTabSz="914400" rtl="0" eaLnBrk="1" fontAlgn="auto" latinLnBrk="0" hangingPunct="1">
              <a:lnSpc>
                <a:spcPct val="100000"/>
              </a:lnSpc>
              <a:spcBef>
                <a:spcPts val="0"/>
              </a:spcBef>
              <a:spcAft>
                <a:spcPts val="0"/>
              </a:spcAft>
              <a:buClrTx/>
              <a:buSzTx/>
              <a:buFontTx/>
              <a:buNone/>
              <a:tabLst/>
              <a:defRPr/>
            </a:pPr>
            <a:r>
              <a:rPr lang="en-GB"/>
              <a:t>Appreciate this can be</a:t>
            </a:r>
            <a:r>
              <a:rPr lang="en-GB" baseline="0"/>
              <a:t> difficult in secondary school, however important that careful considering and planning in done is support children’s vocabulary development and picking the correct vocabulary to teach</a:t>
            </a:r>
            <a:endParaRPr lang="en-GB"/>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AE4C1-4F85-4BCD-967A-27D3C0E2448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0744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091AB-3C63-601D-318D-7D98BBB55E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939250-FE7E-2C1E-7345-F603286989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3F5282-7FC5-A79D-5506-C6F651262F2A}"/>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t>- Children may not learn words as easily as other children and require additional strategies/opportunities to learn new words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a:t>- Students may require activities being repeated several times to ensure they have really understood</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GB" baseline="0"/>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GB" baseline="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baseline="0"/>
              <a:t>Appreciate in secondary school this task of supporting vocabulary development may seem daunting (e.g. pre teaching vocab), however if used as a whole school/whole class approach it will be worth the initial effort.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baseline="0"/>
              <a:t>Will benefit all children, not just children with ASD</a:t>
            </a:r>
            <a:endParaRPr lang="en-GB"/>
          </a:p>
          <a:p>
            <a:pPr marL="0" marR="0" indent="0" algn="l" defTabSz="914400" rtl="0" eaLnBrk="1" fontAlgn="auto" latinLnBrk="0" hangingPunct="1">
              <a:lnSpc>
                <a:spcPct val="100000"/>
              </a:lnSpc>
              <a:spcBef>
                <a:spcPts val="0"/>
              </a:spcBef>
              <a:spcAft>
                <a:spcPts val="0"/>
              </a:spcAft>
              <a:buClrTx/>
              <a:buSzTx/>
              <a:buFontTx/>
              <a:buNone/>
              <a:tabLst/>
              <a:defRPr/>
            </a:pPr>
            <a:endParaRPr lang="en-GB"/>
          </a:p>
          <a:p>
            <a:pPr marL="0" marR="0" indent="0" algn="l" defTabSz="914400" rtl="0" eaLnBrk="1" fontAlgn="auto" latinLnBrk="0" hangingPunct="1">
              <a:lnSpc>
                <a:spcPct val="100000"/>
              </a:lnSpc>
              <a:spcBef>
                <a:spcPts val="0"/>
              </a:spcBef>
              <a:spcAft>
                <a:spcPts val="0"/>
              </a:spcAft>
              <a:buClrTx/>
              <a:buSzTx/>
              <a:buFontTx/>
              <a:buNone/>
              <a:tabLst/>
              <a:defRPr/>
            </a:pPr>
            <a:r>
              <a:rPr lang="en-GB"/>
              <a:t>Appreciate this can be</a:t>
            </a:r>
            <a:r>
              <a:rPr lang="en-GB" baseline="0"/>
              <a:t> difficult in secondary school, however important that careful considering and planning in done is support children’s vocabulary development and picking the correct vocabulary to teach</a:t>
            </a:r>
            <a:endParaRPr lang="en-GB"/>
          </a:p>
          <a:p>
            <a:endParaRPr lang="en-GB"/>
          </a:p>
        </p:txBody>
      </p:sp>
      <p:sp>
        <p:nvSpPr>
          <p:cNvPr id="4" name="Slide Number Placeholder 3">
            <a:extLst>
              <a:ext uri="{FF2B5EF4-FFF2-40B4-BE49-F238E27FC236}">
                <a16:creationId xmlns:a16="http://schemas.microsoft.com/office/drawing/2014/main" id="{97CA19B1-7A50-0AD3-639F-ED088E510B0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AE4C1-4F85-4BCD-967A-27D3C0E2448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8776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580618-6760-4387-A5A0-40054B00712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8493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60AAB-769E-40B5-0D5C-9B1D0AA100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FC26B1-1442-87D7-DC9E-512183862E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E613DD-9B87-BCC1-D622-3DE3E9AF9C8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A4676CB-13FD-8161-65F3-41BC19A82B3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580618-6760-4387-A5A0-40054B00712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8878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FF71F96-055A-42E6-A938-2A60586AB6A3}" type="slidenum">
              <a:rPr lang="en-GB" smtClean="0"/>
              <a:t>28</a:t>
            </a:fld>
            <a:endParaRPr lang="en-GB"/>
          </a:p>
        </p:txBody>
      </p:sp>
    </p:spTree>
    <p:extLst>
      <p:ext uri="{BB962C8B-B14F-4D97-AF65-F5344CB8AC3E}">
        <p14:creationId xmlns:p14="http://schemas.microsoft.com/office/powerpoint/2010/main" val="1206066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7745F-C0D7-627C-87E2-12492495B9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2CD7C4-E713-9358-B14E-681E7CED91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A7014F-58C9-2AFA-33C5-2ECBB734BF1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18300CF-4127-0C93-CFCD-69ABAC81869A}"/>
              </a:ext>
            </a:extLst>
          </p:cNvPr>
          <p:cNvSpPr>
            <a:spLocks noGrp="1"/>
          </p:cNvSpPr>
          <p:nvPr>
            <p:ph type="sldNum" sz="quarter" idx="5"/>
          </p:nvPr>
        </p:nvSpPr>
        <p:spPr/>
        <p:txBody>
          <a:bodyPr/>
          <a:lstStyle/>
          <a:p>
            <a:fld id="{EFF71F96-055A-42E6-A938-2A60586AB6A3}" type="slidenum">
              <a:rPr lang="en-GB" smtClean="0"/>
              <a:t>29</a:t>
            </a:fld>
            <a:endParaRPr lang="en-GB"/>
          </a:p>
        </p:txBody>
      </p:sp>
    </p:spTree>
    <p:extLst>
      <p:ext uri="{BB962C8B-B14F-4D97-AF65-F5344CB8AC3E}">
        <p14:creationId xmlns:p14="http://schemas.microsoft.com/office/powerpoint/2010/main" val="2652175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22352057-B364-40E6-B6C7-E9E4BE8F58BA}" type="slidenum">
              <a:rPr lang="en-GB" smtClean="0"/>
              <a:t>2</a:t>
            </a:fld>
            <a:endParaRPr lang="en-GB"/>
          </a:p>
        </p:txBody>
      </p:sp>
    </p:spTree>
    <p:extLst>
      <p:ext uri="{BB962C8B-B14F-4D97-AF65-F5344CB8AC3E}">
        <p14:creationId xmlns:p14="http://schemas.microsoft.com/office/powerpoint/2010/main" val="3393921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FD329D-C8DA-8943-8C9E-E505B143270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115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order for you to be able to identify where there might be a difficulty, it is useful for you to know how communication works in someone without any SLCN.</a:t>
            </a:r>
          </a:p>
          <a:p>
            <a:r>
              <a:rPr lang="en-US"/>
              <a:t>Here is the communication chain. I find it helpful to understand this process by thinking about what comes in (verbal information/instructions), what we do with it in our heads and then how it comes out.  </a:t>
            </a:r>
            <a:endParaRPr lang="en-GB"/>
          </a:p>
        </p:txBody>
      </p:sp>
      <p:sp>
        <p:nvSpPr>
          <p:cNvPr id="4" name="Slide Number Placeholder 3"/>
          <p:cNvSpPr>
            <a:spLocks noGrp="1"/>
          </p:cNvSpPr>
          <p:nvPr>
            <p:ph type="sldNum" sz="quarter" idx="5"/>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22352057-B364-40E6-B6C7-E9E4BE8F58BA}"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4366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OK, to delve into some facts and definitions – when we talk about SLCN we are talking about speech, language and communication, terms often used interchangeably, although they shouldn’t be. </a:t>
            </a:r>
          </a:p>
          <a:p>
            <a:r>
              <a:rPr lang="en-US"/>
              <a:t>When we talk about speech, we are talking about how words sound and how people use sounds within words. When people have difficulties in this area, they may sound different, or be very difficult to understand. As children and young people are learning to talk, we expect some errors with their speech sounds (these are called developmental errors, think tat instead of cat and </a:t>
            </a:r>
            <a:r>
              <a:rPr lang="en-US" err="1"/>
              <a:t>pider</a:t>
            </a:r>
            <a:r>
              <a:rPr lang="en-US"/>
              <a:t> instead of spider when children are 3 and 4). However, people may continue to do these things for longer than expected, this would be a speech delay, or they may do things that are not within these expected patterns (for example, replacing all front sounds with back sounds, like </a:t>
            </a:r>
            <a:r>
              <a:rPr lang="en-US" err="1"/>
              <a:t>gog</a:t>
            </a:r>
            <a:r>
              <a:rPr lang="en-US"/>
              <a:t> for dog and </a:t>
            </a:r>
            <a:r>
              <a:rPr lang="en-US" err="1"/>
              <a:t>kiger</a:t>
            </a:r>
            <a:r>
              <a:rPr lang="en-US"/>
              <a:t> for tiger; or they might replace all of their F sounds with H sounds, so </a:t>
            </a:r>
            <a:r>
              <a:rPr lang="en-US" err="1"/>
              <a:t>hish</a:t>
            </a:r>
            <a:r>
              <a:rPr lang="en-US"/>
              <a:t> instead of fish; or they may do lots of different things) and this is called a speech sound disorder. </a:t>
            </a:r>
          </a:p>
          <a:p>
            <a:r>
              <a:rPr lang="en-US"/>
              <a:t>When we talk about language, this is huge! This includes our vocabulary knowledge (our ability to learn new words, store new words and access them when we need them), our ability to understand what others are saying, our ability to form sentences and narratives and our verbal reasoning ability. (anyone know what we mean by verbal reasoning? – give examples once got some feedback). </a:t>
            </a:r>
            <a:endParaRPr lang="en-US">
              <a:ea typeface="Calibri"/>
              <a:cs typeface="Calibri"/>
            </a:endParaRPr>
          </a:p>
          <a:p>
            <a:r>
              <a:rPr lang="en-US"/>
              <a:t>Then we have communication, which can be used as a bit of an umbrella term, but also may be used to refer to the bits that don’t easily fall into speech or language – so thinking about the non-verbal skills, listening and attending to people and situations, being able to infer meaning (e.g. knowing that if I visit you and say ‘I’ve not had chance for a </a:t>
            </a:r>
            <a:r>
              <a:rPr lang="en-US" err="1"/>
              <a:t>cuppa</a:t>
            </a:r>
            <a:r>
              <a:rPr lang="en-US"/>
              <a:t> today’ I’m not simply stating a fact, I’m fishing for you to make me a brew!). Within this we would also include social awareness and being able to use the speech and language skills you have effectively in a range of situations – this might mean changing how you interact depending on your communication partner, or it might mean being able to use your voice in all situations (or not - i.e. SM). </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E3BDBA3B-C686-47EF-B150-2E285FD37C6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077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https://www.youtube.com/watch?v=rwOfkj0dj_0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FD329D-C8DA-8943-8C9E-E505B143270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252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Some</a:t>
            </a:r>
            <a:r>
              <a:rPr lang="en-GB" baseline="0"/>
              <a:t> of these recommendations may sound very simple, however can be really useful and effective</a:t>
            </a:r>
          </a:p>
          <a:p>
            <a:pPr marL="171450" indent="-171450">
              <a:buFontTx/>
              <a:buChar char="-"/>
            </a:pPr>
            <a:r>
              <a:rPr lang="en-GB" baseline="0"/>
              <a:t>Listening: say name first, make sure they are paying attention</a:t>
            </a:r>
          </a:p>
          <a:p>
            <a:pPr marL="171450" indent="-171450">
              <a:buFontTx/>
              <a:buChar char="-"/>
            </a:pPr>
            <a:r>
              <a:rPr lang="en-GB" baseline="0"/>
              <a:t>Also consider background noise – are children shouting, chairs moving, music on?</a:t>
            </a:r>
          </a:p>
          <a:p>
            <a:pPr marL="171450" indent="-171450">
              <a:buFontTx/>
              <a:buChar char="-"/>
            </a:pPr>
            <a:endParaRPr lang="en-GB" baseline="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baseline="0"/>
              <a:t>Breaking down instructions into small manageable chunks e.g. consider </a:t>
            </a:r>
            <a:r>
              <a:rPr lang="en-GB" b="1" baseline="0">
                <a:highlight>
                  <a:srgbClr val="FFFF00"/>
                </a:highlight>
              </a:rPr>
              <a:t>before you get changed for P.E make sure you all put your English books on my desk? </a:t>
            </a:r>
            <a:r>
              <a:rPr lang="en-GB" b="0" baseline="0"/>
              <a:t>That may be difficult for some children so may be easier to give the child their book, point to the desk and say desk. Then when that step is complete tell them to get changed (this task again, may require being broken down further: shoes off, socks off </a:t>
            </a:r>
            <a:r>
              <a:rPr lang="en-GB" b="0" baseline="0" err="1"/>
              <a:t>etc</a:t>
            </a:r>
            <a:r>
              <a:rPr lang="en-GB" b="0" baseline="0"/>
              <a:t>)</a:t>
            </a:r>
            <a:endParaRPr lang="en-GB"/>
          </a:p>
          <a:p>
            <a:pPr marL="171450" indent="-171450">
              <a:buFontTx/>
              <a:buChar char="-"/>
            </a:pPr>
            <a:endParaRPr lang="en-GB" baseline="0"/>
          </a:p>
          <a:p>
            <a:pPr marL="0" indent="0">
              <a:buFontTx/>
              <a:buNone/>
            </a:pPr>
            <a:endParaRPr lang="en-GB"/>
          </a:p>
          <a:p>
            <a:r>
              <a:rPr lang="en-GB"/>
              <a:t>- Visual strategies: can be done using symbols, can be written down on a whiteboard/paper</a:t>
            </a:r>
            <a:r>
              <a:rPr lang="en-GB" baseline="0"/>
              <a:t> and child cross out each one</a:t>
            </a:r>
          </a:p>
          <a:p>
            <a:r>
              <a:rPr lang="en-GB" baseline="0"/>
              <a:t>Can be a whole class approach or individual for the child. Some students may benefit from their own individual timetable and referring back to this at different points in the day. Other students may be more independent and may be able to cope with this written down on a piece of paper and having it with them. </a:t>
            </a:r>
          </a:p>
          <a:p>
            <a:r>
              <a:rPr lang="en-GB" baseline="0"/>
              <a:t>Schedules can be good for students as they visibly break down tasks into small manageable steps, which make it easier to understand and may relieve anxiety and promote motivation, if they know exactly what is going to be happening. This can also </a:t>
            </a:r>
            <a:r>
              <a:rPr lang="en-GB" b="1" baseline="0"/>
              <a:t>supports students independence. </a:t>
            </a:r>
            <a:r>
              <a:rPr lang="en-GB" b="0" baseline="0"/>
              <a:t>Some students can become quite reliant on support staff.</a:t>
            </a:r>
          </a:p>
          <a:p>
            <a:endParaRPr lang="en-GB" b="1" baseline="0"/>
          </a:p>
          <a:p>
            <a:r>
              <a:rPr lang="en-GB" b="0" baseline="0"/>
              <a:t>Staff may want to create symbol lanyards to reinforce your spoken language (e.g. wash your hands)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AE4C1-4F85-4BCD-967A-27D3C0E2448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4731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some examples of task plans which can be used in school. You could use this to support what is needed to do during an activity or task at home.</a:t>
            </a:r>
            <a:endParaRPr lang="en-GB"/>
          </a:p>
        </p:txBody>
      </p:sp>
      <p:sp>
        <p:nvSpPr>
          <p:cNvPr id="4" name="Slide Number Placeholder 3"/>
          <p:cNvSpPr>
            <a:spLocks noGrp="1"/>
          </p:cNvSpPr>
          <p:nvPr>
            <p:ph type="sldNum" sz="quarter" idx="5"/>
          </p:nvPr>
        </p:nvSpPr>
        <p:spPr/>
        <p:txBody>
          <a:bodyPr/>
          <a:lstStyle/>
          <a:p>
            <a:fld id="{EFF71F96-055A-42E6-A938-2A60586AB6A3}" type="slidenum">
              <a:rPr lang="en-GB" smtClean="0"/>
              <a:t>16</a:t>
            </a:fld>
            <a:endParaRPr lang="en-GB"/>
          </a:p>
        </p:txBody>
      </p:sp>
    </p:spTree>
    <p:extLst>
      <p:ext uri="{BB962C8B-B14F-4D97-AF65-F5344CB8AC3E}">
        <p14:creationId xmlns:p14="http://schemas.microsoft.com/office/powerpoint/2010/main" val="863252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2871E-226D-8F8E-1252-F59436ACBC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7FE0EC-1560-6261-B9C4-B454434592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5788F1-1FA9-DD8C-5B8D-39539BEE53F0}"/>
              </a:ext>
            </a:extLst>
          </p:cNvPr>
          <p:cNvSpPr>
            <a:spLocks noGrp="1"/>
          </p:cNvSpPr>
          <p:nvPr>
            <p:ph type="body" idx="1"/>
          </p:nvPr>
        </p:nvSpPr>
        <p:spPr/>
        <p:txBody>
          <a:bodyPr/>
          <a:lstStyle/>
          <a:p>
            <a:r>
              <a:rPr lang="en-GB" b="0" baseline="0" dirty="0"/>
              <a:t>Help: Can be a traffic light system where the student marks their level of understanding, or the help card can on the students table and the student can point to it to indicate to the teacher they need help (if don’t have the confidence to do this verbally)</a:t>
            </a:r>
          </a:p>
          <a:p>
            <a:endParaRPr lang="en-GB" b="0" baseline="0" dirty="0"/>
          </a:p>
          <a:p>
            <a:r>
              <a:rPr lang="en-GB" b="0" baseline="0" dirty="0"/>
              <a:t>Comprehension monitoring: support the child to identify when they have not understood (i.e. was there too much information, did the teacher speak too fast, were there words they did not understand?). This can be very difficult for students to do independently and will require support from adults to model how to do this. For example, the teacher asking first ‘were there any words you did not understand’, ‘do I need to say that again’ in the hopes students will be able to identify this themselves and say to the teacher “could you please say that again I cant remember all of what you said”</a:t>
            </a:r>
          </a:p>
          <a:p>
            <a:endParaRPr lang="en-GB" b="0" baseline="0" dirty="0"/>
          </a:p>
          <a:p>
            <a:r>
              <a:rPr lang="en-GB" b="0" baseline="0" dirty="0"/>
              <a:t>Student interests: not just for following instructions but can support engagement in all lessons. Could tasks be adapted to match students interests (e.g. if student is motivated by </a:t>
            </a:r>
            <a:r>
              <a:rPr lang="en-GB" b="0" baseline="0" dirty="0" err="1"/>
              <a:t>minecraft</a:t>
            </a:r>
            <a:r>
              <a:rPr lang="en-GB" b="0" baseline="0" dirty="0"/>
              <a:t> or fortnight, could maths problems be adapted to include characters/materials from these games?). </a:t>
            </a:r>
            <a:endParaRPr lang="en-GB" b="0" dirty="0"/>
          </a:p>
        </p:txBody>
      </p:sp>
      <p:sp>
        <p:nvSpPr>
          <p:cNvPr id="4" name="Slide Number Placeholder 3">
            <a:extLst>
              <a:ext uri="{FF2B5EF4-FFF2-40B4-BE49-F238E27FC236}">
                <a16:creationId xmlns:a16="http://schemas.microsoft.com/office/drawing/2014/main" id="{39FB25C5-5704-4369-CAD8-DC216C6D2EF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AE4C1-4F85-4BCD-967A-27D3C0E2448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0397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E8A15-59DD-C28D-1446-0EAD0A7B97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DEDCCD7-C294-DFE6-79E7-781B12176C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E12E030-F1F8-2834-684F-37AF8758FB0F}"/>
              </a:ext>
            </a:extLst>
          </p:cNvPr>
          <p:cNvSpPr>
            <a:spLocks noGrp="1"/>
          </p:cNvSpPr>
          <p:nvPr>
            <p:ph type="dt" sz="half" idx="10"/>
          </p:nvPr>
        </p:nvSpPr>
        <p:spPr/>
        <p:txBody>
          <a:bodyPr/>
          <a:lstStyle/>
          <a:p>
            <a:fld id="{BE844CC4-6350-45C0-885A-B778D2043361}" type="datetimeFigureOut">
              <a:rPr lang="en-GB" smtClean="0"/>
              <a:t>12/03/2026</a:t>
            </a:fld>
            <a:endParaRPr lang="en-GB"/>
          </a:p>
        </p:txBody>
      </p:sp>
      <p:sp>
        <p:nvSpPr>
          <p:cNvPr id="5" name="Footer Placeholder 4">
            <a:extLst>
              <a:ext uri="{FF2B5EF4-FFF2-40B4-BE49-F238E27FC236}">
                <a16:creationId xmlns:a16="http://schemas.microsoft.com/office/drawing/2014/main" id="{F5258A5C-16DF-92C0-E3EC-27E01F917C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9FC6D8-1882-EE85-13BB-55503CC23010}"/>
              </a:ext>
            </a:extLst>
          </p:cNvPr>
          <p:cNvSpPr>
            <a:spLocks noGrp="1"/>
          </p:cNvSpPr>
          <p:nvPr>
            <p:ph type="sldNum" sz="quarter" idx="12"/>
          </p:nvPr>
        </p:nvSpPr>
        <p:spPr/>
        <p:txBody>
          <a:bodyPr/>
          <a:lstStyle/>
          <a:p>
            <a:fld id="{4605793E-FAB9-41DA-B59B-F6A136649ACA}" type="slidenum">
              <a:rPr lang="en-GB" smtClean="0"/>
              <a:t>‹#›</a:t>
            </a:fld>
            <a:endParaRPr lang="en-GB"/>
          </a:p>
        </p:txBody>
      </p:sp>
    </p:spTree>
    <p:extLst>
      <p:ext uri="{BB962C8B-B14F-4D97-AF65-F5344CB8AC3E}">
        <p14:creationId xmlns:p14="http://schemas.microsoft.com/office/powerpoint/2010/main" val="3080554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20232-3482-8907-6346-160D37C599B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B240FF7-3AC2-5BC2-F6E7-CD5EC223F4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426124-6BA5-5323-3B78-C7E2FF6E6D0B}"/>
              </a:ext>
            </a:extLst>
          </p:cNvPr>
          <p:cNvSpPr>
            <a:spLocks noGrp="1"/>
          </p:cNvSpPr>
          <p:nvPr>
            <p:ph type="dt" sz="half" idx="10"/>
          </p:nvPr>
        </p:nvSpPr>
        <p:spPr/>
        <p:txBody>
          <a:bodyPr/>
          <a:lstStyle/>
          <a:p>
            <a:fld id="{BE844CC4-6350-45C0-885A-B778D2043361}" type="datetimeFigureOut">
              <a:rPr lang="en-GB" smtClean="0"/>
              <a:t>12/03/2026</a:t>
            </a:fld>
            <a:endParaRPr lang="en-GB"/>
          </a:p>
        </p:txBody>
      </p:sp>
      <p:sp>
        <p:nvSpPr>
          <p:cNvPr id="5" name="Footer Placeholder 4">
            <a:extLst>
              <a:ext uri="{FF2B5EF4-FFF2-40B4-BE49-F238E27FC236}">
                <a16:creationId xmlns:a16="http://schemas.microsoft.com/office/drawing/2014/main" id="{3B453388-6001-E484-5CD1-F1A6A2A154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CC5961-45B4-A15A-2E6F-771EF106370C}"/>
              </a:ext>
            </a:extLst>
          </p:cNvPr>
          <p:cNvSpPr>
            <a:spLocks noGrp="1"/>
          </p:cNvSpPr>
          <p:nvPr>
            <p:ph type="sldNum" sz="quarter" idx="12"/>
          </p:nvPr>
        </p:nvSpPr>
        <p:spPr/>
        <p:txBody>
          <a:bodyPr/>
          <a:lstStyle/>
          <a:p>
            <a:fld id="{4605793E-FAB9-41DA-B59B-F6A136649ACA}" type="slidenum">
              <a:rPr lang="en-GB" smtClean="0"/>
              <a:t>‹#›</a:t>
            </a:fld>
            <a:endParaRPr lang="en-GB"/>
          </a:p>
        </p:txBody>
      </p:sp>
    </p:spTree>
    <p:extLst>
      <p:ext uri="{BB962C8B-B14F-4D97-AF65-F5344CB8AC3E}">
        <p14:creationId xmlns:p14="http://schemas.microsoft.com/office/powerpoint/2010/main" val="2929761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5F0855-F051-4A30-75FF-6070741D9D6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C9216C-0A32-AA2F-4D47-C0E020A549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CFA66B-4176-C681-5C0C-3976E2875B46}"/>
              </a:ext>
            </a:extLst>
          </p:cNvPr>
          <p:cNvSpPr>
            <a:spLocks noGrp="1"/>
          </p:cNvSpPr>
          <p:nvPr>
            <p:ph type="dt" sz="half" idx="10"/>
          </p:nvPr>
        </p:nvSpPr>
        <p:spPr/>
        <p:txBody>
          <a:bodyPr/>
          <a:lstStyle/>
          <a:p>
            <a:fld id="{BE844CC4-6350-45C0-885A-B778D2043361}" type="datetimeFigureOut">
              <a:rPr lang="en-GB" smtClean="0"/>
              <a:t>12/03/2026</a:t>
            </a:fld>
            <a:endParaRPr lang="en-GB"/>
          </a:p>
        </p:txBody>
      </p:sp>
      <p:sp>
        <p:nvSpPr>
          <p:cNvPr id="5" name="Footer Placeholder 4">
            <a:extLst>
              <a:ext uri="{FF2B5EF4-FFF2-40B4-BE49-F238E27FC236}">
                <a16:creationId xmlns:a16="http://schemas.microsoft.com/office/drawing/2014/main" id="{0E6A6E66-C631-A597-27EE-DECD258CF5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BCEAED-FEA5-03BE-ADE2-F034B29A6B5E}"/>
              </a:ext>
            </a:extLst>
          </p:cNvPr>
          <p:cNvSpPr>
            <a:spLocks noGrp="1"/>
          </p:cNvSpPr>
          <p:nvPr>
            <p:ph type="sldNum" sz="quarter" idx="12"/>
          </p:nvPr>
        </p:nvSpPr>
        <p:spPr/>
        <p:txBody>
          <a:bodyPr/>
          <a:lstStyle/>
          <a:p>
            <a:fld id="{4605793E-FAB9-41DA-B59B-F6A136649ACA}" type="slidenum">
              <a:rPr lang="en-GB" smtClean="0"/>
              <a:t>‹#›</a:t>
            </a:fld>
            <a:endParaRPr lang="en-GB"/>
          </a:p>
        </p:txBody>
      </p:sp>
    </p:spTree>
    <p:extLst>
      <p:ext uri="{BB962C8B-B14F-4D97-AF65-F5344CB8AC3E}">
        <p14:creationId xmlns:p14="http://schemas.microsoft.com/office/powerpoint/2010/main" val="1849450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24577C4-3F11-4343-A5CD-4BDA17FB06A5}"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B54CF-C7C4-9F47-97A5-0046CA6857A1}" type="slidenum">
              <a:rPr lang="en-US" smtClean="0"/>
              <a:t>‹#›</a:t>
            </a:fld>
            <a:endParaRPr lang="en-US"/>
          </a:p>
        </p:txBody>
      </p:sp>
    </p:spTree>
    <p:extLst>
      <p:ext uri="{BB962C8B-B14F-4D97-AF65-F5344CB8AC3E}">
        <p14:creationId xmlns:p14="http://schemas.microsoft.com/office/powerpoint/2010/main" val="3331071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624577C4-3F11-4343-A5CD-4BDA17FB06A5}"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B54CF-C7C4-9F47-97A5-0046CA6857A1}" type="slidenum">
              <a:rPr lang="en-US" smtClean="0"/>
              <a:t>‹#›</a:t>
            </a:fld>
            <a:endParaRPr lang="en-US"/>
          </a:p>
        </p:txBody>
      </p:sp>
    </p:spTree>
    <p:extLst>
      <p:ext uri="{BB962C8B-B14F-4D97-AF65-F5344CB8AC3E}">
        <p14:creationId xmlns:p14="http://schemas.microsoft.com/office/powerpoint/2010/main" val="26084347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2" name="Title 1"/>
          <p:cNvSpPr>
            <a:spLocks noGrp="1"/>
          </p:cNvSpPr>
          <p:nvPr>
            <p:ph type="ctrTitle"/>
          </p:nvPr>
        </p:nvSpPr>
        <p:spPr>
          <a:xfrm>
            <a:off x="914400" y="1600200"/>
            <a:ext cx="10363200" cy="1780108"/>
          </a:xfrm>
        </p:spPr>
        <p:txBody>
          <a:bodyPr anchor="b">
            <a:normAutofit/>
          </a:bodyPr>
          <a:lstStyle>
            <a:lvl1pPr>
              <a:defRPr sz="4400">
                <a:solidFill>
                  <a:srgbClr val="FFFFFF"/>
                </a:solidFill>
              </a:defRPr>
            </a:lvl1pPr>
          </a:lstStyle>
          <a:p>
            <a:r>
              <a:rPr lang="en-US"/>
              <a:t>Click to edit Master title style</a:t>
            </a:r>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74ED8CB-7077-45B7-AA47-4BFDAB8BD696}" type="datetimeFigureOut">
              <a:rPr lang="en-GB" smtClean="0"/>
              <a:t>12/03/2026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760E13-45D9-4AC8-827F-84B1205AB25A}" type="slidenum">
              <a:rPr lang="en-GB" smtClean="0"/>
              <a:t>‹#›</a:t>
            </a:fld>
            <a:endParaRPr lang="en-GB"/>
          </a:p>
        </p:txBody>
      </p:sp>
    </p:spTree>
    <p:extLst>
      <p:ext uri="{BB962C8B-B14F-4D97-AF65-F5344CB8AC3E}">
        <p14:creationId xmlns:p14="http://schemas.microsoft.com/office/powerpoint/2010/main" val="2683614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4ED8CB-7077-45B7-AA47-4BFDAB8BD696}" type="datetimeFigureOut">
              <a:rPr lang="en-GB" smtClean="0"/>
              <a:t>12/03/2026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760E13-45D9-4AC8-827F-84B1205AB25A}" type="slidenum">
              <a:rPr lang="en-GB" smtClean="0"/>
              <a:t>‹#›</a:t>
            </a:fld>
            <a:endParaRPr lang="en-GB"/>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465046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reeform 14"/>
          <p:cNvSpPr>
            <a:spLocks/>
          </p:cNvSpPr>
          <p:nvPr/>
        </p:nvSpPr>
        <p:spPr bwMode="hidden">
          <a:xfrm>
            <a:off x="8063251" y="4203592"/>
            <a:ext cx="383523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0" name="Freeform 18"/>
          <p:cNvSpPr>
            <a:spLocks/>
          </p:cNvSpPr>
          <p:nvPr/>
        </p:nvSpPr>
        <p:spPr bwMode="hidden">
          <a:xfrm>
            <a:off x="3492427" y="4075290"/>
            <a:ext cx="7392687"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1" name="Freeform 22"/>
          <p:cNvSpPr>
            <a:spLocks/>
          </p:cNvSpPr>
          <p:nvPr/>
        </p:nvSpPr>
        <p:spPr bwMode="hidden">
          <a:xfrm>
            <a:off x="3771637" y="4087562"/>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2" name="Freeform 26"/>
          <p:cNvSpPr>
            <a:spLocks/>
          </p:cNvSpPr>
          <p:nvPr/>
        </p:nvSpPr>
        <p:spPr bwMode="hidden">
          <a:xfrm>
            <a:off x="7479319" y="4074175"/>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useBgFill="1">
        <p:nvSpPr>
          <p:cNvPr id="13" name="Freeform 10"/>
          <p:cNvSpPr>
            <a:spLocks/>
          </p:cNvSpPr>
          <p:nvPr/>
        </p:nvSpPr>
        <p:spPr bwMode="hidden">
          <a:xfrm>
            <a:off x="282220" y="4058555"/>
            <a:ext cx="11631168"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 name="Title 1"/>
          <p:cNvSpPr>
            <a:spLocks noGrp="1"/>
          </p:cNvSpPr>
          <p:nvPr>
            <p:ph type="title"/>
          </p:nvPr>
        </p:nvSpPr>
        <p:spPr>
          <a:xfrm>
            <a:off x="920043" y="2463560"/>
            <a:ext cx="10363200" cy="1524000"/>
          </a:xfrm>
        </p:spPr>
        <p:txBody>
          <a:bodyPr anchor="t">
            <a:normAutofit/>
          </a:bodyPr>
          <a:lstStyle>
            <a:lvl1pPr algn="ctr">
              <a:defRPr sz="4400" b="0" cap="none"/>
            </a:lvl1pPr>
          </a:lstStyle>
          <a:p>
            <a:r>
              <a:rPr lang="en-US"/>
              <a:t>Click to edit Master title style</a:t>
            </a:r>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4ED8CB-7077-45B7-AA47-4BFDAB8BD696}" type="datetimeFigureOut">
              <a:rPr lang="en-GB" smtClean="0"/>
              <a:t>12/03/2026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760E13-45D9-4AC8-827F-84B1205AB25A}" type="slidenum">
              <a:rPr lang="en-GB" smtClean="0"/>
              <a:t>‹#›</a:t>
            </a:fld>
            <a:endParaRPr lang="en-GB"/>
          </a:p>
        </p:txBody>
      </p:sp>
    </p:spTree>
    <p:extLst>
      <p:ext uri="{BB962C8B-B14F-4D97-AF65-F5344CB8AC3E}">
        <p14:creationId xmlns:p14="http://schemas.microsoft.com/office/powerpoint/2010/main" val="2379868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B74ED8CB-7077-45B7-AA47-4BFDAB8BD696}" type="datetimeFigureOut">
              <a:rPr lang="en-GB" smtClean="0"/>
              <a:t>12/03/2026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A760E13-45D9-4AC8-827F-84B1205AB25A}" type="slidenum">
              <a:rPr lang="en-GB" smtClean="0"/>
              <a:t>‹#›</a:t>
            </a:fld>
            <a:endParaRPr lang="en-GB"/>
          </a:p>
        </p:txBody>
      </p:sp>
      <p:sp>
        <p:nvSpPr>
          <p:cNvPr id="9" name="Content Placeholder 8"/>
          <p:cNvSpPr>
            <a:spLocks noGrp="1"/>
          </p:cNvSpPr>
          <p:nvPr>
            <p:ph sz="quarter" idx="13"/>
          </p:nvPr>
        </p:nvSpPr>
        <p:spPr>
          <a:xfrm>
            <a:off x="902207"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1878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02208" y="2678114"/>
            <a:ext cx="5096256"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03110" y="3429001"/>
            <a:ext cx="5093407"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7600" y="2678113"/>
            <a:ext cx="5096256"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3429001"/>
            <a:ext cx="5096256"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4ED8CB-7077-45B7-AA47-4BFDAB8BD696}" type="datetimeFigureOut">
              <a:rPr lang="en-GB" smtClean="0"/>
              <a:t>12/03/2026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A760E13-45D9-4AC8-827F-84B1205AB25A}" type="slidenum">
              <a:rPr lang="en-GB" smtClean="0"/>
              <a:t>‹#›</a:t>
            </a:fld>
            <a:endParaRPr lang="en-GB"/>
          </a:p>
        </p:txBody>
      </p:sp>
    </p:spTree>
    <p:extLst>
      <p:ext uri="{BB962C8B-B14F-4D97-AF65-F5344CB8AC3E}">
        <p14:creationId xmlns:p14="http://schemas.microsoft.com/office/powerpoint/2010/main" val="184360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4ED8CB-7077-45B7-AA47-4BFDAB8BD696}" type="datetimeFigureOut">
              <a:rPr lang="en-GB" smtClean="0"/>
              <a:t>12/03/2026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A760E13-45D9-4AC8-827F-84B1205AB25A}" type="slidenum">
              <a:rPr lang="en-GB" smtClean="0"/>
              <a:t>‹#›</a:t>
            </a:fld>
            <a:endParaRPr lang="en-GB"/>
          </a:p>
        </p:txBody>
      </p:sp>
    </p:spTree>
    <p:extLst>
      <p:ext uri="{BB962C8B-B14F-4D97-AF65-F5344CB8AC3E}">
        <p14:creationId xmlns:p14="http://schemas.microsoft.com/office/powerpoint/2010/main" val="1926385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4D2A7-F2A3-0D67-274F-DBEFB12DE44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8A89031-6AA5-F55E-C015-72852EA3E8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22207C9-D477-52CD-6489-67C69603B6E9}"/>
              </a:ext>
            </a:extLst>
          </p:cNvPr>
          <p:cNvSpPr>
            <a:spLocks noGrp="1"/>
          </p:cNvSpPr>
          <p:nvPr>
            <p:ph type="dt" sz="half" idx="10"/>
          </p:nvPr>
        </p:nvSpPr>
        <p:spPr/>
        <p:txBody>
          <a:bodyPr/>
          <a:lstStyle/>
          <a:p>
            <a:fld id="{BE844CC4-6350-45C0-885A-B778D2043361}" type="datetimeFigureOut">
              <a:rPr lang="en-GB" smtClean="0"/>
              <a:t>12/03/2026</a:t>
            </a:fld>
            <a:endParaRPr lang="en-GB"/>
          </a:p>
        </p:txBody>
      </p:sp>
      <p:sp>
        <p:nvSpPr>
          <p:cNvPr id="5" name="Footer Placeholder 4">
            <a:extLst>
              <a:ext uri="{FF2B5EF4-FFF2-40B4-BE49-F238E27FC236}">
                <a16:creationId xmlns:a16="http://schemas.microsoft.com/office/drawing/2014/main" id="{7E5FF79C-44F8-3ED0-6CDB-86A01C0AF0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DA53ED-D147-6316-504D-CA1C8112D339}"/>
              </a:ext>
            </a:extLst>
          </p:cNvPr>
          <p:cNvSpPr>
            <a:spLocks noGrp="1"/>
          </p:cNvSpPr>
          <p:nvPr>
            <p:ph type="sldNum" sz="quarter" idx="12"/>
          </p:nvPr>
        </p:nvSpPr>
        <p:spPr/>
        <p:txBody>
          <a:bodyPr/>
          <a:lstStyle/>
          <a:p>
            <a:fld id="{4605793E-FAB9-41DA-B59B-F6A136649ACA}" type="slidenum">
              <a:rPr lang="en-GB" smtClean="0"/>
              <a:t>‹#›</a:t>
            </a:fld>
            <a:endParaRPr lang="en-GB"/>
          </a:p>
        </p:txBody>
      </p:sp>
    </p:spTree>
    <p:extLst>
      <p:ext uri="{BB962C8B-B14F-4D97-AF65-F5344CB8AC3E}">
        <p14:creationId xmlns:p14="http://schemas.microsoft.com/office/powerpoint/2010/main" val="25446526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oup 5"/>
          <p:cNvGrpSpPr>
            <a:grpSpLocks noChangeAspect="1"/>
          </p:cNvGrpSpPr>
          <p:nvPr/>
        </p:nvGrpSpPr>
        <p:grpSpPr bwMode="hidden">
          <a:xfrm>
            <a:off x="282220" y="714191"/>
            <a:ext cx="11631168"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2" name="Date Placeholder 1"/>
          <p:cNvSpPr>
            <a:spLocks noGrp="1"/>
          </p:cNvSpPr>
          <p:nvPr>
            <p:ph type="dt" sz="half" idx="10"/>
          </p:nvPr>
        </p:nvSpPr>
        <p:spPr/>
        <p:txBody>
          <a:bodyPr/>
          <a:lstStyle/>
          <a:p>
            <a:fld id="{B74ED8CB-7077-45B7-AA47-4BFDAB8BD696}" type="datetimeFigureOut">
              <a:rPr lang="en-GB" smtClean="0"/>
              <a:t>12/03/2026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A760E13-45D9-4AC8-827F-84B1205AB25A}" type="slidenum">
              <a:rPr lang="en-GB" smtClean="0"/>
              <a:t>‹#›</a:t>
            </a:fld>
            <a:endParaRPr lang="en-GB"/>
          </a:p>
        </p:txBody>
      </p:sp>
    </p:spTree>
    <p:extLst>
      <p:ext uri="{BB962C8B-B14F-4D97-AF65-F5344CB8AC3E}">
        <p14:creationId xmlns:p14="http://schemas.microsoft.com/office/powerpoint/2010/main" val="17373357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Date Placeholder 4"/>
          <p:cNvSpPr>
            <a:spLocks noGrp="1"/>
          </p:cNvSpPr>
          <p:nvPr>
            <p:ph type="dt" sz="half" idx="10"/>
          </p:nvPr>
        </p:nvSpPr>
        <p:spPr/>
        <p:txBody>
          <a:bodyPr/>
          <a:lstStyle/>
          <a:p>
            <a:fld id="{B74ED8CB-7077-45B7-AA47-4BFDAB8BD696}" type="datetimeFigureOut">
              <a:rPr lang="en-GB" smtClean="0"/>
              <a:t>12/03/2026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A760E13-45D9-4AC8-827F-84B1205AB25A}" type="slidenum">
              <a:rPr lang="en-GB" smtClean="0"/>
              <a:t>‹#›</a:t>
            </a:fld>
            <a:endParaRPr lang="en-GB"/>
          </a:p>
        </p:txBody>
      </p:sp>
      <p:sp>
        <p:nvSpPr>
          <p:cNvPr id="4" name="Text Placeholder 3"/>
          <p:cNvSpPr>
            <a:spLocks noGrp="1"/>
          </p:cNvSpPr>
          <p:nvPr>
            <p:ph type="body" sz="half" idx="2"/>
          </p:nvPr>
        </p:nvSpPr>
        <p:spPr>
          <a:xfrm>
            <a:off x="1219200" y="3581401"/>
            <a:ext cx="44704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22" name="Title 21"/>
          <p:cNvSpPr>
            <a:spLocks noGrp="1"/>
          </p:cNvSpPr>
          <p:nvPr>
            <p:ph type="title"/>
          </p:nvPr>
        </p:nvSpPr>
        <p:spPr>
          <a:xfrm>
            <a:off x="1219200" y="2286000"/>
            <a:ext cx="4470400" cy="1252728"/>
          </a:xfrm>
        </p:spPr>
        <p:txBody>
          <a:bodyPr anchor="b">
            <a:noAutofit/>
          </a:bodyPr>
          <a:lstStyle>
            <a:lvl1pPr algn="l">
              <a:defRPr sz="3200">
                <a:solidFill>
                  <a:schemeClr val="tx2"/>
                </a:solidFill>
              </a:defRPr>
            </a:lvl1pPr>
          </a:lstStyle>
          <a:p>
            <a:r>
              <a:rPr lang="en-US"/>
              <a:t>Click to edit Master title style</a:t>
            </a:r>
          </a:p>
        </p:txBody>
      </p:sp>
      <p:sp>
        <p:nvSpPr>
          <p:cNvPr id="3" name="Content Placeholder 2"/>
          <p:cNvSpPr>
            <a:spLocks noGrp="1"/>
          </p:cNvSpPr>
          <p:nvPr>
            <p:ph idx="1"/>
          </p:nvPr>
        </p:nvSpPr>
        <p:spPr>
          <a:xfrm>
            <a:off x="6202616" y="1828800"/>
            <a:ext cx="5205435"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8393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2" name="Title 1"/>
          <p:cNvSpPr>
            <a:spLocks noGrp="1"/>
          </p:cNvSpPr>
          <p:nvPr>
            <p:ph type="title"/>
          </p:nvPr>
        </p:nvSpPr>
        <p:spPr>
          <a:xfrm>
            <a:off x="6498874" y="338667"/>
            <a:ext cx="5083527" cy="2429934"/>
          </a:xfrm>
        </p:spPr>
        <p:txBody>
          <a:bodyPr anchor="b">
            <a:normAutofit/>
          </a:bodyPr>
          <a:lstStyle>
            <a:lvl1pPr algn="l">
              <a:defRPr sz="28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6491112" y="2785533"/>
            <a:ext cx="5091289"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4ED8CB-7077-45B7-AA47-4BFDAB8BD696}" type="datetimeFigureOut">
              <a:rPr lang="en-GB" smtClean="0"/>
              <a:t>12/03/2026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A760E13-45D9-4AC8-827F-84B1205AB25A}" type="slidenum">
              <a:rPr lang="en-GB" smtClean="0"/>
              <a:t>‹#›</a:t>
            </a:fld>
            <a:endParaRPr lang="en-GB"/>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0913174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4ED8CB-7077-45B7-AA47-4BFDAB8BD696}" type="datetimeFigureOut">
              <a:rPr lang="en-GB" smtClean="0"/>
              <a:t>12/03/2026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760E13-45D9-4AC8-827F-84B1205AB25A}" type="slidenum">
              <a:rPr lang="en-GB" smtClean="0"/>
              <a:t>‹#›</a:t>
            </a:fld>
            <a:endParaRPr lang="en-GB"/>
          </a:p>
        </p:txBody>
      </p:sp>
    </p:spTree>
    <p:extLst>
      <p:ext uri="{BB962C8B-B14F-4D97-AF65-F5344CB8AC3E}">
        <p14:creationId xmlns:p14="http://schemas.microsoft.com/office/powerpoint/2010/main" val="37723778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B74ED8CB-7077-45B7-AA47-4BFDAB8BD696}" type="datetimeFigureOut">
              <a:rPr lang="en-GB" smtClean="0"/>
              <a:t>12/03/2026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760E13-45D9-4AC8-827F-84B1205AB25A}" type="slidenum">
              <a:rPr lang="en-GB" smtClean="0"/>
              <a:t>‹#›</a:t>
            </a:fld>
            <a:endParaRPr lang="en-GB"/>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2" name="Vertical Title 1"/>
          <p:cNvSpPr>
            <a:spLocks noGrp="1"/>
          </p:cNvSpPr>
          <p:nvPr>
            <p:ph type="title" orient="vert"/>
          </p:nvPr>
        </p:nvSpPr>
        <p:spPr>
          <a:xfrm>
            <a:off x="8839200" y="1447801"/>
            <a:ext cx="2743200" cy="4487333"/>
          </a:xfrm>
        </p:spPr>
        <p:txBody>
          <a:bodyPr vert="eaVert" anchor="ctr"/>
          <a:lstStyle>
            <a:lvl1pPr algn="l">
              <a:defRPr>
                <a:solidFill>
                  <a:schemeClr val="tx2"/>
                </a:solidFill>
              </a:defRPr>
            </a:lvl1pPr>
          </a:lstStyle>
          <a:p>
            <a:r>
              <a:rPr lang="en-US"/>
              <a:t>Click to edit Master title style</a:t>
            </a:r>
          </a:p>
        </p:txBody>
      </p:sp>
      <p:sp>
        <p:nvSpPr>
          <p:cNvPr id="3" name="Vertical Text Placeholder 2"/>
          <p:cNvSpPr>
            <a:spLocks noGrp="1"/>
          </p:cNvSpPr>
          <p:nvPr>
            <p:ph type="body" orient="vert" idx="1"/>
          </p:nvPr>
        </p:nvSpPr>
        <p:spPr>
          <a:xfrm>
            <a:off x="609600" y="1447800"/>
            <a:ext cx="80264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42158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738685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210642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994510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20151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6786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53CBC-2D74-FC1F-1A7B-8D1A642990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15B861A-5887-FE4E-E02F-D615C106FF3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B52BFD-14D2-7744-6A71-78CB538CA234}"/>
              </a:ext>
            </a:extLst>
          </p:cNvPr>
          <p:cNvSpPr>
            <a:spLocks noGrp="1"/>
          </p:cNvSpPr>
          <p:nvPr>
            <p:ph type="dt" sz="half" idx="10"/>
          </p:nvPr>
        </p:nvSpPr>
        <p:spPr/>
        <p:txBody>
          <a:bodyPr/>
          <a:lstStyle/>
          <a:p>
            <a:fld id="{BE844CC4-6350-45C0-885A-B778D2043361}" type="datetimeFigureOut">
              <a:rPr lang="en-GB" smtClean="0"/>
              <a:t>12/03/2026</a:t>
            </a:fld>
            <a:endParaRPr lang="en-GB"/>
          </a:p>
        </p:txBody>
      </p:sp>
      <p:sp>
        <p:nvSpPr>
          <p:cNvPr id="5" name="Footer Placeholder 4">
            <a:extLst>
              <a:ext uri="{FF2B5EF4-FFF2-40B4-BE49-F238E27FC236}">
                <a16:creationId xmlns:a16="http://schemas.microsoft.com/office/drawing/2014/main" id="{093C2646-DC98-79B8-CD01-DFCC3136C1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F3FECC-BE86-4598-8DAE-9754B622B82C}"/>
              </a:ext>
            </a:extLst>
          </p:cNvPr>
          <p:cNvSpPr>
            <a:spLocks noGrp="1"/>
          </p:cNvSpPr>
          <p:nvPr>
            <p:ph type="sldNum" sz="quarter" idx="12"/>
          </p:nvPr>
        </p:nvSpPr>
        <p:spPr/>
        <p:txBody>
          <a:bodyPr/>
          <a:lstStyle/>
          <a:p>
            <a:fld id="{4605793E-FAB9-41DA-B59B-F6A136649ACA}" type="slidenum">
              <a:rPr lang="en-GB" smtClean="0"/>
              <a:t>‹#›</a:t>
            </a:fld>
            <a:endParaRPr lang="en-GB"/>
          </a:p>
        </p:txBody>
      </p:sp>
    </p:spTree>
    <p:extLst>
      <p:ext uri="{BB962C8B-B14F-4D97-AF65-F5344CB8AC3E}">
        <p14:creationId xmlns:p14="http://schemas.microsoft.com/office/powerpoint/2010/main" val="17869025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176979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060348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03938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588786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75225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25154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1D02A-ED47-3140-2121-4262E05642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1FFDA15-6752-E594-8AD4-76858FA121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1F82AA8-07AB-C938-A051-3C95DCA595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A75684A-EBE8-9222-4197-A572E5DE7CA5}"/>
              </a:ext>
            </a:extLst>
          </p:cNvPr>
          <p:cNvSpPr>
            <a:spLocks noGrp="1"/>
          </p:cNvSpPr>
          <p:nvPr>
            <p:ph type="dt" sz="half" idx="10"/>
          </p:nvPr>
        </p:nvSpPr>
        <p:spPr/>
        <p:txBody>
          <a:bodyPr/>
          <a:lstStyle/>
          <a:p>
            <a:fld id="{BE844CC4-6350-45C0-885A-B778D2043361}" type="datetimeFigureOut">
              <a:rPr lang="en-GB" smtClean="0"/>
              <a:t>12/03/2026</a:t>
            </a:fld>
            <a:endParaRPr lang="en-GB"/>
          </a:p>
        </p:txBody>
      </p:sp>
      <p:sp>
        <p:nvSpPr>
          <p:cNvPr id="6" name="Footer Placeholder 5">
            <a:extLst>
              <a:ext uri="{FF2B5EF4-FFF2-40B4-BE49-F238E27FC236}">
                <a16:creationId xmlns:a16="http://schemas.microsoft.com/office/drawing/2014/main" id="{A8647507-45DB-E495-11D2-37CFE53C78C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77EC6D-5FB0-FDC8-8E4F-73476768AC75}"/>
              </a:ext>
            </a:extLst>
          </p:cNvPr>
          <p:cNvSpPr>
            <a:spLocks noGrp="1"/>
          </p:cNvSpPr>
          <p:nvPr>
            <p:ph type="sldNum" sz="quarter" idx="12"/>
          </p:nvPr>
        </p:nvSpPr>
        <p:spPr/>
        <p:txBody>
          <a:bodyPr/>
          <a:lstStyle/>
          <a:p>
            <a:fld id="{4605793E-FAB9-41DA-B59B-F6A136649ACA}" type="slidenum">
              <a:rPr lang="en-GB" smtClean="0"/>
              <a:t>‹#›</a:t>
            </a:fld>
            <a:endParaRPr lang="en-GB"/>
          </a:p>
        </p:txBody>
      </p:sp>
    </p:spTree>
    <p:extLst>
      <p:ext uri="{BB962C8B-B14F-4D97-AF65-F5344CB8AC3E}">
        <p14:creationId xmlns:p14="http://schemas.microsoft.com/office/powerpoint/2010/main" val="3978261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42AB2-1378-594B-35E8-42671F80F47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E9EF77-AAFD-76E3-7B63-F064873B7F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716D1C-CC67-A678-0BED-B791E09ECB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5013A21-4239-9F7A-CC7E-3D16FC0C42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26CADF-7944-55EF-821E-C726926511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A517F62-105C-F7B9-541A-5B1A0019FCAE}"/>
              </a:ext>
            </a:extLst>
          </p:cNvPr>
          <p:cNvSpPr>
            <a:spLocks noGrp="1"/>
          </p:cNvSpPr>
          <p:nvPr>
            <p:ph type="dt" sz="half" idx="10"/>
          </p:nvPr>
        </p:nvSpPr>
        <p:spPr/>
        <p:txBody>
          <a:bodyPr/>
          <a:lstStyle/>
          <a:p>
            <a:fld id="{BE844CC4-6350-45C0-885A-B778D2043361}" type="datetimeFigureOut">
              <a:rPr lang="en-GB" smtClean="0"/>
              <a:t>12/03/2026</a:t>
            </a:fld>
            <a:endParaRPr lang="en-GB"/>
          </a:p>
        </p:txBody>
      </p:sp>
      <p:sp>
        <p:nvSpPr>
          <p:cNvPr id="8" name="Footer Placeholder 7">
            <a:extLst>
              <a:ext uri="{FF2B5EF4-FFF2-40B4-BE49-F238E27FC236}">
                <a16:creationId xmlns:a16="http://schemas.microsoft.com/office/drawing/2014/main" id="{E8755A11-0008-B14B-8273-1D513B48986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381434B-0CAB-4D20-CF71-77CF47EC478C}"/>
              </a:ext>
            </a:extLst>
          </p:cNvPr>
          <p:cNvSpPr>
            <a:spLocks noGrp="1"/>
          </p:cNvSpPr>
          <p:nvPr>
            <p:ph type="sldNum" sz="quarter" idx="12"/>
          </p:nvPr>
        </p:nvSpPr>
        <p:spPr/>
        <p:txBody>
          <a:bodyPr/>
          <a:lstStyle/>
          <a:p>
            <a:fld id="{4605793E-FAB9-41DA-B59B-F6A136649ACA}" type="slidenum">
              <a:rPr lang="en-GB" smtClean="0"/>
              <a:t>‹#›</a:t>
            </a:fld>
            <a:endParaRPr lang="en-GB"/>
          </a:p>
        </p:txBody>
      </p:sp>
    </p:spTree>
    <p:extLst>
      <p:ext uri="{BB962C8B-B14F-4D97-AF65-F5344CB8AC3E}">
        <p14:creationId xmlns:p14="http://schemas.microsoft.com/office/powerpoint/2010/main" val="1996396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21E75-5F88-C67A-4757-CE9688F2CAB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905138C-8F59-5F65-2EFC-E1CD17165694}"/>
              </a:ext>
            </a:extLst>
          </p:cNvPr>
          <p:cNvSpPr>
            <a:spLocks noGrp="1"/>
          </p:cNvSpPr>
          <p:nvPr>
            <p:ph type="dt" sz="half" idx="10"/>
          </p:nvPr>
        </p:nvSpPr>
        <p:spPr/>
        <p:txBody>
          <a:bodyPr/>
          <a:lstStyle/>
          <a:p>
            <a:fld id="{BE844CC4-6350-45C0-885A-B778D2043361}" type="datetimeFigureOut">
              <a:rPr lang="en-GB" smtClean="0"/>
              <a:t>12/03/2026</a:t>
            </a:fld>
            <a:endParaRPr lang="en-GB"/>
          </a:p>
        </p:txBody>
      </p:sp>
      <p:sp>
        <p:nvSpPr>
          <p:cNvPr id="4" name="Footer Placeholder 3">
            <a:extLst>
              <a:ext uri="{FF2B5EF4-FFF2-40B4-BE49-F238E27FC236}">
                <a16:creationId xmlns:a16="http://schemas.microsoft.com/office/drawing/2014/main" id="{839B43EF-57B4-AF05-A058-71D4DBE5465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741A24-6BB1-2885-9F2B-00EFF41718DE}"/>
              </a:ext>
            </a:extLst>
          </p:cNvPr>
          <p:cNvSpPr>
            <a:spLocks noGrp="1"/>
          </p:cNvSpPr>
          <p:nvPr>
            <p:ph type="sldNum" sz="quarter" idx="12"/>
          </p:nvPr>
        </p:nvSpPr>
        <p:spPr/>
        <p:txBody>
          <a:bodyPr/>
          <a:lstStyle/>
          <a:p>
            <a:fld id="{4605793E-FAB9-41DA-B59B-F6A136649ACA}" type="slidenum">
              <a:rPr lang="en-GB" smtClean="0"/>
              <a:t>‹#›</a:t>
            </a:fld>
            <a:endParaRPr lang="en-GB"/>
          </a:p>
        </p:txBody>
      </p:sp>
    </p:spTree>
    <p:extLst>
      <p:ext uri="{BB962C8B-B14F-4D97-AF65-F5344CB8AC3E}">
        <p14:creationId xmlns:p14="http://schemas.microsoft.com/office/powerpoint/2010/main" val="3405026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8321D3-40E6-33B9-1717-D971E826F805}"/>
              </a:ext>
            </a:extLst>
          </p:cNvPr>
          <p:cNvSpPr>
            <a:spLocks noGrp="1"/>
          </p:cNvSpPr>
          <p:nvPr>
            <p:ph type="dt" sz="half" idx="10"/>
          </p:nvPr>
        </p:nvSpPr>
        <p:spPr/>
        <p:txBody>
          <a:bodyPr/>
          <a:lstStyle/>
          <a:p>
            <a:fld id="{BE844CC4-6350-45C0-885A-B778D2043361}" type="datetimeFigureOut">
              <a:rPr lang="en-GB" smtClean="0"/>
              <a:t>12/03/2026</a:t>
            </a:fld>
            <a:endParaRPr lang="en-GB"/>
          </a:p>
        </p:txBody>
      </p:sp>
      <p:sp>
        <p:nvSpPr>
          <p:cNvPr id="3" name="Footer Placeholder 2">
            <a:extLst>
              <a:ext uri="{FF2B5EF4-FFF2-40B4-BE49-F238E27FC236}">
                <a16:creationId xmlns:a16="http://schemas.microsoft.com/office/drawing/2014/main" id="{E191BBB0-82C1-0CB8-60C9-98DB9B3EF98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69D05AE-F476-C4A5-D1D1-5E1E3636932E}"/>
              </a:ext>
            </a:extLst>
          </p:cNvPr>
          <p:cNvSpPr>
            <a:spLocks noGrp="1"/>
          </p:cNvSpPr>
          <p:nvPr>
            <p:ph type="sldNum" sz="quarter" idx="12"/>
          </p:nvPr>
        </p:nvSpPr>
        <p:spPr/>
        <p:txBody>
          <a:bodyPr/>
          <a:lstStyle/>
          <a:p>
            <a:fld id="{4605793E-FAB9-41DA-B59B-F6A136649ACA}" type="slidenum">
              <a:rPr lang="en-GB" smtClean="0"/>
              <a:t>‹#›</a:t>
            </a:fld>
            <a:endParaRPr lang="en-GB"/>
          </a:p>
        </p:txBody>
      </p:sp>
    </p:spTree>
    <p:extLst>
      <p:ext uri="{BB962C8B-B14F-4D97-AF65-F5344CB8AC3E}">
        <p14:creationId xmlns:p14="http://schemas.microsoft.com/office/powerpoint/2010/main" val="3591529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223A2-9800-804F-0635-B87E0178B2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6302B28-9384-6BD4-B345-959BB24E17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BE6DEA2-ACAF-8639-F91F-33FD10F323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EB4F87-DB29-C8B3-A4BA-2C7200ED65D7}"/>
              </a:ext>
            </a:extLst>
          </p:cNvPr>
          <p:cNvSpPr>
            <a:spLocks noGrp="1"/>
          </p:cNvSpPr>
          <p:nvPr>
            <p:ph type="dt" sz="half" idx="10"/>
          </p:nvPr>
        </p:nvSpPr>
        <p:spPr/>
        <p:txBody>
          <a:bodyPr/>
          <a:lstStyle/>
          <a:p>
            <a:fld id="{BE844CC4-6350-45C0-885A-B778D2043361}" type="datetimeFigureOut">
              <a:rPr lang="en-GB" smtClean="0"/>
              <a:t>12/03/2026</a:t>
            </a:fld>
            <a:endParaRPr lang="en-GB"/>
          </a:p>
        </p:txBody>
      </p:sp>
      <p:sp>
        <p:nvSpPr>
          <p:cNvPr id="6" name="Footer Placeholder 5">
            <a:extLst>
              <a:ext uri="{FF2B5EF4-FFF2-40B4-BE49-F238E27FC236}">
                <a16:creationId xmlns:a16="http://schemas.microsoft.com/office/drawing/2014/main" id="{3C94145C-20AC-DDA5-AA47-0B892F0B70A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AE3589-8F5C-3CBD-568D-42837D3D2308}"/>
              </a:ext>
            </a:extLst>
          </p:cNvPr>
          <p:cNvSpPr>
            <a:spLocks noGrp="1"/>
          </p:cNvSpPr>
          <p:nvPr>
            <p:ph type="sldNum" sz="quarter" idx="12"/>
          </p:nvPr>
        </p:nvSpPr>
        <p:spPr/>
        <p:txBody>
          <a:bodyPr/>
          <a:lstStyle/>
          <a:p>
            <a:fld id="{4605793E-FAB9-41DA-B59B-F6A136649ACA}" type="slidenum">
              <a:rPr lang="en-GB" smtClean="0"/>
              <a:t>‹#›</a:t>
            </a:fld>
            <a:endParaRPr lang="en-GB"/>
          </a:p>
        </p:txBody>
      </p:sp>
    </p:spTree>
    <p:extLst>
      <p:ext uri="{BB962C8B-B14F-4D97-AF65-F5344CB8AC3E}">
        <p14:creationId xmlns:p14="http://schemas.microsoft.com/office/powerpoint/2010/main" val="1882688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110A7-FCB3-8FBB-9323-0B34FDDFAF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F660D98-871D-456F-799B-AE2A091A7B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AB456ED-28C8-B064-0033-DB069BBA04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46BAB4-B47C-1AEF-A966-FF4A209CD51E}"/>
              </a:ext>
            </a:extLst>
          </p:cNvPr>
          <p:cNvSpPr>
            <a:spLocks noGrp="1"/>
          </p:cNvSpPr>
          <p:nvPr>
            <p:ph type="dt" sz="half" idx="10"/>
          </p:nvPr>
        </p:nvSpPr>
        <p:spPr/>
        <p:txBody>
          <a:bodyPr/>
          <a:lstStyle/>
          <a:p>
            <a:fld id="{BE844CC4-6350-45C0-885A-B778D2043361}" type="datetimeFigureOut">
              <a:rPr lang="en-GB" smtClean="0"/>
              <a:t>12/03/2026</a:t>
            </a:fld>
            <a:endParaRPr lang="en-GB"/>
          </a:p>
        </p:txBody>
      </p:sp>
      <p:sp>
        <p:nvSpPr>
          <p:cNvPr id="6" name="Footer Placeholder 5">
            <a:extLst>
              <a:ext uri="{FF2B5EF4-FFF2-40B4-BE49-F238E27FC236}">
                <a16:creationId xmlns:a16="http://schemas.microsoft.com/office/drawing/2014/main" id="{B39B9DB8-6A15-CFD2-81FF-246FE643ED6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9369278-C414-EB4E-EBC8-7AFE64714402}"/>
              </a:ext>
            </a:extLst>
          </p:cNvPr>
          <p:cNvSpPr>
            <a:spLocks noGrp="1"/>
          </p:cNvSpPr>
          <p:nvPr>
            <p:ph type="sldNum" sz="quarter" idx="12"/>
          </p:nvPr>
        </p:nvSpPr>
        <p:spPr/>
        <p:txBody>
          <a:bodyPr/>
          <a:lstStyle/>
          <a:p>
            <a:fld id="{4605793E-FAB9-41DA-B59B-F6A136649ACA}" type="slidenum">
              <a:rPr lang="en-GB" smtClean="0"/>
              <a:t>‹#›</a:t>
            </a:fld>
            <a:endParaRPr lang="en-GB"/>
          </a:p>
        </p:txBody>
      </p:sp>
    </p:spTree>
    <p:extLst>
      <p:ext uri="{BB962C8B-B14F-4D97-AF65-F5344CB8AC3E}">
        <p14:creationId xmlns:p14="http://schemas.microsoft.com/office/powerpoint/2010/main" val="999832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F34EA8-1EDA-63DB-2152-E0CB58DD6F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B017FCC-0EFB-BE3E-77B9-31C89D405D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FC6FD5-7F3C-2CDC-8ADD-2206D34EE6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844CC4-6350-45C0-885A-B778D2043361}" type="datetimeFigureOut">
              <a:rPr lang="en-GB" smtClean="0"/>
              <a:t>12/03/2026</a:t>
            </a:fld>
            <a:endParaRPr lang="en-GB"/>
          </a:p>
        </p:txBody>
      </p:sp>
      <p:sp>
        <p:nvSpPr>
          <p:cNvPr id="5" name="Footer Placeholder 4">
            <a:extLst>
              <a:ext uri="{FF2B5EF4-FFF2-40B4-BE49-F238E27FC236}">
                <a16:creationId xmlns:a16="http://schemas.microsoft.com/office/drawing/2014/main" id="{F9E52224-3755-F546-59B7-FB338EF498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3CB5C115-C41A-E6A4-C46C-FFCA29CB80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605793E-FAB9-41DA-B59B-F6A136649ACA}" type="slidenum">
              <a:rPr lang="en-GB" smtClean="0"/>
              <a:t>‹#›</a:t>
            </a:fld>
            <a:endParaRPr lang="en-GB"/>
          </a:p>
        </p:txBody>
      </p:sp>
    </p:spTree>
    <p:extLst>
      <p:ext uri="{BB962C8B-B14F-4D97-AF65-F5344CB8AC3E}">
        <p14:creationId xmlns:p14="http://schemas.microsoft.com/office/powerpoint/2010/main" val="3640458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4577C4-3F11-4343-A5CD-4BDA17FB06A5}" type="datetimeFigureOut">
              <a:rPr lang="en-US" smtClean="0"/>
              <a:t>3/12/2026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FB54CF-C7C4-9F47-97A5-0046CA6857A1}" type="slidenum">
              <a:rPr lang="en-US" smtClean="0"/>
              <a:t>‹#›</a:t>
            </a:fld>
            <a:endParaRPr lang="en-US"/>
          </a:p>
        </p:txBody>
      </p:sp>
    </p:spTree>
    <p:extLst>
      <p:ext uri="{BB962C8B-B14F-4D97-AF65-F5344CB8AC3E}">
        <p14:creationId xmlns:p14="http://schemas.microsoft.com/office/powerpoint/2010/main" val="93832119"/>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8" name="Group 15"/>
          <p:cNvGrpSpPr>
            <a:grpSpLocks noChangeAspect="1"/>
          </p:cNvGrpSpPr>
          <p:nvPr/>
        </p:nvGrpSpPr>
        <p:grpSpPr bwMode="hidden">
          <a:xfrm>
            <a:off x="282220" y="1679429"/>
            <a:ext cx="11631168"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6884896" y="6250165"/>
            <a:ext cx="5048920" cy="365125"/>
          </a:xfrm>
          <a:prstGeom prst="rect">
            <a:avLst/>
          </a:prstGeom>
        </p:spPr>
        <p:txBody>
          <a:bodyPr vert="horz" lIns="91440" tIns="45720" rIns="91440" bIns="45720" rtlCol="0" anchor="ctr"/>
          <a:lstStyle>
            <a:lvl1pPr algn="r">
              <a:defRPr sz="1000">
                <a:solidFill>
                  <a:schemeClr val="tx2"/>
                </a:solidFill>
              </a:defRPr>
            </a:lvl1pPr>
          </a:lstStyle>
          <a:p>
            <a:fld id="{B74ED8CB-7077-45B7-AA47-4BFDAB8BD696}" type="datetimeFigureOut">
              <a:rPr lang="en-GB" smtClean="0"/>
              <a:t>12/03/2026</a:t>
            </a:fld>
            <a:endParaRPr lang="en-GB"/>
          </a:p>
        </p:txBody>
      </p:sp>
      <p:sp>
        <p:nvSpPr>
          <p:cNvPr id="5" name="Footer Placeholder 4"/>
          <p:cNvSpPr>
            <a:spLocks noGrp="1"/>
          </p:cNvSpPr>
          <p:nvPr>
            <p:ph type="ftr" sz="quarter" idx="3"/>
          </p:nvPr>
        </p:nvSpPr>
        <p:spPr>
          <a:xfrm>
            <a:off x="258185" y="6250165"/>
            <a:ext cx="5048921" cy="365125"/>
          </a:xfrm>
          <a:prstGeom prst="rect">
            <a:avLst/>
          </a:prstGeom>
        </p:spPr>
        <p:txBody>
          <a:bodyPr vert="horz" lIns="91440" tIns="45720" rIns="91440" bIns="45720" rtlCol="0" anchor="ctr"/>
          <a:lstStyle>
            <a:lvl1pPr algn="l">
              <a:defRPr sz="1000">
                <a:solidFill>
                  <a:schemeClr val="tx2"/>
                </a:solidFill>
              </a:defRPr>
            </a:lvl1pPr>
          </a:lstStyle>
          <a:p>
            <a:endParaRPr lang="en-GB"/>
          </a:p>
        </p:txBody>
      </p:sp>
      <p:sp>
        <p:nvSpPr>
          <p:cNvPr id="6" name="Slide Number Placeholder 5"/>
          <p:cNvSpPr>
            <a:spLocks noGrp="1"/>
          </p:cNvSpPr>
          <p:nvPr>
            <p:ph type="sldNum" sz="quarter" idx="4"/>
          </p:nvPr>
        </p:nvSpPr>
        <p:spPr>
          <a:xfrm>
            <a:off x="5321451" y="6250164"/>
            <a:ext cx="1549101" cy="365125"/>
          </a:xfrm>
          <a:prstGeom prst="rect">
            <a:avLst/>
          </a:prstGeom>
        </p:spPr>
        <p:txBody>
          <a:bodyPr vert="horz" lIns="91440" tIns="45720" rIns="91440" bIns="45720" rtlCol="0" anchor="ctr"/>
          <a:lstStyle>
            <a:lvl1pPr algn="ctr">
              <a:defRPr sz="1000">
                <a:solidFill>
                  <a:schemeClr val="tx2"/>
                </a:solidFill>
              </a:defRPr>
            </a:lvl1pPr>
          </a:lstStyle>
          <a:p>
            <a:fld id="{EA760E13-45D9-4AC8-827F-84B1205AB25A}" type="slidenum">
              <a:rPr lang="en-GB" smtClean="0"/>
              <a:t>‹#›</a:t>
            </a:fld>
            <a:endParaRPr lang="en-GB"/>
          </a:p>
        </p:txBody>
      </p:sp>
      <p:sp>
        <p:nvSpPr>
          <p:cNvPr id="3" name="Text Placeholder 2"/>
          <p:cNvSpPr>
            <a:spLocks noGrp="1"/>
          </p:cNvSpPr>
          <p:nvPr>
            <p:ph type="body" idx="1"/>
          </p:nvPr>
        </p:nvSpPr>
        <p:spPr>
          <a:xfrm>
            <a:off x="1162757" y="2675467"/>
            <a:ext cx="9877777"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036828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3/12/2026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41165082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1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video" Target="https://www.youtube.com/embed/rwOfkj0dj_0?feature=oembed" TargetMode="External"/><Relationship Id="rId5" Type="http://schemas.openxmlformats.org/officeDocument/2006/relationships/image" Target="../media/image79.jpeg"/><Relationship Id="rId4" Type="http://schemas.openxmlformats.org/officeDocument/2006/relationships/hyperlink" Target="https://youtu.be/rwOfkj0dj_0"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82.png"/></Relationships>
</file>

<file path=ppt/slides/_rels/slide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1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87.svg"/><Relationship Id="rId4" Type="http://schemas.openxmlformats.org/officeDocument/2006/relationships/image" Target="../media/image86.png"/></Relationships>
</file>

<file path=ppt/slides/_rels/slide1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85.png"/></Relationships>
</file>

<file path=ppt/slides/_rels/slide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89.png"/><Relationship Id="rId4" Type="http://schemas.openxmlformats.org/officeDocument/2006/relationships/hyperlink" Target="https://www.google.co.uk/url?sa=i&amp;url=https://www.pinterest.com/pin/187884615682015267/&amp;psig=AOvVaw2DDNVz6vbesE8JqPA_uZR4&amp;ust=1600786951564000&amp;source=images&amp;cd=vfe&amp;ved=0CAIQjRxqFwoTCOCRsaLC-usCFQAAAAAdAAAAABA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87.svg"/><Relationship Id="rId4" Type="http://schemas.openxmlformats.org/officeDocument/2006/relationships/image" Target="../media/image86.png"/></Relationships>
</file>

<file path=ppt/slides/_rels/slide2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23.xml.rels><?xml version="1.0" encoding="UTF-8" standalone="yes"?>
<Relationships xmlns="http://schemas.openxmlformats.org/package/2006/relationships"><Relationship Id="rId8" Type="http://schemas.openxmlformats.org/officeDocument/2006/relationships/image" Target="../media/image86.png"/><Relationship Id="rId3" Type="http://schemas.microsoft.com/office/2018/10/relationships/comments" Target="../comments/modernComment_13E_9B9C703B.xml"/><Relationship Id="rId7" Type="http://schemas.openxmlformats.org/officeDocument/2006/relationships/image" Target="../media/image94.sv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93.png"/><Relationship Id="rId5" Type="http://schemas.openxmlformats.org/officeDocument/2006/relationships/image" Target="../media/image85.png"/><Relationship Id="rId4" Type="http://schemas.openxmlformats.org/officeDocument/2006/relationships/image" Target="../media/image92.png"/><Relationship Id="rId9" Type="http://schemas.openxmlformats.org/officeDocument/2006/relationships/image" Target="../media/image87.svg"/></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96.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95.png"/><Relationship Id="rId5" Type="http://schemas.openxmlformats.org/officeDocument/2006/relationships/image" Target="../media/image87.svg"/><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3" Type="http://schemas.openxmlformats.org/officeDocument/2006/relationships/image" Target="../media/image97.png"/><Relationship Id="rId2" Type="http://schemas.microsoft.com/office/2018/10/relationships/comments" Target="../comments/modernComment_18B_777BD5AE.xml"/><Relationship Id="rId1" Type="http://schemas.openxmlformats.org/officeDocument/2006/relationships/slideLayout" Target="../slideLayouts/slideLayout7.xml"/><Relationship Id="rId4" Type="http://schemas.openxmlformats.org/officeDocument/2006/relationships/hyperlink" Target="https://www.naplic.org.uk/dld-resources-for-schools-and-families/"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99.png"/><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06.png"/></Relationships>
</file>

<file path=ppt/slides/_rels/slide29.xml.rels><?xml version="1.0" encoding="UTF-8" standalone="yes"?>
<Relationships xmlns="http://schemas.openxmlformats.org/package/2006/relationships"><Relationship Id="rId3" Type="http://schemas.microsoft.com/office/2018/10/relationships/comments" Target="../comments/modernComment_182_2D34AE2E.xml"/><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99.png"/><Relationship Id="rId4" Type="http://schemas.openxmlformats.org/officeDocument/2006/relationships/image" Target="../media/image107.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jpeg"/><Relationship Id="rId2" Type="http://schemas.openxmlformats.org/officeDocument/2006/relationships/image" Target="../media/image108.png"/><Relationship Id="rId1" Type="http://schemas.openxmlformats.org/officeDocument/2006/relationships/slideLayout" Target="../slideLayouts/slideLayout12.xml"/><Relationship Id="rId6" Type="http://schemas.openxmlformats.org/officeDocument/2006/relationships/image" Target="../media/image112.svg"/><Relationship Id="rId5" Type="http://schemas.openxmlformats.org/officeDocument/2006/relationships/image" Target="../media/image111.png"/><Relationship Id="rId4" Type="http://schemas.openxmlformats.org/officeDocument/2006/relationships/image" Target="../media/image110.png"/></Relationships>
</file>

<file path=ppt/slides/_rels/slide3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3.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hyperlink" Target="https://club.teentips.co.uk/app/uploads/2026/01/UK-Staff-Spring-Term-Content-Line-up-26-2.pdf"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6" Type="http://schemas.openxmlformats.org/officeDocument/2006/relationships/customXml" Target="../ink/ink12.xml"/><Relationship Id="rId117" Type="http://schemas.openxmlformats.org/officeDocument/2006/relationships/image" Target="../media/image67.png"/><Relationship Id="rId21" Type="http://schemas.openxmlformats.org/officeDocument/2006/relationships/image" Target="../media/image24.png"/><Relationship Id="rId42" Type="http://schemas.openxmlformats.org/officeDocument/2006/relationships/customXml" Target="../ink/ink20.xml"/><Relationship Id="rId47" Type="http://schemas.openxmlformats.org/officeDocument/2006/relationships/image" Target="../media/image37.png"/><Relationship Id="rId63" Type="http://schemas.openxmlformats.org/officeDocument/2006/relationships/image" Target="../media/image41.png"/><Relationship Id="rId68" Type="http://schemas.openxmlformats.org/officeDocument/2006/relationships/image" Target="../media/image43.png"/><Relationship Id="rId84" Type="http://schemas.openxmlformats.org/officeDocument/2006/relationships/image" Target="../media/image51.png"/><Relationship Id="rId89" Type="http://schemas.openxmlformats.org/officeDocument/2006/relationships/customXml" Target="../ink/ink48.xml"/><Relationship Id="rId112" Type="http://schemas.openxmlformats.org/officeDocument/2006/relationships/customXml" Target="../ink/ink60.xml"/><Relationship Id="rId16" Type="http://schemas.openxmlformats.org/officeDocument/2006/relationships/customXml" Target="../ink/ink7.xml"/><Relationship Id="rId107" Type="http://schemas.openxmlformats.org/officeDocument/2006/relationships/image" Target="../media/image62.png"/><Relationship Id="rId11" Type="http://schemas.openxmlformats.org/officeDocument/2006/relationships/image" Target="../media/image19.png"/><Relationship Id="rId32" Type="http://schemas.openxmlformats.org/officeDocument/2006/relationships/customXml" Target="../ink/ink15.xml"/><Relationship Id="rId37" Type="http://schemas.openxmlformats.org/officeDocument/2006/relationships/image" Target="../media/image32.png"/><Relationship Id="rId53" Type="http://schemas.openxmlformats.org/officeDocument/2006/relationships/customXml" Target="../ink/ink26.xml"/><Relationship Id="rId58" Type="http://schemas.openxmlformats.org/officeDocument/2006/relationships/customXml" Target="../ink/ink31.xml"/><Relationship Id="rId74" Type="http://schemas.openxmlformats.org/officeDocument/2006/relationships/image" Target="../media/image46.png"/><Relationship Id="rId79" Type="http://schemas.openxmlformats.org/officeDocument/2006/relationships/customXml" Target="../ink/ink43.xml"/><Relationship Id="rId102" Type="http://schemas.openxmlformats.org/officeDocument/2006/relationships/image" Target="../media/image60.png"/><Relationship Id="rId5" Type="http://schemas.openxmlformats.org/officeDocument/2006/relationships/image" Target="../media/image16.png"/><Relationship Id="rId90" Type="http://schemas.openxmlformats.org/officeDocument/2006/relationships/image" Target="../media/image54.png"/><Relationship Id="rId95" Type="http://schemas.openxmlformats.org/officeDocument/2006/relationships/customXml" Target="../ink/ink51.xml"/><Relationship Id="rId22" Type="http://schemas.openxmlformats.org/officeDocument/2006/relationships/customXml" Target="../ink/ink10.xml"/><Relationship Id="rId27" Type="http://schemas.openxmlformats.org/officeDocument/2006/relationships/image" Target="../media/image27.png"/><Relationship Id="rId43" Type="http://schemas.openxmlformats.org/officeDocument/2006/relationships/image" Target="../media/image35.png"/><Relationship Id="rId48" Type="http://schemas.openxmlformats.org/officeDocument/2006/relationships/customXml" Target="../ink/ink23.xml"/><Relationship Id="rId64" Type="http://schemas.openxmlformats.org/officeDocument/2006/relationships/customXml" Target="../ink/ink35.xml"/><Relationship Id="rId69" Type="http://schemas.openxmlformats.org/officeDocument/2006/relationships/customXml" Target="../ink/ink38.xml"/><Relationship Id="rId113" Type="http://schemas.openxmlformats.org/officeDocument/2006/relationships/image" Target="../media/image65.png"/><Relationship Id="rId80" Type="http://schemas.openxmlformats.org/officeDocument/2006/relationships/image" Target="../media/image49.png"/><Relationship Id="rId85" Type="http://schemas.openxmlformats.org/officeDocument/2006/relationships/customXml" Target="../ink/ink46.xml"/><Relationship Id="rId12" Type="http://schemas.openxmlformats.org/officeDocument/2006/relationships/customXml" Target="../ink/ink5.xml"/><Relationship Id="rId17" Type="http://schemas.openxmlformats.org/officeDocument/2006/relationships/image" Target="../media/image22.png"/><Relationship Id="rId33" Type="http://schemas.openxmlformats.org/officeDocument/2006/relationships/image" Target="../media/image30.png"/><Relationship Id="rId38" Type="http://schemas.openxmlformats.org/officeDocument/2006/relationships/customXml" Target="../ink/ink18.xml"/><Relationship Id="rId59" Type="http://schemas.openxmlformats.org/officeDocument/2006/relationships/customXml" Target="../ink/ink32.xml"/><Relationship Id="rId103" Type="http://schemas.openxmlformats.org/officeDocument/2006/relationships/customXml" Target="../ink/ink55.xml"/><Relationship Id="rId108" Type="http://schemas.openxmlformats.org/officeDocument/2006/relationships/customXml" Target="../ink/ink58.xml"/><Relationship Id="rId54" Type="http://schemas.openxmlformats.org/officeDocument/2006/relationships/customXml" Target="../ink/ink27.xml"/><Relationship Id="rId70" Type="http://schemas.openxmlformats.org/officeDocument/2006/relationships/image" Target="../media/image44.png"/><Relationship Id="rId75" Type="http://schemas.openxmlformats.org/officeDocument/2006/relationships/customXml" Target="../ink/ink41.xml"/><Relationship Id="rId91" Type="http://schemas.openxmlformats.org/officeDocument/2006/relationships/customXml" Target="../ink/ink49.xml"/><Relationship Id="rId96" Type="http://schemas.openxmlformats.org/officeDocument/2006/relationships/image" Target="../media/image57.png"/><Relationship Id="rId1" Type="http://schemas.openxmlformats.org/officeDocument/2006/relationships/slideLayout" Target="../slideLayouts/slideLayout26.xml"/><Relationship Id="rId6" Type="http://schemas.openxmlformats.org/officeDocument/2006/relationships/customXml" Target="../ink/ink2.xml"/><Relationship Id="rId23" Type="http://schemas.openxmlformats.org/officeDocument/2006/relationships/image" Target="../media/image25.png"/><Relationship Id="rId28" Type="http://schemas.openxmlformats.org/officeDocument/2006/relationships/customXml" Target="../ink/ink13.xml"/><Relationship Id="rId49" Type="http://schemas.openxmlformats.org/officeDocument/2006/relationships/image" Target="../media/image38.png"/><Relationship Id="rId114" Type="http://schemas.openxmlformats.org/officeDocument/2006/relationships/customXml" Target="../ink/ink61.xml"/><Relationship Id="rId10" Type="http://schemas.openxmlformats.org/officeDocument/2006/relationships/customXml" Target="../ink/ink4.xml"/><Relationship Id="rId31" Type="http://schemas.openxmlformats.org/officeDocument/2006/relationships/image" Target="../media/image29.png"/><Relationship Id="rId44" Type="http://schemas.openxmlformats.org/officeDocument/2006/relationships/customXml" Target="../ink/ink21.xml"/><Relationship Id="rId52" Type="http://schemas.openxmlformats.org/officeDocument/2006/relationships/customXml" Target="../ink/ink25.xml"/><Relationship Id="rId60" Type="http://schemas.openxmlformats.org/officeDocument/2006/relationships/image" Target="../media/image40.png"/><Relationship Id="rId65" Type="http://schemas.openxmlformats.org/officeDocument/2006/relationships/customXml" Target="../ink/ink36.xml"/><Relationship Id="rId73" Type="http://schemas.openxmlformats.org/officeDocument/2006/relationships/customXml" Target="../ink/ink40.xml"/><Relationship Id="rId78" Type="http://schemas.openxmlformats.org/officeDocument/2006/relationships/image" Target="../media/image48.png"/><Relationship Id="rId81" Type="http://schemas.openxmlformats.org/officeDocument/2006/relationships/customXml" Target="../ink/ink44.xml"/><Relationship Id="rId86" Type="http://schemas.openxmlformats.org/officeDocument/2006/relationships/image" Target="../media/image52.png"/><Relationship Id="rId94" Type="http://schemas.openxmlformats.org/officeDocument/2006/relationships/image" Target="../media/image56.png"/><Relationship Id="rId99" Type="http://schemas.openxmlformats.org/officeDocument/2006/relationships/customXml" Target="../ink/ink53.xml"/><Relationship Id="rId101" Type="http://schemas.openxmlformats.org/officeDocument/2006/relationships/customXml" Target="../ink/ink54.xml"/><Relationship Id="rId4" Type="http://schemas.openxmlformats.org/officeDocument/2006/relationships/customXml" Target="../ink/ink1.xml"/><Relationship Id="rId9" Type="http://schemas.openxmlformats.org/officeDocument/2006/relationships/image" Target="../media/image18.png"/><Relationship Id="rId13" Type="http://schemas.openxmlformats.org/officeDocument/2006/relationships/image" Target="../media/image20.png"/><Relationship Id="rId18" Type="http://schemas.openxmlformats.org/officeDocument/2006/relationships/customXml" Target="../ink/ink8.xml"/><Relationship Id="rId39" Type="http://schemas.openxmlformats.org/officeDocument/2006/relationships/image" Target="../media/image33.png"/><Relationship Id="rId109" Type="http://schemas.openxmlformats.org/officeDocument/2006/relationships/image" Target="../media/image63.png"/><Relationship Id="rId34" Type="http://schemas.openxmlformats.org/officeDocument/2006/relationships/customXml" Target="../ink/ink16.xml"/><Relationship Id="rId50" Type="http://schemas.openxmlformats.org/officeDocument/2006/relationships/customXml" Target="../ink/ink24.xml"/><Relationship Id="rId55" Type="http://schemas.openxmlformats.org/officeDocument/2006/relationships/customXml" Target="../ink/ink28.xml"/><Relationship Id="rId76" Type="http://schemas.openxmlformats.org/officeDocument/2006/relationships/image" Target="../media/image47.png"/><Relationship Id="rId97" Type="http://schemas.openxmlformats.org/officeDocument/2006/relationships/customXml" Target="../ink/ink52.xml"/><Relationship Id="rId104" Type="http://schemas.openxmlformats.org/officeDocument/2006/relationships/image" Target="../media/image61.png"/><Relationship Id="rId7" Type="http://schemas.openxmlformats.org/officeDocument/2006/relationships/image" Target="../media/image17.png"/><Relationship Id="rId71" Type="http://schemas.openxmlformats.org/officeDocument/2006/relationships/customXml" Target="../ink/ink39.xml"/><Relationship Id="rId92" Type="http://schemas.openxmlformats.org/officeDocument/2006/relationships/image" Target="../media/image55.png"/><Relationship Id="rId2" Type="http://schemas.openxmlformats.org/officeDocument/2006/relationships/notesSlide" Target="../notesSlides/notesSlide4.xml"/><Relationship Id="rId29" Type="http://schemas.openxmlformats.org/officeDocument/2006/relationships/image" Target="../media/image28.png"/><Relationship Id="rId24" Type="http://schemas.openxmlformats.org/officeDocument/2006/relationships/customXml" Target="../ink/ink11.xml"/><Relationship Id="rId40" Type="http://schemas.openxmlformats.org/officeDocument/2006/relationships/customXml" Target="../ink/ink19.xml"/><Relationship Id="rId45" Type="http://schemas.openxmlformats.org/officeDocument/2006/relationships/image" Target="../media/image36.png"/><Relationship Id="rId66" Type="http://schemas.openxmlformats.org/officeDocument/2006/relationships/image" Target="../media/image42.png"/><Relationship Id="rId87" Type="http://schemas.openxmlformats.org/officeDocument/2006/relationships/customXml" Target="../ink/ink47.xml"/><Relationship Id="rId110" Type="http://schemas.openxmlformats.org/officeDocument/2006/relationships/customXml" Target="../ink/ink59.xml"/><Relationship Id="rId115" Type="http://schemas.openxmlformats.org/officeDocument/2006/relationships/image" Target="../media/image66.png"/><Relationship Id="rId61" Type="http://schemas.openxmlformats.org/officeDocument/2006/relationships/customXml" Target="../ink/ink33.xml"/><Relationship Id="rId82" Type="http://schemas.openxmlformats.org/officeDocument/2006/relationships/image" Target="../media/image50.png"/><Relationship Id="rId19" Type="http://schemas.openxmlformats.org/officeDocument/2006/relationships/image" Target="../media/image23.png"/><Relationship Id="rId14" Type="http://schemas.openxmlformats.org/officeDocument/2006/relationships/customXml" Target="../ink/ink6.xml"/><Relationship Id="rId30" Type="http://schemas.openxmlformats.org/officeDocument/2006/relationships/customXml" Target="../ink/ink14.xml"/><Relationship Id="rId35" Type="http://schemas.openxmlformats.org/officeDocument/2006/relationships/image" Target="../media/image31.png"/><Relationship Id="rId56" Type="http://schemas.openxmlformats.org/officeDocument/2006/relationships/customXml" Target="../ink/ink29.xml"/><Relationship Id="rId77" Type="http://schemas.openxmlformats.org/officeDocument/2006/relationships/customXml" Target="../ink/ink42.xml"/><Relationship Id="rId100" Type="http://schemas.openxmlformats.org/officeDocument/2006/relationships/image" Target="../media/image59.png"/><Relationship Id="rId105" Type="http://schemas.openxmlformats.org/officeDocument/2006/relationships/customXml" Target="../ink/ink56.xml"/><Relationship Id="rId8" Type="http://schemas.openxmlformats.org/officeDocument/2006/relationships/customXml" Target="../ink/ink3.xml"/><Relationship Id="rId51" Type="http://schemas.openxmlformats.org/officeDocument/2006/relationships/image" Target="../media/image39.png"/><Relationship Id="rId72" Type="http://schemas.openxmlformats.org/officeDocument/2006/relationships/image" Target="../media/image45.png"/><Relationship Id="rId93" Type="http://schemas.openxmlformats.org/officeDocument/2006/relationships/customXml" Target="../ink/ink50.xml"/><Relationship Id="rId98" Type="http://schemas.openxmlformats.org/officeDocument/2006/relationships/image" Target="../media/image58.png"/><Relationship Id="rId3" Type="http://schemas.openxmlformats.org/officeDocument/2006/relationships/image" Target="../media/image15.png"/><Relationship Id="rId25" Type="http://schemas.openxmlformats.org/officeDocument/2006/relationships/image" Target="../media/image26.png"/><Relationship Id="rId46" Type="http://schemas.openxmlformats.org/officeDocument/2006/relationships/customXml" Target="../ink/ink22.xml"/><Relationship Id="rId67" Type="http://schemas.openxmlformats.org/officeDocument/2006/relationships/customXml" Target="../ink/ink37.xml"/><Relationship Id="rId116" Type="http://schemas.openxmlformats.org/officeDocument/2006/relationships/customXml" Target="../ink/ink62.xml"/><Relationship Id="rId20" Type="http://schemas.openxmlformats.org/officeDocument/2006/relationships/customXml" Target="../ink/ink9.xml"/><Relationship Id="rId41" Type="http://schemas.openxmlformats.org/officeDocument/2006/relationships/image" Target="../media/image34.png"/><Relationship Id="rId62" Type="http://schemas.openxmlformats.org/officeDocument/2006/relationships/customXml" Target="../ink/ink34.xml"/><Relationship Id="rId83" Type="http://schemas.openxmlformats.org/officeDocument/2006/relationships/customXml" Target="../ink/ink45.xml"/><Relationship Id="rId88" Type="http://schemas.openxmlformats.org/officeDocument/2006/relationships/image" Target="../media/image53.png"/><Relationship Id="rId111" Type="http://schemas.openxmlformats.org/officeDocument/2006/relationships/image" Target="../media/image64.png"/><Relationship Id="rId15" Type="http://schemas.openxmlformats.org/officeDocument/2006/relationships/image" Target="../media/image21.png"/><Relationship Id="rId36" Type="http://schemas.openxmlformats.org/officeDocument/2006/relationships/customXml" Target="../ink/ink17.xml"/><Relationship Id="rId57" Type="http://schemas.openxmlformats.org/officeDocument/2006/relationships/customXml" Target="../ink/ink30.xml"/><Relationship Id="rId106" Type="http://schemas.openxmlformats.org/officeDocument/2006/relationships/customXml" Target="../ink/ink57.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0D3E573C-3958-42CC-A225-6B8B07B0F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337AE4E8-E01E-4FD9-89B2-91EF5C7DD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5396758 w 12192000"/>
              <a:gd name="connsiteY0" fmla="*/ 10203 h 6858000"/>
              <a:gd name="connsiteX1" fmla="*/ 5392866 w 12192000"/>
              <a:gd name="connsiteY1" fmla="*/ 11426 h 6858000"/>
              <a:gd name="connsiteX2" fmla="*/ 5281815 w 12192000"/>
              <a:gd name="connsiteY2" fmla="*/ 43431 h 6858000"/>
              <a:gd name="connsiteX3" fmla="*/ 5060816 w 12192000"/>
              <a:gd name="connsiteY3" fmla="*/ 140336 h 6858000"/>
              <a:gd name="connsiteX4" fmla="*/ 5019170 w 12192000"/>
              <a:gd name="connsiteY4" fmla="*/ 180311 h 6858000"/>
              <a:gd name="connsiteX5" fmla="*/ 4674779 w 12192000"/>
              <a:gd name="connsiteY5" fmla="*/ 441672 h 6858000"/>
              <a:gd name="connsiteX6" fmla="*/ 4740661 w 12192000"/>
              <a:gd name="connsiteY6" fmla="*/ 497083 h 6858000"/>
              <a:gd name="connsiteX7" fmla="*/ 4618372 w 12192000"/>
              <a:gd name="connsiteY7" fmla="*/ 563372 h 6858000"/>
              <a:gd name="connsiteX8" fmla="*/ 4590828 w 12192000"/>
              <a:gd name="connsiteY8" fmla="*/ 591204 h 6858000"/>
              <a:gd name="connsiteX9" fmla="*/ 4614185 w 12192000"/>
              <a:gd name="connsiteY9" fmla="*/ 624601 h 6858000"/>
              <a:gd name="connsiteX10" fmla="*/ 4664862 w 12192000"/>
              <a:gd name="connsiteY10" fmla="*/ 647878 h 6858000"/>
              <a:gd name="connsiteX11" fmla="*/ 4732066 w 12192000"/>
              <a:gd name="connsiteY11" fmla="*/ 706829 h 6858000"/>
              <a:gd name="connsiteX12" fmla="*/ 4729423 w 12192000"/>
              <a:gd name="connsiteY12" fmla="*/ 752878 h 6858000"/>
              <a:gd name="connsiteX13" fmla="*/ 4689540 w 12192000"/>
              <a:gd name="connsiteY13" fmla="*/ 836372 h 6858000"/>
              <a:gd name="connsiteX14" fmla="*/ 4749475 w 12192000"/>
              <a:gd name="connsiteY14" fmla="*/ 923661 h 6858000"/>
              <a:gd name="connsiteX15" fmla="*/ 4780322 w 12192000"/>
              <a:gd name="connsiteY15" fmla="*/ 949468 h 6858000"/>
              <a:gd name="connsiteX16" fmla="*/ 4720828 w 12192000"/>
              <a:gd name="connsiteY16" fmla="*/ 958323 h 6858000"/>
              <a:gd name="connsiteX17" fmla="*/ 4700119 w 12192000"/>
              <a:gd name="connsiteY17" fmla="*/ 994757 h 6858000"/>
              <a:gd name="connsiteX18" fmla="*/ 4690862 w 12192000"/>
              <a:gd name="connsiteY18" fmla="*/ 1012975 h 6858000"/>
              <a:gd name="connsiteX19" fmla="*/ 4634676 w 12192000"/>
              <a:gd name="connsiteY19" fmla="*/ 1127083 h 6858000"/>
              <a:gd name="connsiteX20" fmla="*/ 4644152 w 12192000"/>
              <a:gd name="connsiteY20" fmla="*/ 1158961 h 6858000"/>
              <a:gd name="connsiteX21" fmla="*/ 4737797 w 12192000"/>
              <a:gd name="connsiteY21" fmla="*/ 1313047 h 6858000"/>
              <a:gd name="connsiteX22" fmla="*/ 4638204 w 12192000"/>
              <a:gd name="connsiteY22" fmla="*/ 1356058 h 6858000"/>
              <a:gd name="connsiteX23" fmla="*/ 4632253 w 12192000"/>
              <a:gd name="connsiteY23" fmla="*/ 1428925 h 6858000"/>
              <a:gd name="connsiteX24" fmla="*/ 4581575 w 12192000"/>
              <a:gd name="connsiteY24" fmla="*/ 1510395 h 6858000"/>
              <a:gd name="connsiteX25" fmla="*/ 4470084 w 12192000"/>
              <a:gd name="connsiteY25" fmla="*/ 1625011 h 6858000"/>
              <a:gd name="connsiteX26" fmla="*/ 4406845 w 12192000"/>
              <a:gd name="connsiteY26" fmla="*/ 1701926 h 6858000"/>
              <a:gd name="connsiteX27" fmla="*/ 4515913 w 12192000"/>
              <a:gd name="connsiteY27" fmla="*/ 1722418 h 6858000"/>
              <a:gd name="connsiteX28" fmla="*/ 4532879 w 12192000"/>
              <a:gd name="connsiteY28" fmla="*/ 1734311 h 6858000"/>
              <a:gd name="connsiteX29" fmla="*/ 4519880 w 12192000"/>
              <a:gd name="connsiteY29" fmla="*/ 1774792 h 6858000"/>
              <a:gd name="connsiteX30" fmla="*/ 4502473 w 12192000"/>
              <a:gd name="connsiteY30" fmla="*/ 1815024 h 6858000"/>
              <a:gd name="connsiteX31" fmla="*/ 4514592 w 12192000"/>
              <a:gd name="connsiteY31" fmla="*/ 1846649 h 6858000"/>
              <a:gd name="connsiteX32" fmla="*/ 4599644 w 12192000"/>
              <a:gd name="connsiteY32" fmla="*/ 1983529 h 6858000"/>
              <a:gd name="connsiteX33" fmla="*/ 4669490 w 12192000"/>
              <a:gd name="connsiteY33" fmla="*/ 2037925 h 6858000"/>
              <a:gd name="connsiteX34" fmla="*/ 4828575 w 12192000"/>
              <a:gd name="connsiteY34" fmla="*/ 2285118 h 6858000"/>
              <a:gd name="connsiteX35" fmla="*/ 4878593 w 12192000"/>
              <a:gd name="connsiteY35" fmla="*/ 2365322 h 6858000"/>
              <a:gd name="connsiteX36" fmla="*/ 4841575 w 12192000"/>
              <a:gd name="connsiteY36" fmla="*/ 2393659 h 6858000"/>
              <a:gd name="connsiteX37" fmla="*/ 4912527 w 12192000"/>
              <a:gd name="connsiteY37" fmla="*/ 2477660 h 6858000"/>
              <a:gd name="connsiteX38" fmla="*/ 4996035 w 12192000"/>
              <a:gd name="connsiteY38" fmla="*/ 2571021 h 6858000"/>
              <a:gd name="connsiteX39" fmla="*/ 5017848 w 12192000"/>
              <a:gd name="connsiteY39" fmla="*/ 2595818 h 6858000"/>
              <a:gd name="connsiteX40" fmla="*/ 6739364 w 12192000"/>
              <a:gd name="connsiteY40" fmla="*/ 3428225 h 6858000"/>
              <a:gd name="connsiteX41" fmla="*/ 7193263 w 12192000"/>
              <a:gd name="connsiteY41" fmla="*/ 3305514 h 6858000"/>
              <a:gd name="connsiteX42" fmla="*/ 7372843 w 12192000"/>
              <a:gd name="connsiteY42" fmla="*/ 3210130 h 6858000"/>
              <a:gd name="connsiteX43" fmla="*/ 7602877 w 12192000"/>
              <a:gd name="connsiteY43" fmla="*/ 3057057 h 6858000"/>
              <a:gd name="connsiteX44" fmla="*/ 7848777 w 12192000"/>
              <a:gd name="connsiteY44" fmla="*/ 2933840 h 6858000"/>
              <a:gd name="connsiteX45" fmla="*/ 7932507 w 12192000"/>
              <a:gd name="connsiteY45" fmla="*/ 2820997 h 6858000"/>
              <a:gd name="connsiteX46" fmla="*/ 7961812 w 12192000"/>
              <a:gd name="connsiteY46" fmla="*/ 2789372 h 6858000"/>
              <a:gd name="connsiteX47" fmla="*/ 8035185 w 12192000"/>
              <a:gd name="connsiteY47" fmla="*/ 2748129 h 6858000"/>
              <a:gd name="connsiteX48" fmla="*/ 8163202 w 12192000"/>
              <a:gd name="connsiteY48" fmla="*/ 2659069 h 6858000"/>
              <a:gd name="connsiteX49" fmla="*/ 8116270 w 12192000"/>
              <a:gd name="connsiteY49" fmla="*/ 2638828 h 6858000"/>
              <a:gd name="connsiteX50" fmla="*/ 7981202 w 12192000"/>
              <a:gd name="connsiteY50" fmla="*/ 2692720 h 6858000"/>
              <a:gd name="connsiteX51" fmla="*/ 7882928 w 12192000"/>
              <a:gd name="connsiteY51" fmla="*/ 2707140 h 6858000"/>
              <a:gd name="connsiteX52" fmla="*/ 8021303 w 12192000"/>
              <a:gd name="connsiteY52" fmla="*/ 2613022 h 6858000"/>
              <a:gd name="connsiteX53" fmla="*/ 8155270 w 12192000"/>
              <a:gd name="connsiteY53" fmla="*/ 2490563 h 6858000"/>
              <a:gd name="connsiteX54" fmla="*/ 8051930 w 12192000"/>
              <a:gd name="connsiteY54" fmla="*/ 2514093 h 6858000"/>
              <a:gd name="connsiteX55" fmla="*/ 8047523 w 12192000"/>
              <a:gd name="connsiteY55" fmla="*/ 2497647 h 6858000"/>
              <a:gd name="connsiteX56" fmla="*/ 8136981 w 12192000"/>
              <a:gd name="connsiteY56" fmla="*/ 2351913 h 6858000"/>
              <a:gd name="connsiteX57" fmla="*/ 8181271 w 12192000"/>
              <a:gd name="connsiteY57" fmla="*/ 2293214 h 6858000"/>
              <a:gd name="connsiteX58" fmla="*/ 8380457 w 12192000"/>
              <a:gd name="connsiteY58" fmla="*/ 2116360 h 6858000"/>
              <a:gd name="connsiteX59" fmla="*/ 8191404 w 12192000"/>
              <a:gd name="connsiteY59" fmla="*/ 2195300 h 6858000"/>
              <a:gd name="connsiteX60" fmla="*/ 8386627 w 12192000"/>
              <a:gd name="connsiteY60" fmla="*/ 2023250 h 6858000"/>
              <a:gd name="connsiteX61" fmla="*/ 8481372 w 12192000"/>
              <a:gd name="connsiteY61" fmla="*/ 1959745 h 6858000"/>
              <a:gd name="connsiteX62" fmla="*/ 8505390 w 12192000"/>
              <a:gd name="connsiteY62" fmla="*/ 1922299 h 6858000"/>
              <a:gd name="connsiteX63" fmla="*/ 8463305 w 12192000"/>
              <a:gd name="connsiteY63" fmla="*/ 1914202 h 6858000"/>
              <a:gd name="connsiteX64" fmla="*/ 8334185 w 12192000"/>
              <a:gd name="connsiteY64" fmla="*/ 1928626 h 6858000"/>
              <a:gd name="connsiteX65" fmla="*/ 8493491 w 12192000"/>
              <a:gd name="connsiteY65" fmla="*/ 1812998 h 6858000"/>
              <a:gd name="connsiteX66" fmla="*/ 8374066 w 12192000"/>
              <a:gd name="connsiteY66" fmla="*/ 1830708 h 6858000"/>
              <a:gd name="connsiteX67" fmla="*/ 8339694 w 12192000"/>
              <a:gd name="connsiteY67" fmla="*/ 1785166 h 6858000"/>
              <a:gd name="connsiteX68" fmla="*/ 8284168 w 12192000"/>
              <a:gd name="connsiteY68" fmla="*/ 1711540 h 6858000"/>
              <a:gd name="connsiteX69" fmla="*/ 8245831 w 12192000"/>
              <a:gd name="connsiteY69" fmla="*/ 1670552 h 6858000"/>
              <a:gd name="connsiteX70" fmla="*/ 8229745 w 12192000"/>
              <a:gd name="connsiteY70" fmla="*/ 1541517 h 6858000"/>
              <a:gd name="connsiteX71" fmla="*/ 8262796 w 12192000"/>
              <a:gd name="connsiteY71" fmla="*/ 1400336 h 6858000"/>
              <a:gd name="connsiteX72" fmla="*/ 8352254 w 12192000"/>
              <a:gd name="connsiteY72" fmla="*/ 1328987 h 6858000"/>
              <a:gd name="connsiteX73" fmla="*/ 8326473 w 12192000"/>
              <a:gd name="connsiteY73" fmla="*/ 1248781 h 6858000"/>
              <a:gd name="connsiteX74" fmla="*/ 8136099 w 12192000"/>
              <a:gd name="connsiteY74" fmla="*/ 1297360 h 6858000"/>
              <a:gd name="connsiteX75" fmla="*/ 8420998 w 12192000"/>
              <a:gd name="connsiteY75" fmla="*/ 1106336 h 6858000"/>
              <a:gd name="connsiteX76" fmla="*/ 8373186 w 12192000"/>
              <a:gd name="connsiteY76" fmla="*/ 1096722 h 6858000"/>
              <a:gd name="connsiteX77" fmla="*/ 8375169 w 12192000"/>
              <a:gd name="connsiteY77" fmla="*/ 1081794 h 6858000"/>
              <a:gd name="connsiteX78" fmla="*/ 8372084 w 12192000"/>
              <a:gd name="connsiteY78" fmla="*/ 989950 h 6858000"/>
              <a:gd name="connsiteX79" fmla="*/ 8364151 w 12192000"/>
              <a:gd name="connsiteY79" fmla="*/ 947697 h 6858000"/>
              <a:gd name="connsiteX80" fmla="*/ 8376711 w 12192000"/>
              <a:gd name="connsiteY80" fmla="*/ 899118 h 6858000"/>
              <a:gd name="connsiteX81" fmla="*/ 8162981 w 12192000"/>
              <a:gd name="connsiteY81" fmla="*/ 918094 h 6858000"/>
              <a:gd name="connsiteX82" fmla="*/ 8069999 w 12192000"/>
              <a:gd name="connsiteY82" fmla="*/ 906961 h 6858000"/>
              <a:gd name="connsiteX83" fmla="*/ 7907827 w 12192000"/>
              <a:gd name="connsiteY83" fmla="*/ 903926 h 6858000"/>
              <a:gd name="connsiteX84" fmla="*/ 7832692 w 12192000"/>
              <a:gd name="connsiteY84" fmla="*/ 913287 h 6858000"/>
              <a:gd name="connsiteX85" fmla="*/ 7768573 w 12192000"/>
              <a:gd name="connsiteY85" fmla="*/ 901144 h 6858000"/>
              <a:gd name="connsiteX86" fmla="*/ 7830048 w 12192000"/>
              <a:gd name="connsiteY86" fmla="*/ 843963 h 6858000"/>
              <a:gd name="connsiteX87" fmla="*/ 7916642 w 12192000"/>
              <a:gd name="connsiteY87" fmla="*/ 844721 h 6858000"/>
              <a:gd name="connsiteX88" fmla="*/ 7978337 w 12192000"/>
              <a:gd name="connsiteY88" fmla="*/ 807530 h 6858000"/>
              <a:gd name="connsiteX89" fmla="*/ 8037167 w 12192000"/>
              <a:gd name="connsiteY89" fmla="*/ 740226 h 6858000"/>
              <a:gd name="connsiteX90" fmla="*/ 8244728 w 12192000"/>
              <a:gd name="connsiteY90" fmla="*/ 632950 h 6858000"/>
              <a:gd name="connsiteX91" fmla="*/ 8282626 w 12192000"/>
              <a:gd name="connsiteY91" fmla="*/ 592216 h 6858000"/>
              <a:gd name="connsiteX92" fmla="*/ 7689250 w 12192000"/>
              <a:gd name="connsiteY92" fmla="*/ 747818 h 6858000"/>
              <a:gd name="connsiteX93" fmla="*/ 7872573 w 12192000"/>
              <a:gd name="connsiteY93" fmla="*/ 682541 h 6858000"/>
              <a:gd name="connsiteX94" fmla="*/ 7748521 w 12192000"/>
              <a:gd name="connsiteY94" fmla="*/ 694433 h 6858000"/>
              <a:gd name="connsiteX95" fmla="*/ 7679775 w 12192000"/>
              <a:gd name="connsiteY95" fmla="*/ 650662 h 6858000"/>
              <a:gd name="connsiteX96" fmla="*/ 7680657 w 12192000"/>
              <a:gd name="connsiteY96" fmla="*/ 638264 h 6858000"/>
              <a:gd name="connsiteX97" fmla="*/ 7731115 w 12192000"/>
              <a:gd name="connsiteY97" fmla="*/ 597528 h 6858000"/>
              <a:gd name="connsiteX98" fmla="*/ 7760642 w 12192000"/>
              <a:gd name="connsiteY98" fmla="*/ 571216 h 6858000"/>
              <a:gd name="connsiteX99" fmla="*/ 7841505 w 12192000"/>
              <a:gd name="connsiteY99" fmla="*/ 476336 h 6858000"/>
              <a:gd name="connsiteX100" fmla="*/ 7783776 w 12192000"/>
              <a:gd name="connsiteY100" fmla="*/ 466216 h 6858000"/>
              <a:gd name="connsiteX101" fmla="*/ 7762403 w 12192000"/>
              <a:gd name="connsiteY101" fmla="*/ 446481 h 6858000"/>
              <a:gd name="connsiteX102" fmla="*/ 7778488 w 12192000"/>
              <a:gd name="connsiteY102" fmla="*/ 418650 h 6858000"/>
              <a:gd name="connsiteX103" fmla="*/ 7957184 w 12192000"/>
              <a:gd name="connsiteY103" fmla="*/ 333131 h 6858000"/>
              <a:gd name="connsiteX104" fmla="*/ 7971064 w 12192000"/>
              <a:gd name="connsiteY104" fmla="*/ 266841 h 6858000"/>
              <a:gd name="connsiteX105" fmla="*/ 7937572 w 12192000"/>
              <a:gd name="connsiteY105" fmla="*/ 256975 h 6858000"/>
              <a:gd name="connsiteX106" fmla="*/ 7898573 w 12192000"/>
              <a:gd name="connsiteY106" fmla="*/ 261528 h 6858000"/>
              <a:gd name="connsiteX107" fmla="*/ 7929642 w 12192000"/>
              <a:gd name="connsiteY107" fmla="*/ 209408 h 6858000"/>
              <a:gd name="connsiteX108" fmla="*/ 8056117 w 12192000"/>
              <a:gd name="connsiteY108" fmla="*/ 156782 h 6858000"/>
              <a:gd name="connsiteX109" fmla="*/ 8025270 w 12192000"/>
              <a:gd name="connsiteY109" fmla="*/ 108457 h 6858000"/>
              <a:gd name="connsiteX110" fmla="*/ 8167695 w 12192000"/>
              <a:gd name="connsiteY110" fmla="*/ 35609 h 6858000"/>
              <a:gd name="connsiteX111" fmla="*/ 8251347 w 12192000"/>
              <a:gd name="connsiteY111" fmla="*/ 10203 h 6858000"/>
              <a:gd name="connsiteX112" fmla="*/ 0 w 12192000"/>
              <a:gd name="connsiteY112" fmla="*/ 0 h 6858000"/>
              <a:gd name="connsiteX113" fmla="*/ 12192000 w 12192000"/>
              <a:gd name="connsiteY113" fmla="*/ 0 h 6858000"/>
              <a:gd name="connsiteX114" fmla="*/ 12192000 w 12192000"/>
              <a:gd name="connsiteY114" fmla="*/ 10202 h 6858000"/>
              <a:gd name="connsiteX115" fmla="*/ 10023511 w 12192000"/>
              <a:gd name="connsiteY115" fmla="*/ 10202 h 6858000"/>
              <a:gd name="connsiteX116" fmla="*/ 10081290 w 12192000"/>
              <a:gd name="connsiteY116" fmla="*/ 46954 h 6858000"/>
              <a:gd name="connsiteX117" fmla="*/ 10208104 w 12192000"/>
              <a:gd name="connsiteY117" fmla="*/ 121978 h 6858000"/>
              <a:gd name="connsiteX118" fmla="*/ 9887339 w 12192000"/>
              <a:gd name="connsiteY118" fmla="*/ 204920 h 6858000"/>
              <a:gd name="connsiteX119" fmla="*/ 9575589 w 12192000"/>
              <a:gd name="connsiteY119" fmla="*/ 322144 h 6858000"/>
              <a:gd name="connsiteX120" fmla="*/ 9516842 w 12192000"/>
              <a:gd name="connsiteY120" fmla="*/ 370501 h 6858000"/>
              <a:gd name="connsiteX121" fmla="*/ 9031031 w 12192000"/>
              <a:gd name="connsiteY121" fmla="*/ 686665 h 6858000"/>
              <a:gd name="connsiteX122" fmla="*/ 9123967 w 12192000"/>
              <a:gd name="connsiteY122" fmla="*/ 753695 h 6858000"/>
              <a:gd name="connsiteX123" fmla="*/ 8951461 w 12192000"/>
              <a:gd name="connsiteY123" fmla="*/ 833883 h 6858000"/>
              <a:gd name="connsiteX124" fmla="*/ 8912607 w 12192000"/>
              <a:gd name="connsiteY124" fmla="*/ 867550 h 6858000"/>
              <a:gd name="connsiteX125" fmla="*/ 8945555 w 12192000"/>
              <a:gd name="connsiteY125" fmla="*/ 907951 h 6858000"/>
              <a:gd name="connsiteX126" fmla="*/ 9017042 w 12192000"/>
              <a:gd name="connsiteY126" fmla="*/ 936109 h 6858000"/>
              <a:gd name="connsiteX127" fmla="*/ 9111842 w 12192000"/>
              <a:gd name="connsiteY127" fmla="*/ 1007420 h 6858000"/>
              <a:gd name="connsiteX128" fmla="*/ 9108115 w 12192000"/>
              <a:gd name="connsiteY128" fmla="*/ 1063124 h 6858000"/>
              <a:gd name="connsiteX129" fmla="*/ 9051854 w 12192000"/>
              <a:gd name="connsiteY129" fmla="*/ 1164126 h 6858000"/>
              <a:gd name="connsiteX130" fmla="*/ 9136399 w 12192000"/>
              <a:gd name="connsiteY130" fmla="*/ 1269719 h 6858000"/>
              <a:gd name="connsiteX131" fmla="*/ 9179914 w 12192000"/>
              <a:gd name="connsiteY131" fmla="*/ 1300937 h 6858000"/>
              <a:gd name="connsiteX132" fmla="*/ 9095990 w 12192000"/>
              <a:gd name="connsiteY132" fmla="*/ 1311649 h 6858000"/>
              <a:gd name="connsiteX133" fmla="*/ 9066775 w 12192000"/>
              <a:gd name="connsiteY133" fmla="*/ 1355722 h 6858000"/>
              <a:gd name="connsiteX134" fmla="*/ 9053719 w 12192000"/>
              <a:gd name="connsiteY134" fmla="*/ 1377759 h 6858000"/>
              <a:gd name="connsiteX135" fmla="*/ 8974460 w 12192000"/>
              <a:gd name="connsiteY135" fmla="*/ 1515794 h 6858000"/>
              <a:gd name="connsiteX136" fmla="*/ 8987827 w 12192000"/>
              <a:gd name="connsiteY136" fmla="*/ 1554357 h 6858000"/>
              <a:gd name="connsiteX137" fmla="*/ 9119926 w 12192000"/>
              <a:gd name="connsiteY137" fmla="*/ 1740752 h 6858000"/>
              <a:gd name="connsiteX138" fmla="*/ 8979435 w 12192000"/>
              <a:gd name="connsiteY138" fmla="*/ 1792782 h 6858000"/>
              <a:gd name="connsiteX139" fmla="*/ 8971042 w 12192000"/>
              <a:gd name="connsiteY139" fmla="*/ 1880927 h 6858000"/>
              <a:gd name="connsiteX140" fmla="*/ 8899553 w 12192000"/>
              <a:gd name="connsiteY140" fmla="*/ 1979481 h 6858000"/>
              <a:gd name="connsiteX141" fmla="*/ 8742279 w 12192000"/>
              <a:gd name="connsiteY141" fmla="*/ 2118129 h 6858000"/>
              <a:gd name="connsiteX142" fmla="*/ 8653074 w 12192000"/>
              <a:gd name="connsiteY142" fmla="*/ 2211172 h 6858000"/>
              <a:gd name="connsiteX143" fmla="*/ 8806929 w 12192000"/>
              <a:gd name="connsiteY143" fmla="*/ 2235961 h 6858000"/>
              <a:gd name="connsiteX144" fmla="*/ 8830862 w 12192000"/>
              <a:gd name="connsiteY144" fmla="*/ 2250347 h 6858000"/>
              <a:gd name="connsiteX145" fmla="*/ 8812524 w 12192000"/>
              <a:gd name="connsiteY145" fmla="*/ 2299317 h 6858000"/>
              <a:gd name="connsiteX146" fmla="*/ 8787969 w 12192000"/>
              <a:gd name="connsiteY146" fmla="*/ 2347984 h 6858000"/>
              <a:gd name="connsiteX147" fmla="*/ 8805064 w 12192000"/>
              <a:gd name="connsiteY147" fmla="*/ 2386240 h 6858000"/>
              <a:gd name="connsiteX148" fmla="*/ 8925043 w 12192000"/>
              <a:gd name="connsiteY148" fmla="*/ 2551822 h 6858000"/>
              <a:gd name="connsiteX149" fmla="*/ 9023571 w 12192000"/>
              <a:gd name="connsiteY149" fmla="*/ 2617624 h 6858000"/>
              <a:gd name="connsiteX150" fmla="*/ 9247982 w 12192000"/>
              <a:gd name="connsiteY150" fmla="*/ 2916649 h 6858000"/>
              <a:gd name="connsiteX151" fmla="*/ 9318539 w 12192000"/>
              <a:gd name="connsiteY151" fmla="*/ 3013671 h 6858000"/>
              <a:gd name="connsiteX152" fmla="*/ 9266320 w 12192000"/>
              <a:gd name="connsiteY152" fmla="*/ 3047949 h 6858000"/>
              <a:gd name="connsiteX153" fmla="*/ 9366406 w 12192000"/>
              <a:gd name="connsiteY153" fmla="*/ 3149564 h 6858000"/>
              <a:gd name="connsiteX154" fmla="*/ 9484207 w 12192000"/>
              <a:gd name="connsiteY154" fmla="*/ 3262501 h 6858000"/>
              <a:gd name="connsiteX155" fmla="*/ 9514977 w 12192000"/>
              <a:gd name="connsiteY155" fmla="*/ 3292497 h 6858000"/>
              <a:gd name="connsiteX156" fmla="*/ 11943411 w 12192000"/>
              <a:gd name="connsiteY156" fmla="*/ 4299446 h 6858000"/>
              <a:gd name="connsiteX157" fmla="*/ 12108408 w 12192000"/>
              <a:gd name="connsiteY157" fmla="*/ 4283397 h 6858000"/>
              <a:gd name="connsiteX158" fmla="*/ 12192000 w 12192000"/>
              <a:gd name="connsiteY158" fmla="*/ 4266564 h 6858000"/>
              <a:gd name="connsiteX159" fmla="*/ 12192000 w 12192000"/>
              <a:gd name="connsiteY159" fmla="*/ 6858000 h 6858000"/>
              <a:gd name="connsiteX160" fmla="*/ 0 w 12192000"/>
              <a:gd name="connsiteY160" fmla="*/ 6858000 h 6858000"/>
              <a:gd name="connsiteX161" fmla="*/ 0 w 12192000"/>
              <a:gd name="connsiteY161" fmla="*/ 6205082 h 6858000"/>
              <a:gd name="connsiteX162" fmla="*/ 31834 w 12192000"/>
              <a:gd name="connsiteY162" fmla="*/ 6211531 h 6858000"/>
              <a:gd name="connsiteX163" fmla="*/ 247714 w 12192000"/>
              <a:gd name="connsiteY163" fmla="*/ 6232657 h 6858000"/>
              <a:gd name="connsiteX164" fmla="*/ 3425038 w 12192000"/>
              <a:gd name="connsiteY164" fmla="*/ 4907153 h 6858000"/>
              <a:gd name="connsiteX165" fmla="*/ 3465296 w 12192000"/>
              <a:gd name="connsiteY165" fmla="*/ 4867667 h 6858000"/>
              <a:gd name="connsiteX166" fmla="*/ 3619425 w 12192000"/>
              <a:gd name="connsiteY166" fmla="*/ 4719002 h 6858000"/>
              <a:gd name="connsiteX167" fmla="*/ 3750377 w 12192000"/>
              <a:gd name="connsiteY167" fmla="*/ 4585241 h 6858000"/>
              <a:gd name="connsiteX168" fmla="*/ 3682054 w 12192000"/>
              <a:gd name="connsiteY168" fmla="*/ 4540118 h 6858000"/>
              <a:gd name="connsiteX169" fmla="*/ 3774370 w 12192000"/>
              <a:gd name="connsiteY169" fmla="*/ 4412403 h 6858000"/>
              <a:gd name="connsiteX170" fmla="*/ 4067986 w 12192000"/>
              <a:gd name="connsiteY170" fmla="*/ 4018780 h 6858000"/>
              <a:gd name="connsiteX171" fmla="*/ 4196899 w 12192000"/>
              <a:gd name="connsiteY171" fmla="*/ 3932160 h 6858000"/>
              <a:gd name="connsiteX172" fmla="*/ 4353877 w 12192000"/>
              <a:gd name="connsiteY172" fmla="*/ 3714196 h 6858000"/>
              <a:gd name="connsiteX173" fmla="*/ 4376244 w 12192000"/>
              <a:gd name="connsiteY173" fmla="*/ 3663837 h 6858000"/>
              <a:gd name="connsiteX174" fmla="*/ 4344116 w 12192000"/>
              <a:gd name="connsiteY174" fmla="*/ 3599773 h 6858000"/>
              <a:gd name="connsiteX175" fmla="*/ 4320122 w 12192000"/>
              <a:gd name="connsiteY175" fmla="*/ 3535311 h 6858000"/>
              <a:gd name="connsiteX176" fmla="*/ 4351436 w 12192000"/>
              <a:gd name="connsiteY176" fmla="*/ 3516374 h 6858000"/>
              <a:gd name="connsiteX177" fmla="*/ 4552738 w 12192000"/>
              <a:gd name="connsiteY177" fmla="*/ 3483742 h 6858000"/>
              <a:gd name="connsiteX178" fmla="*/ 4436023 w 12192000"/>
              <a:gd name="connsiteY178" fmla="*/ 3361265 h 6858000"/>
              <a:gd name="connsiteX179" fmla="*/ 4230249 w 12192000"/>
              <a:gd name="connsiteY179" fmla="*/ 3178754 h 6858000"/>
              <a:gd name="connsiteX180" fmla="*/ 4136714 w 12192000"/>
              <a:gd name="connsiteY180" fmla="*/ 3049023 h 6858000"/>
              <a:gd name="connsiteX181" fmla="*/ 4125732 w 12192000"/>
              <a:gd name="connsiteY181" fmla="*/ 2932992 h 6858000"/>
              <a:gd name="connsiteX182" fmla="*/ 3941916 w 12192000"/>
              <a:gd name="connsiteY182" fmla="*/ 2864502 h 6858000"/>
              <a:gd name="connsiteX183" fmla="*/ 4114752 w 12192000"/>
              <a:gd name="connsiteY183" fmla="*/ 2619140 h 6858000"/>
              <a:gd name="connsiteX184" fmla="*/ 4132241 w 12192000"/>
              <a:gd name="connsiteY184" fmla="*/ 2568377 h 6858000"/>
              <a:gd name="connsiteX185" fmla="*/ 4028540 w 12192000"/>
              <a:gd name="connsiteY185" fmla="*/ 2386674 h 6858000"/>
              <a:gd name="connsiteX186" fmla="*/ 4011458 w 12192000"/>
              <a:gd name="connsiteY186" fmla="*/ 2357665 h 6858000"/>
              <a:gd name="connsiteX187" fmla="*/ 3973233 w 12192000"/>
              <a:gd name="connsiteY187" fmla="*/ 2299649 h 6858000"/>
              <a:gd name="connsiteX188" fmla="*/ 3863429 w 12192000"/>
              <a:gd name="connsiteY188" fmla="*/ 2285548 h 6858000"/>
              <a:gd name="connsiteX189" fmla="*/ 3920363 w 12192000"/>
              <a:gd name="connsiteY189" fmla="*/ 2244454 h 6858000"/>
              <a:gd name="connsiteX190" fmla="*/ 4030981 w 12192000"/>
              <a:gd name="connsiteY190" fmla="*/ 2105456 h 6858000"/>
              <a:gd name="connsiteX191" fmla="*/ 3957370 w 12192000"/>
              <a:gd name="connsiteY191" fmla="*/ 1972502 h 6858000"/>
              <a:gd name="connsiteX192" fmla="*/ 3952493 w 12192000"/>
              <a:gd name="connsiteY192" fmla="*/ 1899176 h 6858000"/>
              <a:gd name="connsiteX193" fmla="*/ 4076527 w 12192000"/>
              <a:gd name="connsiteY193" fmla="*/ 1805304 h 6858000"/>
              <a:gd name="connsiteX194" fmla="*/ 4170061 w 12192000"/>
              <a:gd name="connsiteY194" fmla="*/ 1768238 h 6858000"/>
              <a:gd name="connsiteX195" fmla="*/ 4213168 w 12192000"/>
              <a:gd name="connsiteY195" fmla="*/ 1715057 h 6858000"/>
              <a:gd name="connsiteX196" fmla="*/ 4162334 w 12192000"/>
              <a:gd name="connsiteY196" fmla="*/ 1670739 h 6858000"/>
              <a:gd name="connsiteX197" fmla="*/ 3936629 w 12192000"/>
              <a:gd name="connsiteY197" fmla="*/ 1565182 h 6858000"/>
              <a:gd name="connsiteX198" fmla="*/ 4058225 w 12192000"/>
              <a:gd name="connsiteY198" fmla="*/ 1476947 h 6858000"/>
              <a:gd name="connsiteX199" fmla="*/ 3422598 w 12192000"/>
              <a:gd name="connsiteY199" fmla="*/ 1060763 h 6858000"/>
              <a:gd name="connsiteX200" fmla="*/ 3345734 w 12192000"/>
              <a:gd name="connsiteY200" fmla="*/ 997107 h 6858000"/>
              <a:gd name="connsiteX201" fmla="*/ 2937846 w 12192000"/>
              <a:gd name="connsiteY201" fmla="*/ 842798 h 6858000"/>
              <a:gd name="connsiteX202" fmla="*/ 2518162 w 12192000"/>
              <a:gd name="connsiteY202" fmla="*/ 733618 h 6858000"/>
              <a:gd name="connsiteX203" fmla="*/ 2809744 w 12192000"/>
              <a:gd name="connsiteY203" fmla="*/ 503164 h 6858000"/>
              <a:gd name="connsiteX204" fmla="*/ 2364438 w 12192000"/>
              <a:gd name="connsiteY204" fmla="*/ 449579 h 6858000"/>
              <a:gd name="connsiteX205" fmla="*/ 2320927 w 12192000"/>
              <a:gd name="connsiteY205" fmla="*/ 451191 h 6858000"/>
              <a:gd name="connsiteX206" fmla="*/ 1446580 w 12192000"/>
              <a:gd name="connsiteY206" fmla="*/ 415735 h 6858000"/>
              <a:gd name="connsiteX207" fmla="*/ 193217 w 12192000"/>
              <a:gd name="connsiteY207" fmla="*/ 298092 h 6858000"/>
              <a:gd name="connsiteX208" fmla="*/ 0 w 12192000"/>
              <a:gd name="connsiteY208" fmla="*/ 2876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12192000" h="6858000">
                <a:moveTo>
                  <a:pt x="5396758" y="10203"/>
                </a:moveTo>
                <a:lnTo>
                  <a:pt x="5392866" y="11426"/>
                </a:lnTo>
                <a:cubicBezTo>
                  <a:pt x="5355355" y="23128"/>
                  <a:pt x="5318722" y="34070"/>
                  <a:pt x="5281815" y="43431"/>
                </a:cubicBezTo>
                <a:cubicBezTo>
                  <a:pt x="5203593" y="63166"/>
                  <a:pt x="5137272" y="116553"/>
                  <a:pt x="5060816" y="140336"/>
                </a:cubicBezTo>
                <a:cubicBezTo>
                  <a:pt x="5044508" y="145397"/>
                  <a:pt x="5024899" y="163107"/>
                  <a:pt x="5019170" y="180311"/>
                </a:cubicBezTo>
                <a:cubicBezTo>
                  <a:pt x="5000662" y="235975"/>
                  <a:pt x="4631152" y="392084"/>
                  <a:pt x="4674779" y="441672"/>
                </a:cubicBezTo>
                <a:cubicBezTo>
                  <a:pt x="4692846" y="462167"/>
                  <a:pt x="4716202" y="476842"/>
                  <a:pt x="4740661" y="497083"/>
                </a:cubicBezTo>
                <a:cubicBezTo>
                  <a:pt x="4703862" y="535288"/>
                  <a:pt x="4662440" y="551987"/>
                  <a:pt x="4618372" y="563372"/>
                </a:cubicBezTo>
                <a:cubicBezTo>
                  <a:pt x="4605150" y="566914"/>
                  <a:pt x="4592151" y="573998"/>
                  <a:pt x="4590828" y="591204"/>
                </a:cubicBezTo>
                <a:cubicBezTo>
                  <a:pt x="4589507" y="609167"/>
                  <a:pt x="4602948" y="616250"/>
                  <a:pt x="4614185" y="624601"/>
                </a:cubicBezTo>
                <a:cubicBezTo>
                  <a:pt x="4629828" y="636238"/>
                  <a:pt x="4645032" y="646361"/>
                  <a:pt x="4664862" y="647878"/>
                </a:cubicBezTo>
                <a:cubicBezTo>
                  <a:pt x="4697474" y="650156"/>
                  <a:pt x="4713117" y="682541"/>
                  <a:pt x="4732066" y="706829"/>
                </a:cubicBezTo>
                <a:cubicBezTo>
                  <a:pt x="4742642" y="720492"/>
                  <a:pt x="4747931" y="748069"/>
                  <a:pt x="4729423" y="752878"/>
                </a:cubicBezTo>
                <a:cubicBezTo>
                  <a:pt x="4684915" y="764517"/>
                  <a:pt x="4688440" y="798167"/>
                  <a:pt x="4689540" y="836372"/>
                </a:cubicBezTo>
                <a:cubicBezTo>
                  <a:pt x="4691083" y="883686"/>
                  <a:pt x="4717306" y="905443"/>
                  <a:pt x="4749475" y="923661"/>
                </a:cubicBezTo>
                <a:cubicBezTo>
                  <a:pt x="4760491" y="929986"/>
                  <a:pt x="4776134" y="929733"/>
                  <a:pt x="4780322" y="949468"/>
                </a:cubicBezTo>
                <a:cubicBezTo>
                  <a:pt x="4762254" y="968191"/>
                  <a:pt x="4740220" y="953012"/>
                  <a:pt x="4720828" y="958323"/>
                </a:cubicBezTo>
                <a:cubicBezTo>
                  <a:pt x="4704745" y="962624"/>
                  <a:pt x="4678083" y="960348"/>
                  <a:pt x="4700119" y="994757"/>
                </a:cubicBezTo>
                <a:cubicBezTo>
                  <a:pt x="4706508" y="1004624"/>
                  <a:pt x="4699016" y="1012216"/>
                  <a:pt x="4690862" y="1012975"/>
                </a:cubicBezTo>
                <a:cubicBezTo>
                  <a:pt x="4625643" y="1020817"/>
                  <a:pt x="4655609" y="1090397"/>
                  <a:pt x="4634676" y="1127083"/>
                </a:cubicBezTo>
                <a:cubicBezTo>
                  <a:pt x="4628948" y="1137203"/>
                  <a:pt x="4635118" y="1154661"/>
                  <a:pt x="4644152" y="1158961"/>
                </a:cubicBezTo>
                <a:cubicBezTo>
                  <a:pt x="4701880" y="1187300"/>
                  <a:pt x="4709813" y="1254854"/>
                  <a:pt x="4737797" y="1313047"/>
                </a:cubicBezTo>
                <a:cubicBezTo>
                  <a:pt x="4707388" y="1336070"/>
                  <a:pt x="4671033" y="1341130"/>
                  <a:pt x="4638204" y="1356058"/>
                </a:cubicBezTo>
                <a:cubicBezTo>
                  <a:pt x="4604049" y="1371745"/>
                  <a:pt x="4604049" y="1383384"/>
                  <a:pt x="4632253" y="1428925"/>
                </a:cubicBezTo>
                <a:cubicBezTo>
                  <a:pt x="4558880" y="1438794"/>
                  <a:pt x="4558880" y="1438794"/>
                  <a:pt x="4581575" y="1510395"/>
                </a:cubicBezTo>
                <a:cubicBezTo>
                  <a:pt x="4520098" y="1516975"/>
                  <a:pt x="4479557" y="1550877"/>
                  <a:pt x="4470084" y="1625011"/>
                </a:cubicBezTo>
                <a:cubicBezTo>
                  <a:pt x="4465456" y="1660938"/>
                  <a:pt x="4437693" y="1677889"/>
                  <a:pt x="4406845" y="1701926"/>
                </a:cubicBezTo>
                <a:cubicBezTo>
                  <a:pt x="4445184" y="1725204"/>
                  <a:pt x="4471185" y="1773781"/>
                  <a:pt x="4515913" y="1722418"/>
                </a:cubicBezTo>
                <a:cubicBezTo>
                  <a:pt x="4532219" y="1703697"/>
                  <a:pt x="4530678" y="1727480"/>
                  <a:pt x="4532879" y="1734311"/>
                </a:cubicBezTo>
                <a:cubicBezTo>
                  <a:pt x="4538167" y="1751009"/>
                  <a:pt x="4527151" y="1762142"/>
                  <a:pt x="4519880" y="1774792"/>
                </a:cubicBezTo>
                <a:cubicBezTo>
                  <a:pt x="4512828" y="1787443"/>
                  <a:pt x="4504454" y="1800852"/>
                  <a:pt x="4502473" y="1815024"/>
                </a:cubicBezTo>
                <a:cubicBezTo>
                  <a:pt x="4501151" y="1824890"/>
                  <a:pt x="4507541" y="1839310"/>
                  <a:pt x="4514592" y="1846649"/>
                </a:cubicBezTo>
                <a:cubicBezTo>
                  <a:pt x="4551609" y="1885359"/>
                  <a:pt x="4529576" y="1972396"/>
                  <a:pt x="4599644" y="1983529"/>
                </a:cubicBezTo>
                <a:cubicBezTo>
                  <a:pt x="4631152" y="1988587"/>
                  <a:pt x="4646354" y="2020467"/>
                  <a:pt x="4669490" y="2037925"/>
                </a:cubicBezTo>
                <a:cubicBezTo>
                  <a:pt x="4749914" y="2098901"/>
                  <a:pt x="4803679" y="2177334"/>
                  <a:pt x="4828575" y="2285118"/>
                </a:cubicBezTo>
                <a:cubicBezTo>
                  <a:pt x="4835406" y="2314973"/>
                  <a:pt x="4861627" y="2339010"/>
                  <a:pt x="4878593" y="2365322"/>
                </a:cubicBezTo>
                <a:cubicBezTo>
                  <a:pt x="4870440" y="2384551"/>
                  <a:pt x="4825932" y="2343057"/>
                  <a:pt x="4841575" y="2393659"/>
                </a:cubicBezTo>
                <a:cubicBezTo>
                  <a:pt x="4853473" y="2431612"/>
                  <a:pt x="4883881" y="2455142"/>
                  <a:pt x="4912527" y="2477660"/>
                </a:cubicBezTo>
                <a:cubicBezTo>
                  <a:pt x="4945136" y="2503214"/>
                  <a:pt x="4981273" y="2523708"/>
                  <a:pt x="4996035" y="2571021"/>
                </a:cubicBezTo>
                <a:cubicBezTo>
                  <a:pt x="4999120" y="2581142"/>
                  <a:pt x="5009034" y="2591768"/>
                  <a:pt x="5017848" y="2595818"/>
                </a:cubicBezTo>
                <a:cubicBezTo>
                  <a:pt x="5477478" y="3428480"/>
                  <a:pt x="6608922" y="3434045"/>
                  <a:pt x="6739364" y="3428225"/>
                </a:cubicBezTo>
                <a:cubicBezTo>
                  <a:pt x="6897348" y="3420888"/>
                  <a:pt x="7046739" y="3369527"/>
                  <a:pt x="7193263" y="3305514"/>
                </a:cubicBezTo>
                <a:cubicBezTo>
                  <a:pt x="7255180" y="3278442"/>
                  <a:pt x="7312688" y="3239986"/>
                  <a:pt x="7372843" y="3210130"/>
                </a:cubicBezTo>
                <a:cubicBezTo>
                  <a:pt x="7455910" y="3168888"/>
                  <a:pt x="7520029" y="3090202"/>
                  <a:pt x="7602877" y="3057057"/>
                </a:cubicBezTo>
                <a:cubicBezTo>
                  <a:pt x="7688148" y="3022900"/>
                  <a:pt x="7761081" y="2960407"/>
                  <a:pt x="7848777" y="2933840"/>
                </a:cubicBezTo>
                <a:cubicBezTo>
                  <a:pt x="7895048" y="2919672"/>
                  <a:pt x="7939777" y="2894118"/>
                  <a:pt x="7932507" y="2820997"/>
                </a:cubicBezTo>
                <a:cubicBezTo>
                  <a:pt x="7930523" y="2800249"/>
                  <a:pt x="7942641" y="2783300"/>
                  <a:pt x="7961812" y="2789372"/>
                </a:cubicBezTo>
                <a:cubicBezTo>
                  <a:pt x="7998386" y="2800757"/>
                  <a:pt x="8014912" y="2770648"/>
                  <a:pt x="8035185" y="2748129"/>
                </a:cubicBezTo>
                <a:cubicBezTo>
                  <a:pt x="8071320" y="2708154"/>
                  <a:pt x="8105692" y="2665649"/>
                  <a:pt x="8163202" y="2659069"/>
                </a:cubicBezTo>
                <a:cubicBezTo>
                  <a:pt x="8152185" y="2627694"/>
                  <a:pt x="8133456" y="2632250"/>
                  <a:pt x="8116270" y="2638828"/>
                </a:cubicBezTo>
                <a:cubicBezTo>
                  <a:pt x="8071100" y="2656035"/>
                  <a:pt x="8026370" y="2675515"/>
                  <a:pt x="7981202" y="2692720"/>
                </a:cubicBezTo>
                <a:cubicBezTo>
                  <a:pt x="7951676" y="2703854"/>
                  <a:pt x="7922369" y="2719540"/>
                  <a:pt x="7882928" y="2707140"/>
                </a:cubicBezTo>
                <a:cubicBezTo>
                  <a:pt x="7916861" y="2643889"/>
                  <a:pt x="7974590" y="2632503"/>
                  <a:pt x="8021303" y="2613022"/>
                </a:cubicBezTo>
                <a:cubicBezTo>
                  <a:pt x="8079692" y="2588480"/>
                  <a:pt x="8114065" y="2542177"/>
                  <a:pt x="8155270" y="2490563"/>
                </a:cubicBezTo>
                <a:cubicBezTo>
                  <a:pt x="8112303" y="2478166"/>
                  <a:pt x="8085642" y="2516119"/>
                  <a:pt x="8051930" y="2514093"/>
                </a:cubicBezTo>
                <a:cubicBezTo>
                  <a:pt x="8050167" y="2507517"/>
                  <a:pt x="8047083" y="2497902"/>
                  <a:pt x="8047523" y="2497647"/>
                </a:cubicBezTo>
                <a:cubicBezTo>
                  <a:pt x="8102608" y="2469310"/>
                  <a:pt x="8128387" y="2416179"/>
                  <a:pt x="8136981" y="2351913"/>
                </a:cubicBezTo>
                <a:cubicBezTo>
                  <a:pt x="8141388" y="2318769"/>
                  <a:pt x="8161439" y="2308395"/>
                  <a:pt x="8181271" y="2293214"/>
                </a:cubicBezTo>
                <a:cubicBezTo>
                  <a:pt x="8250456" y="2239323"/>
                  <a:pt x="8323609" y="2190493"/>
                  <a:pt x="8380457" y="2116360"/>
                </a:cubicBezTo>
                <a:cubicBezTo>
                  <a:pt x="8314796" y="2126228"/>
                  <a:pt x="8262135" y="2174552"/>
                  <a:pt x="8191404" y="2195300"/>
                </a:cubicBezTo>
                <a:cubicBezTo>
                  <a:pt x="8247591" y="2113829"/>
                  <a:pt x="8320305" y="2072589"/>
                  <a:pt x="8386627" y="2023250"/>
                </a:cubicBezTo>
                <a:cubicBezTo>
                  <a:pt x="8416814" y="2000732"/>
                  <a:pt x="8444796" y="1971889"/>
                  <a:pt x="8481372" y="1959745"/>
                </a:cubicBezTo>
                <a:cubicBezTo>
                  <a:pt x="8494374" y="1955444"/>
                  <a:pt x="8515746" y="1946335"/>
                  <a:pt x="8505390" y="1922299"/>
                </a:cubicBezTo>
                <a:cubicBezTo>
                  <a:pt x="8496577" y="1902312"/>
                  <a:pt x="8479170" y="1908382"/>
                  <a:pt x="8463305" y="1914202"/>
                </a:cubicBezTo>
                <a:cubicBezTo>
                  <a:pt x="8425186" y="1928626"/>
                  <a:pt x="8385745" y="1928877"/>
                  <a:pt x="8334185" y="1928626"/>
                </a:cubicBezTo>
                <a:cubicBezTo>
                  <a:pt x="8377372" y="1862588"/>
                  <a:pt x="8456476" y="1882323"/>
                  <a:pt x="8493491" y="1812998"/>
                </a:cubicBezTo>
                <a:cubicBezTo>
                  <a:pt x="8447220" y="1800852"/>
                  <a:pt x="8411525" y="1825901"/>
                  <a:pt x="8374066" y="1830708"/>
                </a:cubicBezTo>
                <a:cubicBezTo>
                  <a:pt x="8340136" y="1835009"/>
                  <a:pt x="8331762" y="1823372"/>
                  <a:pt x="8339694" y="1785166"/>
                </a:cubicBezTo>
                <a:cubicBezTo>
                  <a:pt x="8352032" y="1725708"/>
                  <a:pt x="8333524" y="1695347"/>
                  <a:pt x="8284168" y="1711540"/>
                </a:cubicBezTo>
                <a:cubicBezTo>
                  <a:pt x="8238339" y="1726720"/>
                  <a:pt x="8233491" y="1704457"/>
                  <a:pt x="8245831" y="1670552"/>
                </a:cubicBezTo>
                <a:cubicBezTo>
                  <a:pt x="8263456" y="1621216"/>
                  <a:pt x="8243407" y="1583011"/>
                  <a:pt x="8229745" y="1541517"/>
                </a:cubicBezTo>
                <a:cubicBezTo>
                  <a:pt x="8208812" y="1478263"/>
                  <a:pt x="8217625" y="1447395"/>
                  <a:pt x="8262796" y="1400336"/>
                </a:cubicBezTo>
                <a:cubicBezTo>
                  <a:pt x="8288134" y="1374020"/>
                  <a:pt x="8315455" y="1351758"/>
                  <a:pt x="8352254" y="1328987"/>
                </a:cubicBezTo>
                <a:cubicBezTo>
                  <a:pt x="8267422" y="1316589"/>
                  <a:pt x="8356441" y="1274842"/>
                  <a:pt x="8326473" y="1248781"/>
                </a:cubicBezTo>
                <a:cubicBezTo>
                  <a:pt x="8266541" y="1238155"/>
                  <a:pt x="8217625" y="1321142"/>
                  <a:pt x="8136099" y="1297360"/>
                </a:cubicBezTo>
                <a:cubicBezTo>
                  <a:pt x="8236795" y="1225502"/>
                  <a:pt x="8348067" y="1201974"/>
                  <a:pt x="8420998" y="1106336"/>
                </a:cubicBezTo>
                <a:cubicBezTo>
                  <a:pt x="8404254" y="1084576"/>
                  <a:pt x="8387508" y="1104818"/>
                  <a:pt x="8373186" y="1096722"/>
                </a:cubicBezTo>
                <a:cubicBezTo>
                  <a:pt x="8373627" y="1091662"/>
                  <a:pt x="8372523" y="1084070"/>
                  <a:pt x="8375169" y="1081794"/>
                </a:cubicBezTo>
                <a:cubicBezTo>
                  <a:pt x="8429592" y="1029673"/>
                  <a:pt x="8430475" y="1028409"/>
                  <a:pt x="8372084" y="989950"/>
                </a:cubicBezTo>
                <a:cubicBezTo>
                  <a:pt x="8351592" y="976540"/>
                  <a:pt x="8353356" y="964648"/>
                  <a:pt x="8364151" y="947697"/>
                </a:cubicBezTo>
                <a:cubicBezTo>
                  <a:pt x="8371865" y="935805"/>
                  <a:pt x="8381118" y="925179"/>
                  <a:pt x="8376711" y="899118"/>
                </a:cubicBezTo>
                <a:cubicBezTo>
                  <a:pt x="8344763" y="932517"/>
                  <a:pt x="8190304" y="921636"/>
                  <a:pt x="8162981" y="918094"/>
                </a:cubicBezTo>
                <a:cubicBezTo>
                  <a:pt x="8132354" y="914300"/>
                  <a:pt x="8102167" y="898107"/>
                  <a:pt x="8069999" y="906961"/>
                </a:cubicBezTo>
                <a:cubicBezTo>
                  <a:pt x="8044219" y="914048"/>
                  <a:pt x="7924795" y="982613"/>
                  <a:pt x="7907827" y="903926"/>
                </a:cubicBezTo>
                <a:cubicBezTo>
                  <a:pt x="7906945" y="900130"/>
                  <a:pt x="7858693" y="908987"/>
                  <a:pt x="7832692" y="913287"/>
                </a:cubicBezTo>
                <a:cubicBezTo>
                  <a:pt x="7809776" y="916830"/>
                  <a:pt x="7783996" y="932517"/>
                  <a:pt x="7768573" y="901144"/>
                </a:cubicBezTo>
                <a:cubicBezTo>
                  <a:pt x="7759538" y="882673"/>
                  <a:pt x="7796776" y="846999"/>
                  <a:pt x="7830048" y="843963"/>
                </a:cubicBezTo>
                <a:cubicBezTo>
                  <a:pt x="7858913" y="841178"/>
                  <a:pt x="7889099" y="837130"/>
                  <a:pt x="7916642" y="844721"/>
                </a:cubicBezTo>
                <a:cubicBezTo>
                  <a:pt x="7950573" y="853831"/>
                  <a:pt x="7968860" y="839156"/>
                  <a:pt x="7978337" y="807530"/>
                </a:cubicBezTo>
                <a:cubicBezTo>
                  <a:pt x="7988911" y="772614"/>
                  <a:pt x="8009185" y="756419"/>
                  <a:pt x="8037167" y="740226"/>
                </a:cubicBezTo>
                <a:cubicBezTo>
                  <a:pt x="8105033" y="701012"/>
                  <a:pt x="8170253" y="655722"/>
                  <a:pt x="8244728" y="632950"/>
                </a:cubicBezTo>
                <a:cubicBezTo>
                  <a:pt x="8259491" y="628396"/>
                  <a:pt x="8275796" y="622323"/>
                  <a:pt x="8282626" y="592216"/>
                </a:cubicBezTo>
                <a:cubicBezTo>
                  <a:pt x="8081014" y="637251"/>
                  <a:pt x="7897251" y="754650"/>
                  <a:pt x="7689250" y="747818"/>
                </a:cubicBezTo>
                <a:cubicBezTo>
                  <a:pt x="7746098" y="710625"/>
                  <a:pt x="7811978" y="708600"/>
                  <a:pt x="7872573" y="682541"/>
                </a:cubicBezTo>
                <a:cubicBezTo>
                  <a:pt x="7829607" y="663058"/>
                  <a:pt x="7789284" y="683299"/>
                  <a:pt x="7748521" y="694433"/>
                </a:cubicBezTo>
                <a:cubicBezTo>
                  <a:pt x="7714368" y="703539"/>
                  <a:pt x="7683521" y="705058"/>
                  <a:pt x="7679775" y="650662"/>
                </a:cubicBezTo>
                <a:cubicBezTo>
                  <a:pt x="7681099" y="647120"/>
                  <a:pt x="7680878" y="642565"/>
                  <a:pt x="7680657" y="638264"/>
                </a:cubicBezTo>
                <a:cubicBezTo>
                  <a:pt x="7692117" y="615746"/>
                  <a:pt x="7709962" y="604107"/>
                  <a:pt x="7731115" y="597528"/>
                </a:cubicBezTo>
                <a:cubicBezTo>
                  <a:pt x="7743895" y="593480"/>
                  <a:pt x="7760860" y="587408"/>
                  <a:pt x="7760642" y="571216"/>
                </a:cubicBezTo>
                <a:cubicBezTo>
                  <a:pt x="7759980" y="511252"/>
                  <a:pt x="7800743" y="493793"/>
                  <a:pt x="7841505" y="476336"/>
                </a:cubicBezTo>
                <a:cubicBezTo>
                  <a:pt x="7818810" y="446481"/>
                  <a:pt x="7800963" y="468492"/>
                  <a:pt x="7783776" y="466216"/>
                </a:cubicBezTo>
                <a:cubicBezTo>
                  <a:pt x="7772539" y="464697"/>
                  <a:pt x="7762403" y="461915"/>
                  <a:pt x="7762403" y="446481"/>
                </a:cubicBezTo>
                <a:cubicBezTo>
                  <a:pt x="7762183" y="433576"/>
                  <a:pt x="7767472" y="418901"/>
                  <a:pt x="7778488" y="418650"/>
                </a:cubicBezTo>
                <a:cubicBezTo>
                  <a:pt x="7847454" y="416372"/>
                  <a:pt x="7885573" y="333384"/>
                  <a:pt x="7957184" y="333131"/>
                </a:cubicBezTo>
                <a:cubicBezTo>
                  <a:pt x="7999930" y="333131"/>
                  <a:pt x="7934928" y="286324"/>
                  <a:pt x="7971064" y="266841"/>
                </a:cubicBezTo>
                <a:cubicBezTo>
                  <a:pt x="7978998" y="262539"/>
                  <a:pt x="7950352" y="255964"/>
                  <a:pt x="7937572" y="256975"/>
                </a:cubicBezTo>
                <a:cubicBezTo>
                  <a:pt x="7925014" y="257986"/>
                  <a:pt x="7913777" y="270384"/>
                  <a:pt x="7898573" y="261528"/>
                </a:cubicBezTo>
                <a:cubicBezTo>
                  <a:pt x="7890201" y="229903"/>
                  <a:pt x="7911793" y="218263"/>
                  <a:pt x="7929642" y="209408"/>
                </a:cubicBezTo>
                <a:cubicBezTo>
                  <a:pt x="7970845" y="188914"/>
                  <a:pt x="8010947" y="164120"/>
                  <a:pt x="8056117" y="156782"/>
                </a:cubicBezTo>
                <a:cubicBezTo>
                  <a:pt x="8072200" y="154252"/>
                  <a:pt x="8032981" y="120348"/>
                  <a:pt x="8025270" y="108457"/>
                </a:cubicBezTo>
                <a:cubicBezTo>
                  <a:pt x="8070715" y="77210"/>
                  <a:pt x="8118460" y="54170"/>
                  <a:pt x="8167695" y="35609"/>
                </a:cubicBezTo>
                <a:lnTo>
                  <a:pt x="8251347" y="10203"/>
                </a:lnTo>
                <a:close/>
                <a:moveTo>
                  <a:pt x="0" y="0"/>
                </a:moveTo>
                <a:lnTo>
                  <a:pt x="12192000" y="0"/>
                </a:lnTo>
                <a:lnTo>
                  <a:pt x="12192000" y="10202"/>
                </a:lnTo>
                <a:lnTo>
                  <a:pt x="10023511" y="10202"/>
                </a:lnTo>
                <a:lnTo>
                  <a:pt x="10081290" y="46954"/>
                </a:lnTo>
                <a:cubicBezTo>
                  <a:pt x="10124649" y="67728"/>
                  <a:pt x="10173137" y="84332"/>
                  <a:pt x="10208104" y="121978"/>
                </a:cubicBezTo>
                <a:cubicBezTo>
                  <a:pt x="10094034" y="151970"/>
                  <a:pt x="9991464" y="182272"/>
                  <a:pt x="9887339" y="204920"/>
                </a:cubicBezTo>
                <a:cubicBezTo>
                  <a:pt x="9776996" y="228793"/>
                  <a:pt x="9683441" y="293373"/>
                  <a:pt x="9575589" y="322144"/>
                </a:cubicBezTo>
                <a:cubicBezTo>
                  <a:pt x="9552585" y="328266"/>
                  <a:pt x="9524923" y="349690"/>
                  <a:pt x="9516842" y="370501"/>
                </a:cubicBezTo>
                <a:cubicBezTo>
                  <a:pt x="9490734" y="437836"/>
                  <a:pt x="8969489" y="626679"/>
                  <a:pt x="9031031" y="686665"/>
                </a:cubicBezTo>
                <a:cubicBezTo>
                  <a:pt x="9056518" y="711458"/>
                  <a:pt x="9089464" y="729209"/>
                  <a:pt x="9123967" y="753695"/>
                </a:cubicBezTo>
                <a:cubicBezTo>
                  <a:pt x="9072057" y="799910"/>
                  <a:pt x="9013626" y="820111"/>
                  <a:pt x="8951461" y="833883"/>
                </a:cubicBezTo>
                <a:cubicBezTo>
                  <a:pt x="8932810" y="838168"/>
                  <a:pt x="8914473" y="846737"/>
                  <a:pt x="8912607" y="867550"/>
                </a:cubicBezTo>
                <a:cubicBezTo>
                  <a:pt x="8910744" y="889280"/>
                  <a:pt x="8929704" y="897848"/>
                  <a:pt x="8945555" y="907951"/>
                </a:cubicBezTo>
                <a:cubicBezTo>
                  <a:pt x="8967622" y="922028"/>
                  <a:pt x="8989069" y="934273"/>
                  <a:pt x="9017042" y="936109"/>
                </a:cubicBezTo>
                <a:cubicBezTo>
                  <a:pt x="9063046" y="938863"/>
                  <a:pt x="9085112" y="978039"/>
                  <a:pt x="9111842" y="1007420"/>
                </a:cubicBezTo>
                <a:cubicBezTo>
                  <a:pt x="9126761" y="1023949"/>
                  <a:pt x="9134223" y="1057308"/>
                  <a:pt x="9108115" y="1063124"/>
                </a:cubicBezTo>
                <a:cubicBezTo>
                  <a:pt x="9045328" y="1077205"/>
                  <a:pt x="9050302" y="1117910"/>
                  <a:pt x="9051854" y="1164126"/>
                </a:cubicBezTo>
                <a:cubicBezTo>
                  <a:pt x="9054030" y="1221361"/>
                  <a:pt x="9091019" y="1247681"/>
                  <a:pt x="9136399" y="1269719"/>
                </a:cubicBezTo>
                <a:cubicBezTo>
                  <a:pt x="9151940" y="1277369"/>
                  <a:pt x="9174006" y="1277064"/>
                  <a:pt x="9179914" y="1300937"/>
                </a:cubicBezTo>
                <a:cubicBezTo>
                  <a:pt x="9154426" y="1323586"/>
                  <a:pt x="9123344" y="1305223"/>
                  <a:pt x="9095990" y="1311649"/>
                </a:cubicBezTo>
                <a:cubicBezTo>
                  <a:pt x="9073302" y="1316851"/>
                  <a:pt x="9035692" y="1314098"/>
                  <a:pt x="9066775" y="1355722"/>
                </a:cubicBezTo>
                <a:cubicBezTo>
                  <a:pt x="9075790" y="1367658"/>
                  <a:pt x="9065221" y="1376842"/>
                  <a:pt x="9053719" y="1377759"/>
                </a:cubicBezTo>
                <a:cubicBezTo>
                  <a:pt x="8961718" y="1387247"/>
                  <a:pt x="9003989" y="1471416"/>
                  <a:pt x="8974460" y="1515794"/>
                </a:cubicBezTo>
                <a:cubicBezTo>
                  <a:pt x="8966381" y="1528036"/>
                  <a:pt x="8975084" y="1549154"/>
                  <a:pt x="8987827" y="1554357"/>
                </a:cubicBezTo>
                <a:cubicBezTo>
                  <a:pt x="9069261" y="1588638"/>
                  <a:pt x="9080451" y="1670357"/>
                  <a:pt x="9119926" y="1740752"/>
                </a:cubicBezTo>
                <a:cubicBezTo>
                  <a:pt x="9077031" y="1768602"/>
                  <a:pt x="9025747" y="1774723"/>
                  <a:pt x="8979435" y="1792782"/>
                </a:cubicBezTo>
                <a:cubicBezTo>
                  <a:pt x="8931257" y="1811758"/>
                  <a:pt x="8931257" y="1825837"/>
                  <a:pt x="8971042" y="1880927"/>
                </a:cubicBezTo>
                <a:cubicBezTo>
                  <a:pt x="8867539" y="1892865"/>
                  <a:pt x="8867539" y="1892865"/>
                  <a:pt x="8899553" y="1979481"/>
                </a:cubicBezTo>
                <a:cubicBezTo>
                  <a:pt x="8812832" y="1987439"/>
                  <a:pt x="8755644" y="2028451"/>
                  <a:pt x="8742279" y="2118129"/>
                </a:cubicBezTo>
                <a:cubicBezTo>
                  <a:pt x="8735751" y="2161590"/>
                  <a:pt x="8696588" y="2182094"/>
                  <a:pt x="8653074" y="2211172"/>
                </a:cubicBezTo>
                <a:cubicBezTo>
                  <a:pt x="8707155" y="2239331"/>
                  <a:pt x="8743833" y="2298094"/>
                  <a:pt x="8806929" y="2235961"/>
                </a:cubicBezTo>
                <a:cubicBezTo>
                  <a:pt x="8829929" y="2213314"/>
                  <a:pt x="8827757" y="2242084"/>
                  <a:pt x="8830862" y="2250347"/>
                </a:cubicBezTo>
                <a:cubicBezTo>
                  <a:pt x="8838321" y="2270546"/>
                  <a:pt x="8822781" y="2284015"/>
                  <a:pt x="8812524" y="2299317"/>
                </a:cubicBezTo>
                <a:cubicBezTo>
                  <a:pt x="8802578" y="2314621"/>
                  <a:pt x="8790765" y="2330841"/>
                  <a:pt x="8787969" y="2347984"/>
                </a:cubicBezTo>
                <a:cubicBezTo>
                  <a:pt x="8786105" y="2359919"/>
                  <a:pt x="8795118" y="2377363"/>
                  <a:pt x="8805064" y="2386240"/>
                </a:cubicBezTo>
                <a:cubicBezTo>
                  <a:pt x="8857283" y="2433068"/>
                  <a:pt x="8826201" y="2538354"/>
                  <a:pt x="8925043" y="2551822"/>
                </a:cubicBezTo>
                <a:cubicBezTo>
                  <a:pt x="8969489" y="2557941"/>
                  <a:pt x="8990934" y="2596506"/>
                  <a:pt x="9023571" y="2617624"/>
                </a:cubicBezTo>
                <a:cubicBezTo>
                  <a:pt x="9137020" y="2691385"/>
                  <a:pt x="9212861" y="2786265"/>
                  <a:pt x="9247982" y="2916649"/>
                </a:cubicBezTo>
                <a:cubicBezTo>
                  <a:pt x="9257617" y="2952764"/>
                  <a:pt x="9294606" y="2981842"/>
                  <a:pt x="9318539" y="3013671"/>
                </a:cubicBezTo>
                <a:cubicBezTo>
                  <a:pt x="9307037" y="3036932"/>
                  <a:pt x="9244252" y="2986737"/>
                  <a:pt x="9266320" y="3047949"/>
                </a:cubicBezTo>
                <a:cubicBezTo>
                  <a:pt x="9283104" y="3093860"/>
                  <a:pt x="9325999" y="3122324"/>
                  <a:pt x="9366406" y="3149564"/>
                </a:cubicBezTo>
                <a:cubicBezTo>
                  <a:pt x="9412407" y="3180476"/>
                  <a:pt x="9463381" y="3205267"/>
                  <a:pt x="9484207" y="3262501"/>
                </a:cubicBezTo>
                <a:cubicBezTo>
                  <a:pt x="9488559" y="3274744"/>
                  <a:pt x="9502544" y="3287599"/>
                  <a:pt x="9514977" y="3292497"/>
                </a:cubicBezTo>
                <a:cubicBezTo>
                  <a:pt x="10163348" y="4299754"/>
                  <a:pt x="11759406" y="4306487"/>
                  <a:pt x="11943411" y="4299446"/>
                </a:cubicBezTo>
                <a:cubicBezTo>
                  <a:pt x="11999126" y="4297227"/>
                  <a:pt x="12054083" y="4291680"/>
                  <a:pt x="12108408" y="4283397"/>
                </a:cubicBezTo>
                <a:lnTo>
                  <a:pt x="12192000" y="4266564"/>
                </a:lnTo>
                <a:lnTo>
                  <a:pt x="12192000" y="6858000"/>
                </a:lnTo>
                <a:lnTo>
                  <a:pt x="0" y="6858000"/>
                </a:lnTo>
                <a:lnTo>
                  <a:pt x="0" y="6205082"/>
                </a:lnTo>
                <a:lnTo>
                  <a:pt x="31834" y="6211531"/>
                </a:lnTo>
                <a:cubicBezTo>
                  <a:pt x="102913" y="6222434"/>
                  <a:pt x="174818" y="6229736"/>
                  <a:pt x="247714" y="6232657"/>
                </a:cubicBezTo>
                <a:cubicBezTo>
                  <a:pt x="488463" y="6241925"/>
                  <a:pt x="2576720" y="6233063"/>
                  <a:pt x="3425038" y="4907153"/>
                </a:cubicBezTo>
                <a:cubicBezTo>
                  <a:pt x="3441305" y="4900705"/>
                  <a:pt x="3459603" y="4883784"/>
                  <a:pt x="3465296" y="4867667"/>
                </a:cubicBezTo>
                <a:cubicBezTo>
                  <a:pt x="3492545" y="4792327"/>
                  <a:pt x="3559239" y="4759693"/>
                  <a:pt x="3619425" y="4719002"/>
                </a:cubicBezTo>
                <a:cubicBezTo>
                  <a:pt x="3672294" y="4683144"/>
                  <a:pt x="3728417" y="4645676"/>
                  <a:pt x="3750377" y="4585241"/>
                </a:cubicBezTo>
                <a:cubicBezTo>
                  <a:pt x="3779250" y="4504664"/>
                  <a:pt x="3697103" y="4570738"/>
                  <a:pt x="3682054" y="4540118"/>
                </a:cubicBezTo>
                <a:cubicBezTo>
                  <a:pt x="3713368" y="4498220"/>
                  <a:pt x="3761764" y="4459943"/>
                  <a:pt x="3774370" y="4412403"/>
                </a:cubicBezTo>
                <a:cubicBezTo>
                  <a:pt x="3820322" y="4240771"/>
                  <a:pt x="3919551" y="4115875"/>
                  <a:pt x="4067986" y="4018780"/>
                </a:cubicBezTo>
                <a:cubicBezTo>
                  <a:pt x="4110687" y="3990980"/>
                  <a:pt x="4138745" y="3940215"/>
                  <a:pt x="4196899" y="3932160"/>
                </a:cubicBezTo>
                <a:cubicBezTo>
                  <a:pt x="4326221" y="3914431"/>
                  <a:pt x="4285554" y="3775837"/>
                  <a:pt x="4353877" y="3714196"/>
                </a:cubicBezTo>
                <a:cubicBezTo>
                  <a:pt x="4366890" y="3702509"/>
                  <a:pt x="4378682" y="3679548"/>
                  <a:pt x="4376244" y="3663837"/>
                </a:cubicBezTo>
                <a:cubicBezTo>
                  <a:pt x="4372586" y="3641270"/>
                  <a:pt x="4357130" y="3619918"/>
                  <a:pt x="4344116" y="3599773"/>
                </a:cubicBezTo>
                <a:cubicBezTo>
                  <a:pt x="4330695" y="3579630"/>
                  <a:pt x="4310365" y="3561901"/>
                  <a:pt x="4320122" y="3535311"/>
                </a:cubicBezTo>
                <a:cubicBezTo>
                  <a:pt x="4324186" y="3524435"/>
                  <a:pt x="4321344" y="3486562"/>
                  <a:pt x="4351436" y="3516374"/>
                </a:cubicBezTo>
                <a:cubicBezTo>
                  <a:pt x="4433989" y="3598163"/>
                  <a:pt x="4481978" y="3520810"/>
                  <a:pt x="4552738" y="3483742"/>
                </a:cubicBezTo>
                <a:cubicBezTo>
                  <a:pt x="4495805" y="3445466"/>
                  <a:pt x="4444564" y="3418474"/>
                  <a:pt x="4436023" y="3361265"/>
                </a:cubicBezTo>
                <a:cubicBezTo>
                  <a:pt x="4418537" y="3243216"/>
                  <a:pt x="4343713" y="3189231"/>
                  <a:pt x="4230249" y="3178754"/>
                </a:cubicBezTo>
                <a:cubicBezTo>
                  <a:pt x="4272135" y="3064738"/>
                  <a:pt x="4272135" y="3064738"/>
                  <a:pt x="4136714" y="3049023"/>
                </a:cubicBezTo>
                <a:cubicBezTo>
                  <a:pt x="4188768" y="2976505"/>
                  <a:pt x="4188768" y="2957972"/>
                  <a:pt x="4125732" y="2932992"/>
                </a:cubicBezTo>
                <a:cubicBezTo>
                  <a:pt x="4065138" y="2909221"/>
                  <a:pt x="3998039" y="2901162"/>
                  <a:pt x="3941916" y="2864502"/>
                </a:cubicBezTo>
                <a:cubicBezTo>
                  <a:pt x="3993565" y="2771837"/>
                  <a:pt x="4008205" y="2664266"/>
                  <a:pt x="4114752" y="2619140"/>
                </a:cubicBezTo>
                <a:cubicBezTo>
                  <a:pt x="4131425" y="2612292"/>
                  <a:pt x="4142812" y="2584492"/>
                  <a:pt x="4132241" y="2568377"/>
                </a:cubicBezTo>
                <a:cubicBezTo>
                  <a:pt x="4093606" y="2509959"/>
                  <a:pt x="4148913" y="2399163"/>
                  <a:pt x="4028540" y="2386674"/>
                </a:cubicBezTo>
                <a:cubicBezTo>
                  <a:pt x="4013491" y="2385466"/>
                  <a:pt x="3999664" y="2373378"/>
                  <a:pt x="4011458" y="2357665"/>
                </a:cubicBezTo>
                <a:cubicBezTo>
                  <a:pt x="4052127" y="2302873"/>
                  <a:pt x="4002918" y="2306498"/>
                  <a:pt x="3973233" y="2299649"/>
                </a:cubicBezTo>
                <a:cubicBezTo>
                  <a:pt x="3937444" y="2291191"/>
                  <a:pt x="3896777" y="2315362"/>
                  <a:pt x="3863429" y="2285548"/>
                </a:cubicBezTo>
                <a:cubicBezTo>
                  <a:pt x="3871158" y="2254123"/>
                  <a:pt x="3900029" y="2254525"/>
                  <a:pt x="3920363" y="2244454"/>
                </a:cubicBezTo>
                <a:cubicBezTo>
                  <a:pt x="3979737" y="2215444"/>
                  <a:pt x="4028133" y="2180798"/>
                  <a:pt x="4030981" y="2105456"/>
                </a:cubicBezTo>
                <a:cubicBezTo>
                  <a:pt x="4033011" y="2044620"/>
                  <a:pt x="4039518" y="1991037"/>
                  <a:pt x="3957370" y="1972502"/>
                </a:cubicBezTo>
                <a:cubicBezTo>
                  <a:pt x="3923211" y="1964846"/>
                  <a:pt x="3932973" y="1920933"/>
                  <a:pt x="3952493" y="1899176"/>
                </a:cubicBezTo>
                <a:cubicBezTo>
                  <a:pt x="3987466" y="1860500"/>
                  <a:pt x="4016337" y="1808931"/>
                  <a:pt x="4076527" y="1805304"/>
                </a:cubicBezTo>
                <a:cubicBezTo>
                  <a:pt x="4113127" y="1802888"/>
                  <a:pt x="4141188" y="1786769"/>
                  <a:pt x="4170061" y="1768238"/>
                </a:cubicBezTo>
                <a:cubicBezTo>
                  <a:pt x="4190800" y="1754940"/>
                  <a:pt x="4215607" y="1743661"/>
                  <a:pt x="4213168" y="1715057"/>
                </a:cubicBezTo>
                <a:cubicBezTo>
                  <a:pt x="4210729" y="1687660"/>
                  <a:pt x="4186736" y="1676379"/>
                  <a:pt x="4162334" y="1670739"/>
                </a:cubicBezTo>
                <a:cubicBezTo>
                  <a:pt x="4080998" y="1652609"/>
                  <a:pt x="4004547" y="1626018"/>
                  <a:pt x="3936629" y="1565182"/>
                </a:cubicBezTo>
                <a:cubicBezTo>
                  <a:pt x="3981773" y="1532950"/>
                  <a:pt x="4024878" y="1509583"/>
                  <a:pt x="4058225" y="1476947"/>
                </a:cubicBezTo>
                <a:cubicBezTo>
                  <a:pt x="4138745" y="1397984"/>
                  <a:pt x="3456757" y="1149400"/>
                  <a:pt x="3422598" y="1060763"/>
                </a:cubicBezTo>
                <a:cubicBezTo>
                  <a:pt x="3412025" y="1033367"/>
                  <a:pt x="3375832" y="1005166"/>
                  <a:pt x="3345734" y="997107"/>
                </a:cubicBezTo>
                <a:cubicBezTo>
                  <a:pt x="3204622" y="959235"/>
                  <a:pt x="3082216" y="874224"/>
                  <a:pt x="2937846" y="842798"/>
                </a:cubicBezTo>
                <a:cubicBezTo>
                  <a:pt x="2801610" y="812986"/>
                  <a:pt x="2667409" y="773098"/>
                  <a:pt x="2518162" y="733618"/>
                </a:cubicBezTo>
                <a:cubicBezTo>
                  <a:pt x="2609662" y="634506"/>
                  <a:pt x="2771925" y="646191"/>
                  <a:pt x="2809744" y="503164"/>
                </a:cubicBezTo>
                <a:cubicBezTo>
                  <a:pt x="2662121" y="466098"/>
                  <a:pt x="2506776" y="508403"/>
                  <a:pt x="2364438" y="449579"/>
                </a:cubicBezTo>
                <a:cubicBezTo>
                  <a:pt x="2352239" y="444343"/>
                  <a:pt x="2335563" y="449579"/>
                  <a:pt x="2320927" y="451191"/>
                </a:cubicBezTo>
                <a:cubicBezTo>
                  <a:pt x="2027715" y="482617"/>
                  <a:pt x="1735723" y="455221"/>
                  <a:pt x="1446580" y="415735"/>
                </a:cubicBezTo>
                <a:cubicBezTo>
                  <a:pt x="1030148" y="359334"/>
                  <a:pt x="612089" y="323476"/>
                  <a:pt x="193217" y="298092"/>
                </a:cubicBezTo>
                <a:lnTo>
                  <a:pt x="0" y="287674"/>
                </a:lnTo>
                <a:close/>
              </a:path>
            </a:pathLst>
          </a:custGeom>
          <a:solidFill>
            <a:schemeClr val="bg2">
              <a:alpha val="50000"/>
            </a:schemeClr>
          </a:solidFill>
          <a:ln w="32707" cap="flat">
            <a:noFill/>
            <a:prstDash val="solid"/>
            <a:miter/>
          </a:ln>
        </p:spPr>
        <p:txBody>
          <a:bodyPr rtlCol="0" anchor="ctr"/>
          <a:lstStyle/>
          <a:p>
            <a:pPr defTabSz="457200"/>
            <a:endParaRPr lang="en-US">
              <a:solidFill>
                <a:schemeClr val="tx1"/>
              </a:solidFill>
            </a:endParaRPr>
          </a:p>
        </p:txBody>
      </p:sp>
      <p:sp>
        <p:nvSpPr>
          <p:cNvPr id="4" name="TextBox 3">
            <a:extLst>
              <a:ext uri="{FF2B5EF4-FFF2-40B4-BE49-F238E27FC236}">
                <a16:creationId xmlns:a16="http://schemas.microsoft.com/office/drawing/2014/main" id="{D8D87C0D-14D9-B62F-2CD6-BE1CAF389EAF}"/>
              </a:ext>
            </a:extLst>
          </p:cNvPr>
          <p:cNvSpPr txBox="1"/>
          <p:nvPr/>
        </p:nvSpPr>
        <p:spPr>
          <a:xfrm>
            <a:off x="4312177" y="4366260"/>
            <a:ext cx="7389972" cy="2255293"/>
          </a:xfrm>
          <a:prstGeom prst="rect">
            <a:avLst/>
          </a:prstGeom>
        </p:spPr>
        <p:txBody>
          <a:bodyPr vert="horz" lIns="91440" tIns="45720" rIns="91440" bIns="45720" rtlCol="0" anchor="b">
            <a:normAutofit fontScale="92500" lnSpcReduction="20000"/>
          </a:bodyPr>
          <a:lstStyle/>
          <a:p>
            <a:pPr>
              <a:lnSpc>
                <a:spcPct val="90000"/>
              </a:lnSpc>
              <a:spcBef>
                <a:spcPct val="0"/>
              </a:spcBef>
              <a:spcAft>
                <a:spcPts val="600"/>
              </a:spcAft>
            </a:pPr>
            <a:r>
              <a:rPr lang="en-US" sz="2800" b="1">
                <a:latin typeface="+mj-lt"/>
                <a:ea typeface="+mj-ea"/>
                <a:cs typeface="+mj-cs"/>
              </a:rPr>
              <a:t>St. Mary’s Catholic School </a:t>
            </a:r>
          </a:p>
          <a:p>
            <a:pPr>
              <a:lnSpc>
                <a:spcPct val="90000"/>
              </a:lnSpc>
              <a:spcBef>
                <a:spcPct val="0"/>
              </a:spcBef>
              <a:spcAft>
                <a:spcPts val="600"/>
              </a:spcAft>
            </a:pPr>
            <a:r>
              <a:rPr lang="en-US" sz="2800" b="1">
                <a:latin typeface="+mj-lt"/>
                <a:ea typeface="+mj-ea"/>
                <a:cs typeface="+mj-cs"/>
              </a:rPr>
              <a:t>Supporting Speech, Language and Communication Needs</a:t>
            </a:r>
          </a:p>
          <a:p>
            <a:pPr>
              <a:lnSpc>
                <a:spcPct val="90000"/>
              </a:lnSpc>
              <a:spcBef>
                <a:spcPct val="0"/>
              </a:spcBef>
              <a:spcAft>
                <a:spcPts val="600"/>
              </a:spcAft>
            </a:pPr>
            <a:endParaRPr lang="en-US" sz="2800">
              <a:latin typeface="+mj-lt"/>
              <a:ea typeface="+mj-ea"/>
              <a:cs typeface="+mj-cs"/>
            </a:endParaRPr>
          </a:p>
          <a:p>
            <a:pPr>
              <a:lnSpc>
                <a:spcPct val="90000"/>
              </a:lnSpc>
              <a:spcBef>
                <a:spcPct val="0"/>
              </a:spcBef>
              <a:spcAft>
                <a:spcPts val="600"/>
              </a:spcAft>
            </a:pPr>
            <a:r>
              <a:rPr lang="en-US" sz="2800">
                <a:latin typeface="+mj-lt"/>
                <a:ea typeface="+mj-ea"/>
                <a:cs typeface="+mj-cs"/>
              </a:rPr>
              <a:t>Gemma East</a:t>
            </a:r>
          </a:p>
          <a:p>
            <a:pPr>
              <a:lnSpc>
                <a:spcPct val="90000"/>
              </a:lnSpc>
              <a:spcBef>
                <a:spcPct val="0"/>
              </a:spcBef>
              <a:spcAft>
                <a:spcPts val="600"/>
              </a:spcAft>
            </a:pPr>
            <a:r>
              <a:rPr lang="en-US" sz="2800">
                <a:latin typeface="+mj-lt"/>
                <a:ea typeface="+mj-ea"/>
                <a:cs typeface="+mj-cs"/>
              </a:rPr>
              <a:t>Speech and Language Therapist</a:t>
            </a:r>
          </a:p>
        </p:txBody>
      </p:sp>
      <p:pic>
        <p:nvPicPr>
          <p:cNvPr id="7" name="Picture 6">
            <a:extLst>
              <a:ext uri="{FF2B5EF4-FFF2-40B4-BE49-F238E27FC236}">
                <a16:creationId xmlns:a16="http://schemas.microsoft.com/office/drawing/2014/main" id="{1541D40D-0DCC-785A-414B-33E72657CA92}"/>
              </a:ext>
            </a:extLst>
          </p:cNvPr>
          <p:cNvPicPr>
            <a:picLocks noChangeAspect="1"/>
          </p:cNvPicPr>
          <p:nvPr/>
        </p:nvPicPr>
        <p:blipFill>
          <a:blip r:embed="rId3"/>
          <a:stretch>
            <a:fillRect/>
          </a:stretch>
        </p:blipFill>
        <p:spPr>
          <a:xfrm flipH="1">
            <a:off x="295009" y="1546562"/>
            <a:ext cx="2411924" cy="2797831"/>
          </a:xfrm>
          <a:prstGeom prst="rect">
            <a:avLst/>
          </a:prstGeom>
        </p:spPr>
      </p:pic>
      <p:pic>
        <p:nvPicPr>
          <p:cNvPr id="3" name="Picture 2" descr="Group of students working in library">
            <a:extLst>
              <a:ext uri="{FF2B5EF4-FFF2-40B4-BE49-F238E27FC236}">
                <a16:creationId xmlns:a16="http://schemas.microsoft.com/office/drawing/2014/main" id="{17EC8968-8D7E-7266-81F8-2423395219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2221" y="804704"/>
            <a:ext cx="2255373" cy="1505461"/>
          </a:xfrm>
          <a:prstGeom prst="rect">
            <a:avLst/>
          </a:prstGeom>
        </p:spPr>
      </p:pic>
      <p:pic>
        <p:nvPicPr>
          <p:cNvPr id="5" name="Picture 4">
            <a:extLst>
              <a:ext uri="{FF2B5EF4-FFF2-40B4-BE49-F238E27FC236}">
                <a16:creationId xmlns:a16="http://schemas.microsoft.com/office/drawing/2014/main" id="{95092BDF-44D5-4904-8C0D-E91DBCBB29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7623" y="672208"/>
            <a:ext cx="1764526" cy="2643485"/>
          </a:xfrm>
          <a:prstGeom prst="rect">
            <a:avLst/>
          </a:prstGeom>
        </p:spPr>
      </p:pic>
    </p:spTree>
    <p:extLst>
      <p:ext uri="{BB962C8B-B14F-4D97-AF65-F5344CB8AC3E}">
        <p14:creationId xmlns:p14="http://schemas.microsoft.com/office/powerpoint/2010/main" val="1610057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A48BD-8EDB-3BC8-5C1B-028699E16CD5}"/>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E31772E6-316B-FE3B-DB7C-2DDC342A710C}"/>
              </a:ext>
            </a:extLst>
          </p:cNvPr>
          <p:cNvPicPr>
            <a:picLocks noChangeAspect="1"/>
          </p:cNvPicPr>
          <p:nvPr/>
        </p:nvPicPr>
        <p:blipFill>
          <a:blip r:embed="rId2"/>
          <a:stretch>
            <a:fillRect/>
          </a:stretch>
        </p:blipFill>
        <p:spPr>
          <a:xfrm>
            <a:off x="9686324" y="0"/>
            <a:ext cx="2305372" cy="1057423"/>
          </a:xfrm>
          <a:prstGeom prst="rect">
            <a:avLst/>
          </a:prstGeom>
        </p:spPr>
      </p:pic>
      <p:pic>
        <p:nvPicPr>
          <p:cNvPr id="3" name="Picture 2">
            <a:extLst>
              <a:ext uri="{FF2B5EF4-FFF2-40B4-BE49-F238E27FC236}">
                <a16:creationId xmlns:a16="http://schemas.microsoft.com/office/drawing/2014/main" id="{5AFB5F8B-1E78-8705-DAAF-998E19F7780E}"/>
              </a:ext>
            </a:extLst>
          </p:cNvPr>
          <p:cNvPicPr>
            <a:picLocks noChangeAspect="1"/>
          </p:cNvPicPr>
          <p:nvPr/>
        </p:nvPicPr>
        <p:blipFill>
          <a:blip r:embed="rId3"/>
          <a:stretch>
            <a:fillRect/>
          </a:stretch>
        </p:blipFill>
        <p:spPr>
          <a:xfrm>
            <a:off x="351697" y="1950267"/>
            <a:ext cx="8920934" cy="3561984"/>
          </a:xfrm>
          <a:prstGeom prst="rect">
            <a:avLst/>
          </a:prstGeom>
        </p:spPr>
      </p:pic>
      <p:pic>
        <p:nvPicPr>
          <p:cNvPr id="5" name="Picture 4">
            <a:extLst>
              <a:ext uri="{FF2B5EF4-FFF2-40B4-BE49-F238E27FC236}">
                <a16:creationId xmlns:a16="http://schemas.microsoft.com/office/drawing/2014/main" id="{8314CBB9-EF69-6213-2A99-81F5825A8F07}"/>
              </a:ext>
            </a:extLst>
          </p:cNvPr>
          <p:cNvPicPr>
            <a:picLocks noChangeAspect="1"/>
          </p:cNvPicPr>
          <p:nvPr/>
        </p:nvPicPr>
        <p:blipFill>
          <a:blip r:embed="rId4"/>
          <a:stretch>
            <a:fillRect/>
          </a:stretch>
        </p:blipFill>
        <p:spPr>
          <a:xfrm>
            <a:off x="33880" y="0"/>
            <a:ext cx="5630697" cy="1427940"/>
          </a:xfrm>
          <a:prstGeom prst="rect">
            <a:avLst/>
          </a:prstGeom>
        </p:spPr>
      </p:pic>
      <p:pic>
        <p:nvPicPr>
          <p:cNvPr id="8" name="Picture 7">
            <a:extLst>
              <a:ext uri="{FF2B5EF4-FFF2-40B4-BE49-F238E27FC236}">
                <a16:creationId xmlns:a16="http://schemas.microsoft.com/office/drawing/2014/main" id="{0B5BA2CA-9D7D-DCAA-2240-606F3B7C029F}"/>
              </a:ext>
            </a:extLst>
          </p:cNvPr>
          <p:cNvPicPr>
            <a:picLocks noChangeAspect="1"/>
          </p:cNvPicPr>
          <p:nvPr/>
        </p:nvPicPr>
        <p:blipFill>
          <a:blip r:embed="rId5"/>
          <a:stretch>
            <a:fillRect/>
          </a:stretch>
        </p:blipFill>
        <p:spPr>
          <a:xfrm>
            <a:off x="9272631" y="3925613"/>
            <a:ext cx="2885489" cy="2871583"/>
          </a:xfrm>
          <a:prstGeom prst="rect">
            <a:avLst/>
          </a:prstGeom>
        </p:spPr>
      </p:pic>
    </p:spTree>
    <p:extLst>
      <p:ext uri="{BB962C8B-B14F-4D97-AF65-F5344CB8AC3E}">
        <p14:creationId xmlns:p14="http://schemas.microsoft.com/office/powerpoint/2010/main" val="2588810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923892-6EBA-CFE2-80DF-FD60D369ACA4}"/>
            </a:ext>
          </a:extLst>
        </p:cNvPr>
        <p:cNvGrpSpPr/>
        <p:nvPr/>
      </p:nvGrpSpPr>
      <p:grpSpPr>
        <a:xfrm>
          <a:off x="0" y="0"/>
          <a:ext cx="0" cy="0"/>
          <a:chOff x="0" y="0"/>
          <a:chExt cx="0" cy="0"/>
        </a:xfrm>
      </p:grpSpPr>
      <p:sp>
        <p:nvSpPr>
          <p:cNvPr id="20" name="Freeform 6">
            <a:extLst>
              <a:ext uri="{FF2B5EF4-FFF2-40B4-BE49-F238E27FC236}">
                <a16:creationId xmlns:a16="http://schemas.microsoft.com/office/drawing/2014/main" id="{3D711C83-4FD1-C58E-E6C2-D37799C94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7">
            <a:extLst>
              <a:ext uri="{FF2B5EF4-FFF2-40B4-BE49-F238E27FC236}">
                <a16:creationId xmlns:a16="http://schemas.microsoft.com/office/drawing/2014/main" id="{069BF4F0-5978-1A40-6196-1F6007A79B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23">
            <a:extLst>
              <a:ext uri="{FF2B5EF4-FFF2-40B4-BE49-F238E27FC236}">
                <a16:creationId xmlns:a16="http://schemas.microsoft.com/office/drawing/2014/main" id="{824C0D04-D01E-45B4-DF87-28177B6884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18647C16-354D-2361-E790-F8FA0E0273B0}"/>
              </a:ext>
            </a:extLst>
          </p:cNvPr>
          <p:cNvPicPr>
            <a:picLocks noChangeAspect="1"/>
          </p:cNvPicPr>
          <p:nvPr/>
        </p:nvPicPr>
        <p:blipFill>
          <a:blip r:embed="rId2"/>
          <a:stretch>
            <a:fillRect/>
          </a:stretch>
        </p:blipFill>
        <p:spPr>
          <a:xfrm>
            <a:off x="2499669" y="2029302"/>
            <a:ext cx="6878012" cy="2395020"/>
          </a:xfrm>
          <a:prstGeom prst="rect">
            <a:avLst/>
          </a:prstGeom>
        </p:spPr>
      </p:pic>
    </p:spTree>
    <p:extLst>
      <p:ext uri="{BB962C8B-B14F-4D97-AF65-F5344CB8AC3E}">
        <p14:creationId xmlns:p14="http://schemas.microsoft.com/office/powerpoint/2010/main" val="787446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0E2646AE-83F1-BDED-060F-9DED4141E04E}"/>
              </a:ext>
            </a:extLst>
          </p:cNvPr>
          <p:cNvPicPr>
            <a:picLocks noChangeAspect="1"/>
          </p:cNvPicPr>
          <p:nvPr/>
        </p:nvPicPr>
        <p:blipFill>
          <a:blip r:embed="rId2"/>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632191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EF830-16C5-41D2-BCC0-9E9D3DA3D0DF}"/>
              </a:ext>
            </a:extLst>
          </p:cNvPr>
          <p:cNvSpPr>
            <a:spLocks noGrp="1"/>
          </p:cNvSpPr>
          <p:nvPr>
            <p:ph type="title"/>
          </p:nvPr>
        </p:nvSpPr>
        <p:spPr>
          <a:xfrm>
            <a:off x="0" y="6311002"/>
            <a:ext cx="9935818" cy="546998"/>
          </a:xfrm>
        </p:spPr>
        <p:txBody>
          <a:bodyPr>
            <a:noAutofit/>
          </a:bodyPr>
          <a:lstStyle/>
          <a:p>
            <a:r>
              <a:rPr lang="en-GB" sz="2000">
                <a:ea typeface="+mj-lt"/>
                <a:cs typeface="+mj-lt"/>
                <a:hlinkClick r:id="rId4"/>
              </a:rPr>
              <a:t>https://youtu.be/rwOfkj0dj_0</a:t>
            </a:r>
            <a:r>
              <a:rPr lang="en-GB" sz="2000">
                <a:ea typeface="+mj-lt"/>
                <a:cs typeface="+mj-lt"/>
              </a:rPr>
              <a:t> </a:t>
            </a:r>
            <a:endParaRPr lang="en-US" sz="2000"/>
          </a:p>
        </p:txBody>
      </p:sp>
      <p:pic>
        <p:nvPicPr>
          <p:cNvPr id="4" name="Online Media 3" title="Lily Farrington's Amazing Developmental Language Disorder Animation">
            <a:hlinkClick r:id="" action="ppaction://media"/>
            <a:extLst>
              <a:ext uri="{FF2B5EF4-FFF2-40B4-BE49-F238E27FC236}">
                <a16:creationId xmlns:a16="http://schemas.microsoft.com/office/drawing/2014/main" id="{F8FABB67-BF41-4448-A07B-7A715272B9E2}"/>
              </a:ext>
            </a:extLst>
          </p:cNvPr>
          <p:cNvPicPr>
            <a:picLocks noGrp="1" noRot="1" noChangeAspect="1"/>
          </p:cNvPicPr>
          <p:nvPr>
            <p:ph idx="1"/>
            <a:videoFile r:link="rId1"/>
          </p:nvPr>
        </p:nvPicPr>
        <p:blipFill>
          <a:blip r:embed="rId5"/>
          <a:stretch>
            <a:fillRect/>
          </a:stretch>
        </p:blipFill>
        <p:spPr>
          <a:xfrm>
            <a:off x="1384851" y="116382"/>
            <a:ext cx="9696692" cy="6194620"/>
          </a:xfrm>
        </p:spPr>
      </p:pic>
    </p:spTree>
    <p:extLst>
      <p:ext uri="{BB962C8B-B14F-4D97-AF65-F5344CB8AC3E}">
        <p14:creationId xmlns:p14="http://schemas.microsoft.com/office/powerpoint/2010/main" val="1497583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6E44AB-7437-2706-46AB-DC1BB5EDD3B8}"/>
            </a:ext>
          </a:extLst>
        </p:cNvPr>
        <p:cNvGrpSpPr/>
        <p:nvPr/>
      </p:nvGrpSpPr>
      <p:grpSpPr>
        <a:xfrm>
          <a:off x="0" y="0"/>
          <a:ext cx="0" cy="0"/>
          <a:chOff x="0" y="0"/>
          <a:chExt cx="0" cy="0"/>
        </a:xfrm>
      </p:grpSpPr>
      <p:sp>
        <p:nvSpPr>
          <p:cNvPr id="20" name="Freeform 6">
            <a:extLst>
              <a:ext uri="{FF2B5EF4-FFF2-40B4-BE49-F238E27FC236}">
                <a16:creationId xmlns:a16="http://schemas.microsoft.com/office/drawing/2014/main" id="{9BE18D33-4D16-C3F1-3D5F-691AD2AAC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7">
            <a:extLst>
              <a:ext uri="{FF2B5EF4-FFF2-40B4-BE49-F238E27FC236}">
                <a16:creationId xmlns:a16="http://schemas.microsoft.com/office/drawing/2014/main" id="{CD46BD0C-D1D1-E985-5D82-AC97C315E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23">
            <a:extLst>
              <a:ext uri="{FF2B5EF4-FFF2-40B4-BE49-F238E27FC236}">
                <a16:creationId xmlns:a16="http://schemas.microsoft.com/office/drawing/2014/main" id="{ECBE8B4A-8F58-F22F-417B-5B7FAECFA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C82EF2AF-8C8D-8F5D-C540-C0081F08089D}"/>
              </a:ext>
            </a:extLst>
          </p:cNvPr>
          <p:cNvPicPr>
            <a:picLocks noChangeAspect="1"/>
          </p:cNvPicPr>
          <p:nvPr/>
        </p:nvPicPr>
        <p:blipFill>
          <a:blip r:embed="rId2"/>
          <a:stretch>
            <a:fillRect/>
          </a:stretch>
        </p:blipFill>
        <p:spPr>
          <a:xfrm>
            <a:off x="2684017" y="2083533"/>
            <a:ext cx="6823966" cy="2690933"/>
          </a:xfrm>
          <a:prstGeom prst="rect">
            <a:avLst/>
          </a:prstGeom>
        </p:spPr>
      </p:pic>
    </p:spTree>
    <p:extLst>
      <p:ext uri="{BB962C8B-B14F-4D97-AF65-F5344CB8AC3E}">
        <p14:creationId xmlns:p14="http://schemas.microsoft.com/office/powerpoint/2010/main" val="3685929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760" r="19655" b="14483"/>
          <a:stretch/>
        </p:blipFill>
        <p:spPr bwMode="auto">
          <a:xfrm>
            <a:off x="10497561" y="4795024"/>
            <a:ext cx="1603991" cy="2029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81021" y="2720339"/>
            <a:ext cx="10016540" cy="3979965"/>
          </a:xfrm>
          <a:ln>
            <a:solidFill>
              <a:srgbClr val="002060"/>
            </a:solidFill>
          </a:ln>
        </p:spPr>
        <p:txBody>
          <a:bodyPr>
            <a:normAutofit fontScale="92500" lnSpcReduction="20000"/>
          </a:bodyPr>
          <a:lstStyle/>
          <a:p>
            <a:pPr>
              <a:lnSpc>
                <a:spcPct val="150000"/>
              </a:lnSpc>
              <a:buFont typeface="Wingdings" panose="05000000000000000000" pitchFamily="2" charset="2"/>
              <a:buChar char="ü"/>
            </a:pPr>
            <a:r>
              <a:rPr lang="en-GB" dirty="0">
                <a:latin typeface="Calibri" panose="020F0502020204030204" pitchFamily="34" charset="0"/>
                <a:ea typeface="Calibri" panose="020F0502020204030204" pitchFamily="34" charset="0"/>
                <a:cs typeface="Calibri" panose="020F0502020204030204" pitchFamily="34" charset="0"/>
              </a:rPr>
              <a:t>Ensure the person is </a:t>
            </a:r>
            <a:r>
              <a:rPr lang="en-GB" b="1" dirty="0">
                <a:latin typeface="Calibri" panose="020F0502020204030204" pitchFamily="34" charset="0"/>
                <a:ea typeface="Calibri" panose="020F0502020204030204" pitchFamily="34" charset="0"/>
                <a:cs typeface="Calibri" panose="020F0502020204030204" pitchFamily="34" charset="0"/>
              </a:rPr>
              <a:t>listening</a:t>
            </a:r>
            <a:r>
              <a:rPr lang="en-GB" dirty="0">
                <a:latin typeface="Calibri" panose="020F0502020204030204" pitchFamily="34" charset="0"/>
                <a:ea typeface="Calibri" panose="020F0502020204030204" pitchFamily="34" charset="0"/>
                <a:cs typeface="Calibri" panose="020F0502020204030204" pitchFamily="34" charset="0"/>
              </a:rPr>
              <a:t> before speaking to them</a:t>
            </a:r>
          </a:p>
          <a:p>
            <a:pPr>
              <a:lnSpc>
                <a:spcPct val="150000"/>
              </a:lnSpc>
              <a:buFont typeface="Wingdings" panose="05000000000000000000" pitchFamily="2" charset="2"/>
              <a:buChar char="ü"/>
            </a:pPr>
            <a:r>
              <a:rPr lang="en-GB" dirty="0">
                <a:latin typeface="Calibri" panose="020F0502020204030204" pitchFamily="34" charset="0"/>
                <a:ea typeface="Calibri" panose="020F0502020204030204" pitchFamily="34" charset="0"/>
                <a:cs typeface="Calibri" panose="020F0502020204030204" pitchFamily="34" charset="0"/>
              </a:rPr>
              <a:t>Say their name first and give them one step at a time</a:t>
            </a:r>
          </a:p>
          <a:p>
            <a:pPr>
              <a:lnSpc>
                <a:spcPct val="150000"/>
              </a:lnSpc>
              <a:buFont typeface="Wingdings" panose="05000000000000000000" pitchFamily="2" charset="2"/>
              <a:buChar char="ü"/>
            </a:pPr>
            <a:r>
              <a:rPr lang="en-GB" dirty="0">
                <a:latin typeface="Calibri" panose="020F0502020204030204" pitchFamily="34" charset="0"/>
                <a:ea typeface="Calibri" panose="020F0502020204030204" pitchFamily="34" charset="0"/>
                <a:cs typeface="Calibri" panose="020F0502020204030204" pitchFamily="34" charset="0"/>
              </a:rPr>
              <a:t>Try asking the. to repeat the instruction back to you</a:t>
            </a:r>
          </a:p>
          <a:p>
            <a:pPr>
              <a:lnSpc>
                <a:spcPct val="150000"/>
              </a:lnSpc>
              <a:buFont typeface="Wingdings" panose="05000000000000000000" pitchFamily="2" charset="2"/>
              <a:buChar char="ü"/>
            </a:pPr>
            <a:r>
              <a:rPr lang="en-GB" b="1" dirty="0">
                <a:latin typeface="Calibri" panose="020F0502020204030204" pitchFamily="34" charset="0"/>
                <a:ea typeface="Calibri" panose="020F0502020204030204" pitchFamily="34" charset="0"/>
                <a:cs typeface="Calibri" panose="020F0502020204030204" pitchFamily="34" charset="0"/>
              </a:rPr>
              <a:t>Demonstrate</a:t>
            </a:r>
            <a:r>
              <a:rPr lang="en-GB" dirty="0">
                <a:latin typeface="Calibri" panose="020F0502020204030204" pitchFamily="34" charset="0"/>
                <a:ea typeface="Calibri" panose="020F0502020204030204" pitchFamily="34" charset="0"/>
                <a:cs typeface="Calibri" panose="020F0502020204030204" pitchFamily="34" charset="0"/>
              </a:rPr>
              <a:t> an activity before they are required to do it independently</a:t>
            </a:r>
          </a:p>
          <a:p>
            <a:pPr>
              <a:lnSpc>
                <a:spcPct val="150000"/>
              </a:lnSpc>
              <a:buFont typeface="Wingdings" panose="05000000000000000000" pitchFamily="2" charset="2"/>
              <a:buChar char="ü"/>
            </a:pPr>
            <a:r>
              <a:rPr lang="en-GB" b="1" dirty="0">
                <a:latin typeface="Calibri" panose="020F0502020204030204" pitchFamily="34" charset="0"/>
                <a:ea typeface="Calibri" panose="020F0502020204030204" pitchFamily="34" charset="0"/>
                <a:cs typeface="Calibri" panose="020F0502020204030204" pitchFamily="34" charset="0"/>
              </a:rPr>
              <a:t>Visual strategies</a:t>
            </a:r>
            <a:br>
              <a:rPr lang="en-GB" dirty="0">
                <a:latin typeface="Calibri" panose="020F0502020204030204" pitchFamily="34" charset="0"/>
                <a:ea typeface="Calibri" panose="020F0502020204030204" pitchFamily="34" charset="0"/>
                <a:cs typeface="Calibri" panose="020F0502020204030204" pitchFamily="34" charset="0"/>
              </a:rPr>
            </a:br>
            <a:r>
              <a:rPr lang="en-GB"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GB" i="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a visual schedule detailing step by step of a task </a:t>
            </a:r>
            <a:br>
              <a:rPr lang="en-GB" i="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br>
            <a:r>
              <a:rPr lang="en-GB" i="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writing key words down </a:t>
            </a:r>
            <a:br>
              <a:rPr lang="en-GB" i="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br>
            <a:r>
              <a:rPr lang="en-GB" i="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using pictures/symbols/objects alongside verbal instructions </a:t>
            </a:r>
          </a:p>
          <a:p>
            <a:endParaRPr lang="en-GB" sz="2000" dirty="0"/>
          </a:p>
        </p:txBody>
      </p:sp>
      <p:sp>
        <p:nvSpPr>
          <p:cNvPr id="2" name="Title 1"/>
          <p:cNvSpPr>
            <a:spLocks noGrp="1"/>
          </p:cNvSpPr>
          <p:nvPr>
            <p:ph type="title"/>
          </p:nvPr>
        </p:nvSpPr>
        <p:spPr>
          <a:xfrm>
            <a:off x="3107668" y="675475"/>
            <a:ext cx="5976664" cy="706090"/>
          </a:xfrm>
        </p:spPr>
        <p:txBody>
          <a:bodyPr>
            <a:normAutofit fontScale="90000"/>
          </a:bodyPr>
          <a:lstStyle/>
          <a:p>
            <a:r>
              <a:rPr lang="en-GB" b="1">
                <a:solidFill>
                  <a:srgbClr val="002060"/>
                </a:solidFill>
              </a:rPr>
              <a:t>How to support SLCN?</a:t>
            </a:r>
          </a:p>
        </p:txBody>
      </p:sp>
      <p:pic>
        <p:nvPicPr>
          <p:cNvPr id="4" name="Picture 3" descr="right click and select copy"/>
          <p:cNvPicPr/>
          <p:nvPr/>
        </p:nvPicPr>
        <p:blipFill rotWithShape="1">
          <a:blip r:embed="rId4">
            <a:extLst>
              <a:ext uri="{28A0092B-C50C-407E-A947-70E740481C1C}">
                <a14:useLocalDpi xmlns:a14="http://schemas.microsoft.com/office/drawing/2010/main" val="0"/>
              </a:ext>
            </a:extLst>
          </a:blip>
          <a:srcRect l="20000" r="16842" b="12632"/>
          <a:stretch/>
        </p:blipFill>
        <p:spPr bwMode="auto">
          <a:xfrm>
            <a:off x="10581589" y="585856"/>
            <a:ext cx="793685" cy="1245552"/>
          </a:xfrm>
          <a:prstGeom prst="rect">
            <a:avLst/>
          </a:prstGeom>
          <a:noFill/>
          <a:ln>
            <a:noFill/>
          </a:ln>
          <a:extLst>
            <a:ext uri="{53640926-AAD7-44D8-BBD7-CCE9431645EC}">
              <a14:shadowObscured xmlns:a14="http://schemas.microsoft.com/office/drawing/2010/main"/>
            </a:ext>
          </a:extLst>
        </p:spPr>
      </p:pic>
      <p:sp>
        <p:nvSpPr>
          <p:cNvPr id="5" name="TextBox 4"/>
          <p:cNvSpPr txBox="1"/>
          <p:nvPr/>
        </p:nvSpPr>
        <p:spPr>
          <a:xfrm>
            <a:off x="6941016" y="4891660"/>
            <a:ext cx="3323124" cy="584775"/>
          </a:xfrm>
          <a:prstGeom prst="rect">
            <a:avLst/>
          </a:prstGeom>
          <a:solidFill>
            <a:schemeClr val="accent3">
              <a:lumMod val="20000"/>
              <a:lumOff val="80000"/>
            </a:schemeClr>
          </a:solidFill>
          <a:ln w="31750">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andara"/>
                <a:ea typeface="+mn-ea"/>
                <a:cs typeface="+mn-cs"/>
              </a:rPr>
              <a:t>“Turn to </a:t>
            </a:r>
            <a:r>
              <a:rPr kumimoji="0" lang="en-GB" sz="3200" b="1" i="0" u="none" strike="noStrike" kern="1200" cap="none" spc="0" normalizeH="0" baseline="0" noProof="0">
                <a:ln>
                  <a:noFill/>
                </a:ln>
                <a:solidFill>
                  <a:srgbClr val="00B050"/>
                </a:solidFill>
                <a:effectLst/>
                <a:uLnTx/>
                <a:uFillTx/>
                <a:latin typeface="Candara"/>
                <a:ea typeface="+mn-ea"/>
                <a:cs typeface="+mn-cs"/>
              </a:rPr>
              <a:t>page 52</a:t>
            </a:r>
            <a:r>
              <a:rPr kumimoji="0" lang="en-GB" sz="3200" b="1" i="0" u="none" strike="noStrike" kern="1200" cap="none" spc="0" normalizeH="0" baseline="0" noProof="0">
                <a:ln>
                  <a:noFill/>
                </a:ln>
                <a:solidFill>
                  <a:prstClr val="black"/>
                </a:solidFill>
                <a:effectLst/>
                <a:uLnTx/>
                <a:uFillTx/>
                <a:latin typeface="Candara"/>
                <a:ea typeface="+mn-ea"/>
                <a:cs typeface="+mn-cs"/>
              </a:rPr>
              <a:t>”</a:t>
            </a:r>
          </a:p>
        </p:txBody>
      </p:sp>
    </p:spTree>
    <p:extLst>
      <p:ext uri="{BB962C8B-B14F-4D97-AF65-F5344CB8AC3E}">
        <p14:creationId xmlns:p14="http://schemas.microsoft.com/office/powerpoint/2010/main" val="59113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40B0FD-F00D-CCA8-C6BD-94EA0308AD73}"/>
              </a:ext>
            </a:extLst>
          </p:cNvPr>
          <p:cNvPicPr>
            <a:picLocks noChangeAspect="1"/>
          </p:cNvPicPr>
          <p:nvPr/>
        </p:nvPicPr>
        <p:blipFill>
          <a:blip r:embed="rId3"/>
          <a:stretch>
            <a:fillRect/>
          </a:stretch>
        </p:blipFill>
        <p:spPr>
          <a:xfrm>
            <a:off x="1145894" y="75283"/>
            <a:ext cx="4950107" cy="6779955"/>
          </a:xfrm>
          <a:prstGeom prst="rect">
            <a:avLst/>
          </a:prstGeom>
        </p:spPr>
      </p:pic>
      <p:pic>
        <p:nvPicPr>
          <p:cNvPr id="3" name="Picture 2">
            <a:extLst>
              <a:ext uri="{FF2B5EF4-FFF2-40B4-BE49-F238E27FC236}">
                <a16:creationId xmlns:a16="http://schemas.microsoft.com/office/drawing/2014/main" id="{FC04ECB4-B6A8-D188-6BC3-E47CC67EF14B}"/>
              </a:ext>
            </a:extLst>
          </p:cNvPr>
          <p:cNvPicPr>
            <a:picLocks noChangeAspect="1"/>
          </p:cNvPicPr>
          <p:nvPr/>
        </p:nvPicPr>
        <p:blipFill>
          <a:blip r:embed="rId4"/>
          <a:srcRect t="3350" b="1378"/>
          <a:stretch>
            <a:fillRect/>
          </a:stretch>
        </p:blipFill>
        <p:spPr>
          <a:xfrm>
            <a:off x="6095999" y="14335"/>
            <a:ext cx="5328214" cy="6768382"/>
          </a:xfrm>
          <a:prstGeom prst="rect">
            <a:avLst/>
          </a:prstGeom>
        </p:spPr>
      </p:pic>
    </p:spTree>
    <p:extLst>
      <p:ext uri="{BB962C8B-B14F-4D97-AF65-F5344CB8AC3E}">
        <p14:creationId xmlns:p14="http://schemas.microsoft.com/office/powerpoint/2010/main" val="133062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B581A-1205-860C-103A-A108D0CADA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F086F1-A6A7-8034-F569-3143F2878000}"/>
              </a:ext>
            </a:extLst>
          </p:cNvPr>
          <p:cNvSpPr>
            <a:spLocks noGrp="1"/>
          </p:cNvSpPr>
          <p:nvPr>
            <p:ph type="title"/>
          </p:nvPr>
        </p:nvSpPr>
        <p:spPr>
          <a:xfrm>
            <a:off x="3564666" y="399688"/>
            <a:ext cx="5832648" cy="706090"/>
          </a:xfrm>
        </p:spPr>
        <p:txBody>
          <a:bodyPr>
            <a:normAutofit fontScale="90000"/>
          </a:bodyPr>
          <a:lstStyle/>
          <a:p>
            <a:r>
              <a:rPr lang="en-GB" b="1">
                <a:solidFill>
                  <a:srgbClr val="002060"/>
                </a:solidFill>
              </a:rPr>
              <a:t>How to support SLCN?</a:t>
            </a:r>
          </a:p>
        </p:txBody>
      </p:sp>
      <p:pic>
        <p:nvPicPr>
          <p:cNvPr id="4098" name="Picture 2">
            <a:extLst>
              <a:ext uri="{FF2B5EF4-FFF2-40B4-BE49-F238E27FC236}">
                <a16:creationId xmlns:a16="http://schemas.microsoft.com/office/drawing/2014/main" id="{0BC4A799-CC54-AD54-1505-20F307A189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6864" y="131226"/>
            <a:ext cx="792163"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a:extLst>
              <a:ext uri="{FF2B5EF4-FFF2-40B4-BE49-F238E27FC236}">
                <a16:creationId xmlns:a16="http://schemas.microsoft.com/office/drawing/2014/main" id="{FED1389F-BD7A-7986-FEE6-DEF6D8DFCBF4}"/>
              </a:ext>
            </a:extLst>
          </p:cNvPr>
          <p:cNvSpPr txBox="1">
            <a:spLocks/>
          </p:cNvSpPr>
          <p:nvPr/>
        </p:nvSpPr>
        <p:spPr>
          <a:xfrm>
            <a:off x="1879600" y="2895600"/>
            <a:ext cx="8707120" cy="3643566"/>
          </a:xfrm>
          <a:prstGeom prst="rect">
            <a:avLst/>
          </a:prstGeom>
          <a:ln>
            <a:solidFill>
              <a:srgbClr val="002060"/>
            </a:solidFill>
          </a:ln>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nSpc>
                <a:spcPct val="150000"/>
              </a:lnSpc>
              <a:buFont typeface="Wingdings" panose="05000000000000000000" pitchFamily="2" charset="2"/>
              <a:buChar char="ü"/>
            </a:pPr>
            <a:r>
              <a:rPr lang="en-GB" sz="2000" dirty="0"/>
              <a:t>Encourage </a:t>
            </a:r>
            <a:r>
              <a:rPr lang="en-GB" sz="2000" b="1" dirty="0"/>
              <a:t>comprehension monitoring </a:t>
            </a:r>
            <a:r>
              <a:rPr lang="en-GB" sz="2000" dirty="0"/>
              <a:t>as a family</a:t>
            </a:r>
            <a:br>
              <a:rPr lang="en-GB" sz="2000" dirty="0"/>
            </a:br>
            <a:r>
              <a:rPr lang="en-GB" sz="2000" dirty="0"/>
              <a:t>(e.g. </a:t>
            </a:r>
            <a:r>
              <a:rPr lang="en-GB" sz="2000" b="1" dirty="0">
                <a:solidFill>
                  <a:schemeClr val="accent3">
                    <a:lumMod val="75000"/>
                  </a:schemeClr>
                </a:solidFill>
              </a:rPr>
              <a:t>I didn’t understand what you said, please can you say it again?</a:t>
            </a:r>
            <a:r>
              <a:rPr lang="en-GB" sz="2000" dirty="0"/>
              <a:t>)</a:t>
            </a:r>
          </a:p>
          <a:p>
            <a:pPr>
              <a:lnSpc>
                <a:spcPct val="150000"/>
              </a:lnSpc>
              <a:buFont typeface="Wingdings" panose="05000000000000000000" pitchFamily="2" charset="2"/>
              <a:buChar char="ü"/>
            </a:pPr>
            <a:r>
              <a:rPr lang="en-GB" sz="2000" dirty="0"/>
              <a:t>Agree a way for your child to ask for help if they need it</a:t>
            </a:r>
          </a:p>
          <a:p>
            <a:pPr>
              <a:lnSpc>
                <a:spcPct val="150000"/>
              </a:lnSpc>
              <a:buFont typeface="Wingdings" panose="05000000000000000000" pitchFamily="2" charset="2"/>
              <a:buChar char="ü"/>
            </a:pPr>
            <a:r>
              <a:rPr lang="en-GB" sz="2000" b="1" dirty="0"/>
              <a:t>Practice</a:t>
            </a:r>
            <a:r>
              <a:rPr lang="en-GB" sz="2000" dirty="0"/>
              <a:t> following instructions during the day </a:t>
            </a:r>
            <a:br>
              <a:rPr lang="en-GB" sz="2000" dirty="0"/>
            </a:br>
            <a:r>
              <a:rPr lang="en-GB" sz="2000" dirty="0"/>
              <a:t>(e.g. put your clothes away then bring your plates and cups down)</a:t>
            </a:r>
          </a:p>
          <a:p>
            <a:pPr>
              <a:lnSpc>
                <a:spcPct val="150000"/>
              </a:lnSpc>
              <a:buFont typeface="Wingdings" panose="05000000000000000000" pitchFamily="2" charset="2"/>
              <a:buChar char="ü"/>
            </a:pPr>
            <a:r>
              <a:rPr lang="en-GB" sz="2000" dirty="0"/>
              <a:t>Use their </a:t>
            </a:r>
            <a:r>
              <a:rPr lang="en-GB" sz="2000" b="1" dirty="0"/>
              <a:t>interests</a:t>
            </a:r>
            <a:r>
              <a:rPr lang="en-GB" sz="2000" dirty="0"/>
              <a:t> and </a:t>
            </a:r>
            <a:r>
              <a:rPr lang="en-GB" sz="2000" b="1" dirty="0"/>
              <a:t>experiences</a:t>
            </a:r>
            <a:r>
              <a:rPr lang="en-GB" sz="2000" dirty="0"/>
              <a:t> where possible to support motivation and engagement</a:t>
            </a:r>
          </a:p>
        </p:txBody>
      </p:sp>
      <p:pic>
        <p:nvPicPr>
          <p:cNvPr id="10" name="Graphic 9" descr="House outline">
            <a:extLst>
              <a:ext uri="{FF2B5EF4-FFF2-40B4-BE49-F238E27FC236}">
                <a16:creationId xmlns:a16="http://schemas.microsoft.com/office/drawing/2014/main" id="{BCCBB59E-32CE-C145-7568-4F81337F57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82114" y="1693638"/>
            <a:ext cx="1102658" cy="1102658"/>
          </a:xfrm>
          <a:prstGeom prst="rect">
            <a:avLst/>
          </a:prstGeom>
        </p:spPr>
      </p:pic>
    </p:spTree>
    <p:extLst>
      <p:ext uri="{BB962C8B-B14F-4D97-AF65-F5344CB8AC3E}">
        <p14:creationId xmlns:p14="http://schemas.microsoft.com/office/powerpoint/2010/main" val="2920762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ight click and select copy"/>
          <p:cNvPicPr/>
          <p:nvPr/>
        </p:nvPicPr>
        <p:blipFill rotWithShape="1">
          <a:blip r:embed="rId3">
            <a:extLst>
              <a:ext uri="{28A0092B-C50C-407E-A947-70E740481C1C}">
                <a14:useLocalDpi xmlns:a14="http://schemas.microsoft.com/office/drawing/2010/main" val="0"/>
              </a:ext>
            </a:extLst>
          </a:blip>
          <a:srcRect b="15862"/>
          <a:stretch/>
        </p:blipFill>
        <p:spPr bwMode="auto">
          <a:xfrm>
            <a:off x="429419" y="576507"/>
            <a:ext cx="1566195" cy="1596382"/>
          </a:xfrm>
          <a:prstGeom prst="rect">
            <a:avLst/>
          </a:prstGeom>
          <a:noFill/>
          <a:ln>
            <a:noFill/>
          </a:ln>
        </p:spPr>
      </p:pic>
      <p:sp>
        <p:nvSpPr>
          <p:cNvPr id="3" name="Content Placeholder 2"/>
          <p:cNvSpPr>
            <a:spLocks noGrp="1"/>
          </p:cNvSpPr>
          <p:nvPr>
            <p:ph idx="1"/>
          </p:nvPr>
        </p:nvSpPr>
        <p:spPr>
          <a:xfrm>
            <a:off x="429419" y="2403611"/>
            <a:ext cx="11333161" cy="4265748"/>
          </a:xfrm>
          <a:ln>
            <a:solidFill>
              <a:srgbClr val="002060"/>
            </a:solidFill>
          </a:ln>
        </p:spPr>
        <p:txBody>
          <a:bodyPr>
            <a:normAutofit/>
          </a:bodyPr>
          <a:lstStyle/>
          <a:p>
            <a:pPr>
              <a:buFont typeface="Wingdings" panose="05000000000000000000" pitchFamily="2" charset="2"/>
              <a:buChar char="Ø"/>
            </a:pPr>
            <a:r>
              <a:rPr lang="en-GB" sz="2300"/>
              <a:t>Always give time to respond to a question (up to 10 seconds!)</a:t>
            </a:r>
          </a:p>
          <a:p>
            <a:pPr>
              <a:buFont typeface="Wingdings" panose="05000000000000000000" pitchFamily="2" charset="2"/>
              <a:buChar char="Ø"/>
            </a:pPr>
            <a:r>
              <a:rPr lang="en-GB" sz="2300"/>
              <a:t>Try to avoid finishing their sentence </a:t>
            </a:r>
          </a:p>
          <a:p>
            <a:pPr>
              <a:buFont typeface="Wingdings" panose="05000000000000000000" pitchFamily="2" charset="2"/>
              <a:buChar char="Ø"/>
            </a:pPr>
            <a:r>
              <a:rPr lang="en-GB" sz="2300"/>
              <a:t>Repeat back what your child has said correctly so they hear good language models. </a:t>
            </a:r>
            <a:br>
              <a:rPr lang="en-GB" sz="2300"/>
            </a:br>
            <a:br>
              <a:rPr lang="en-GB" sz="2300"/>
            </a:br>
            <a:r>
              <a:rPr lang="en-GB" sz="2300"/>
              <a:t>For example, </a:t>
            </a:r>
            <a:r>
              <a:rPr lang="en-GB" sz="2300">
                <a:solidFill>
                  <a:schemeClr val="accent6">
                    <a:lumMod val="75000"/>
                  </a:schemeClr>
                </a:solidFill>
              </a:rPr>
              <a:t>if they say ‘it </a:t>
            </a:r>
            <a:r>
              <a:rPr lang="en-GB" sz="2300" err="1">
                <a:solidFill>
                  <a:schemeClr val="accent6">
                    <a:lumMod val="75000"/>
                  </a:schemeClr>
                </a:solidFill>
              </a:rPr>
              <a:t>falled</a:t>
            </a:r>
            <a:r>
              <a:rPr lang="en-GB" sz="2300">
                <a:solidFill>
                  <a:schemeClr val="accent6">
                    <a:lumMod val="75000"/>
                  </a:schemeClr>
                </a:solidFill>
              </a:rPr>
              <a:t> down’ you could say ‘that’s right, it </a:t>
            </a:r>
            <a:r>
              <a:rPr lang="en-GB" sz="2300" b="1">
                <a:solidFill>
                  <a:schemeClr val="accent6">
                    <a:lumMod val="75000"/>
                  </a:schemeClr>
                </a:solidFill>
              </a:rPr>
              <a:t>fell</a:t>
            </a:r>
            <a:r>
              <a:rPr lang="en-GB" sz="2300">
                <a:solidFill>
                  <a:schemeClr val="accent6">
                    <a:lumMod val="75000"/>
                  </a:schemeClr>
                </a:solidFill>
              </a:rPr>
              <a:t> down’. </a:t>
            </a:r>
            <a:br>
              <a:rPr lang="en-GB" sz="2300"/>
            </a:br>
            <a:r>
              <a:rPr lang="en-GB" sz="2300" b="1" u="sng">
                <a:solidFill>
                  <a:srgbClr val="C00000"/>
                </a:solidFill>
              </a:rPr>
              <a:t>Do not do this all of the time </a:t>
            </a:r>
            <a:r>
              <a:rPr lang="en-GB" sz="2300"/>
              <a:t>– only when it feels natural to do so and does not affect the flow of conversation.</a:t>
            </a:r>
          </a:p>
          <a:p>
            <a:pPr>
              <a:buFont typeface="Wingdings" panose="05000000000000000000" pitchFamily="2" charset="2"/>
              <a:buChar char="Ø"/>
            </a:pPr>
            <a:r>
              <a:rPr lang="en-GB" sz="2300"/>
              <a:t>If you do not understand what your child has said tell them what you do understand so they know where the communication has broken down and it gives them the opportunity to try again. </a:t>
            </a:r>
          </a:p>
        </p:txBody>
      </p:sp>
      <p:sp>
        <p:nvSpPr>
          <p:cNvPr id="2" name="Title 1"/>
          <p:cNvSpPr>
            <a:spLocks noGrp="1"/>
          </p:cNvSpPr>
          <p:nvPr>
            <p:ph type="title"/>
          </p:nvPr>
        </p:nvSpPr>
        <p:spPr>
          <a:xfrm>
            <a:off x="1758385" y="524592"/>
            <a:ext cx="8229600" cy="850106"/>
          </a:xfrm>
        </p:spPr>
        <p:txBody>
          <a:bodyPr/>
          <a:lstStyle/>
          <a:p>
            <a:r>
              <a:rPr lang="en-US" b="1">
                <a:solidFill>
                  <a:srgbClr val="002060"/>
                </a:solidFill>
              </a:rPr>
              <a:t>How to support SLCN?</a:t>
            </a:r>
            <a:endParaRPr lang="en-GB" b="1">
              <a:solidFill>
                <a:srgbClr val="002060"/>
              </a:solidFill>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24869" y="188641"/>
            <a:ext cx="792163"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9597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4969" y="2309435"/>
            <a:ext cx="8704681" cy="4332202"/>
          </a:xfrm>
          <a:ln>
            <a:solidFill>
              <a:srgbClr val="002060"/>
            </a:solidFill>
          </a:ln>
        </p:spPr>
        <p:txBody>
          <a:bodyPr>
            <a:noAutofit/>
          </a:bodyPr>
          <a:lstStyle/>
          <a:p>
            <a:pPr>
              <a:buFont typeface="Wingdings" panose="05000000000000000000" pitchFamily="2" charset="2"/>
              <a:buChar char="Ø"/>
            </a:pPr>
            <a:r>
              <a:rPr lang="en-GB" sz="2600"/>
              <a:t> </a:t>
            </a:r>
            <a:r>
              <a:rPr lang="en-GB"/>
              <a:t>Teach new words </a:t>
            </a:r>
            <a:r>
              <a:rPr lang="en-GB" b="1">
                <a:solidFill>
                  <a:schemeClr val="accent6">
                    <a:lumMod val="75000"/>
                  </a:schemeClr>
                </a:solidFill>
              </a:rPr>
              <a:t>within context </a:t>
            </a:r>
          </a:p>
          <a:p>
            <a:pPr>
              <a:buFont typeface="Wingdings" panose="05000000000000000000" pitchFamily="2" charset="2"/>
              <a:buChar char="Ø"/>
            </a:pPr>
            <a:r>
              <a:rPr lang="en-GB"/>
              <a:t> Use a </a:t>
            </a:r>
            <a:r>
              <a:rPr lang="en-GB" b="1">
                <a:solidFill>
                  <a:schemeClr val="accent6">
                    <a:lumMod val="75000"/>
                  </a:schemeClr>
                </a:solidFill>
              </a:rPr>
              <a:t>multi-sensory approach</a:t>
            </a:r>
            <a:r>
              <a:rPr lang="en-GB"/>
              <a:t>: where possible and appropriate, use objects,  pictures,  TV clips, demonstrations to support learning</a:t>
            </a:r>
          </a:p>
          <a:p>
            <a:pPr>
              <a:buFont typeface="Wingdings" panose="05000000000000000000" pitchFamily="2" charset="2"/>
              <a:buChar char="Ø"/>
            </a:pPr>
            <a:r>
              <a:rPr lang="en-GB"/>
              <a:t> Frequent </a:t>
            </a:r>
            <a:r>
              <a:rPr lang="en-GB" b="1"/>
              <a:t>repetition</a:t>
            </a:r>
            <a:r>
              <a:rPr lang="en-GB"/>
              <a:t> of new words, across different curricular activities </a:t>
            </a:r>
          </a:p>
          <a:p>
            <a:pPr>
              <a:buFont typeface="Wingdings" panose="05000000000000000000" pitchFamily="2" charset="2"/>
              <a:buChar char="Ø"/>
            </a:pPr>
            <a:r>
              <a:rPr lang="en-GB" b="1">
                <a:solidFill>
                  <a:schemeClr val="accent6">
                    <a:lumMod val="75000"/>
                  </a:schemeClr>
                </a:solidFill>
              </a:rPr>
              <a:t>Pre-teaching</a:t>
            </a:r>
            <a:r>
              <a:rPr lang="en-GB"/>
              <a:t> topic vocabulary </a:t>
            </a:r>
          </a:p>
          <a:p>
            <a:pPr>
              <a:buFont typeface="Wingdings" panose="05000000000000000000" pitchFamily="2" charset="2"/>
              <a:buChar char="Ø"/>
            </a:pPr>
            <a:r>
              <a:rPr lang="en-GB"/>
              <a:t> </a:t>
            </a:r>
            <a:r>
              <a:rPr lang="en-GB" b="1">
                <a:solidFill>
                  <a:schemeClr val="accent6">
                    <a:lumMod val="75000"/>
                  </a:schemeClr>
                </a:solidFill>
              </a:rPr>
              <a:t>Word maps </a:t>
            </a:r>
            <a:r>
              <a:rPr lang="en-GB">
                <a:solidFill>
                  <a:schemeClr val="accent6">
                    <a:lumMod val="75000"/>
                  </a:schemeClr>
                </a:solidFill>
                <a:sym typeface="Wingdings" panose="05000000000000000000" pitchFamily="2" charset="2"/>
              </a:rPr>
              <a:t> </a:t>
            </a:r>
            <a:r>
              <a:rPr lang="en-GB">
                <a:sym typeface="Wingdings" panose="05000000000000000000" pitchFamily="2" charset="2"/>
              </a:rPr>
              <a:t>single words</a:t>
            </a:r>
          </a:p>
          <a:p>
            <a:pPr>
              <a:buFont typeface="Wingdings" panose="05000000000000000000" pitchFamily="2" charset="2"/>
              <a:buChar char="Ø"/>
            </a:pPr>
            <a:r>
              <a:rPr lang="en-GB">
                <a:sym typeface="Wingdings" panose="05000000000000000000" pitchFamily="2" charset="2"/>
              </a:rPr>
              <a:t> </a:t>
            </a:r>
            <a:r>
              <a:rPr lang="en-GB" b="1">
                <a:solidFill>
                  <a:schemeClr val="accent6">
                    <a:lumMod val="75000"/>
                  </a:schemeClr>
                </a:solidFill>
                <a:sym typeface="Wingdings" panose="05000000000000000000" pitchFamily="2" charset="2"/>
              </a:rPr>
              <a:t>Mind maps </a:t>
            </a:r>
            <a:r>
              <a:rPr lang="en-GB">
                <a:solidFill>
                  <a:schemeClr val="accent6">
                    <a:lumMod val="75000"/>
                  </a:schemeClr>
                </a:solidFill>
                <a:sym typeface="Wingdings" panose="05000000000000000000" pitchFamily="2" charset="2"/>
              </a:rPr>
              <a:t> </a:t>
            </a:r>
            <a:r>
              <a:rPr lang="en-GB">
                <a:sym typeface="Wingdings" panose="05000000000000000000" pitchFamily="2" charset="2"/>
              </a:rPr>
              <a:t>topics</a:t>
            </a:r>
          </a:p>
          <a:p>
            <a:pPr>
              <a:buFont typeface="Wingdings" panose="05000000000000000000" pitchFamily="2" charset="2"/>
              <a:buChar char="Ø"/>
            </a:pPr>
            <a:r>
              <a:rPr lang="en-GB" b="1">
                <a:solidFill>
                  <a:schemeClr val="accent6">
                    <a:lumMod val="75000"/>
                  </a:schemeClr>
                </a:solidFill>
                <a:sym typeface="Wingdings" panose="05000000000000000000" pitchFamily="2" charset="2"/>
              </a:rPr>
              <a:t>Word walls/topic </a:t>
            </a:r>
            <a:r>
              <a:rPr lang="en-GB">
                <a:sym typeface="Wingdings" panose="05000000000000000000" pitchFamily="2" charset="2"/>
              </a:rPr>
              <a:t>walls</a:t>
            </a:r>
            <a:endParaRPr lang="en-GB"/>
          </a:p>
        </p:txBody>
      </p:sp>
      <p:sp>
        <p:nvSpPr>
          <p:cNvPr id="2" name="Title 1"/>
          <p:cNvSpPr>
            <a:spLocks noGrp="1"/>
          </p:cNvSpPr>
          <p:nvPr>
            <p:ph type="title"/>
          </p:nvPr>
        </p:nvSpPr>
        <p:spPr>
          <a:xfrm>
            <a:off x="1775521" y="569606"/>
            <a:ext cx="7848872" cy="1143000"/>
          </a:xfrm>
        </p:spPr>
        <p:txBody>
          <a:bodyPr>
            <a:normAutofit fontScale="90000"/>
          </a:bodyPr>
          <a:lstStyle/>
          <a:p>
            <a:r>
              <a:rPr lang="en-GB" b="1">
                <a:solidFill>
                  <a:srgbClr val="002060"/>
                </a:solidFill>
              </a:rPr>
              <a:t>How to support learning new words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4393" y="188641"/>
            <a:ext cx="792163"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An extensive set of 31 visual labels showing material, describing and  texture words. Ideal for … | Multisensory writing, Matter science, British  values display eyfs">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7134" y="2627353"/>
            <a:ext cx="2897381" cy="4014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3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49FB5C3-7336-4FE0-A30C-CC0A3646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3" name="Rectangle 12">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9FC567-B432-FFB8-0514-4AF0C3C27237}"/>
              </a:ext>
            </a:extLst>
          </p:cNvPr>
          <p:cNvSpPr>
            <a:spLocks noGrp="1"/>
          </p:cNvSpPr>
          <p:nvPr>
            <p:ph type="title"/>
          </p:nvPr>
        </p:nvSpPr>
        <p:spPr>
          <a:xfrm>
            <a:off x="1057025" y="567776"/>
            <a:ext cx="6153576" cy="1169585"/>
          </a:xfrm>
        </p:spPr>
        <p:txBody>
          <a:bodyPr anchor="b">
            <a:normAutofit/>
          </a:bodyPr>
          <a:lstStyle/>
          <a:p>
            <a:r>
              <a:rPr lang="en-US" sz="2500" b="1">
                <a:latin typeface="+mn-lt"/>
              </a:rPr>
              <a:t>BBCET Speech and Language Therapists </a:t>
            </a:r>
            <a:br>
              <a:rPr lang="en-US" sz="2500" b="1">
                <a:latin typeface="+mn-lt"/>
              </a:rPr>
            </a:br>
            <a:r>
              <a:rPr lang="en-US" sz="2500">
                <a:latin typeface="+mn-lt"/>
              </a:rPr>
              <a:t>Working in partnership with schools to:</a:t>
            </a:r>
            <a:endParaRPr lang="en-GB" sz="2500" b="1">
              <a:latin typeface="+mn-lt"/>
            </a:endParaRPr>
          </a:p>
        </p:txBody>
      </p:sp>
      <p:sp>
        <p:nvSpPr>
          <p:cNvPr id="18" name="Rectangle 17">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5AC04ED-6E88-39B9-745F-9740AA69DB29}"/>
              </a:ext>
            </a:extLst>
          </p:cNvPr>
          <p:cNvSpPr>
            <a:spLocks noGrp="1"/>
          </p:cNvSpPr>
          <p:nvPr>
            <p:ph idx="1"/>
          </p:nvPr>
        </p:nvSpPr>
        <p:spPr>
          <a:xfrm>
            <a:off x="1055715" y="1737361"/>
            <a:ext cx="5901407" cy="4403238"/>
          </a:xfrm>
        </p:spPr>
        <p:txBody>
          <a:bodyPr vert="horz" lIns="91440" tIns="45720" rIns="91440" bIns="45720" rtlCol="0" anchor="ctr">
            <a:normAutofit/>
          </a:bodyPr>
          <a:lstStyle/>
          <a:p>
            <a:pPr marL="0" indent="0">
              <a:buNone/>
            </a:pPr>
            <a:endParaRPr lang="en-US" sz="1600">
              <a:cs typeface="Calibri"/>
            </a:endParaRPr>
          </a:p>
          <a:p>
            <a:endParaRPr lang="en-US" sz="1600">
              <a:cs typeface="Calibri"/>
            </a:endParaRPr>
          </a:p>
          <a:p>
            <a:r>
              <a:rPr lang="en-US" sz="2200">
                <a:cs typeface="Calibri"/>
              </a:rPr>
              <a:t>Focus on Universal and Targeted support for Speech, Language and Communication Needs (SLCN)</a:t>
            </a:r>
            <a:endParaRPr lang="en-US" sz="2200"/>
          </a:p>
          <a:p>
            <a:r>
              <a:rPr lang="en-US" sz="2200">
                <a:cs typeface="Calibri"/>
              </a:rPr>
              <a:t>Identify what's in place and working well</a:t>
            </a:r>
          </a:p>
          <a:p>
            <a:r>
              <a:rPr lang="en-US" sz="2200">
                <a:cs typeface="Calibri"/>
              </a:rPr>
              <a:t>Identify new strategies, tools and intervention  – Secondary Language Link</a:t>
            </a:r>
          </a:p>
          <a:p>
            <a:r>
              <a:rPr lang="en-US" sz="2200">
                <a:cs typeface="Calibri"/>
              </a:rPr>
              <a:t>Training for school staff and families </a:t>
            </a:r>
          </a:p>
          <a:p>
            <a:r>
              <a:rPr lang="en-US" sz="2200">
                <a:cs typeface="Calibri"/>
              </a:rPr>
              <a:t>Support links with NHS Speech and Language Therapy </a:t>
            </a:r>
            <a:endParaRPr lang="en-GB" sz="2200"/>
          </a:p>
        </p:txBody>
      </p:sp>
      <p:pic>
        <p:nvPicPr>
          <p:cNvPr id="4" name="Picture 3">
            <a:extLst>
              <a:ext uri="{FF2B5EF4-FFF2-40B4-BE49-F238E27FC236}">
                <a16:creationId xmlns:a16="http://schemas.microsoft.com/office/drawing/2014/main" id="{DFDCE959-362E-38FA-6711-9EA36D14E0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9760" y="774285"/>
            <a:ext cx="1722933" cy="2581173"/>
          </a:xfrm>
          <a:prstGeom prst="rect">
            <a:avLst/>
          </a:prstGeom>
        </p:spPr>
      </p:pic>
      <p:pic>
        <p:nvPicPr>
          <p:cNvPr id="5" name="Picture 4" descr="A group of women smiling&#10;&#10;AI-generated content may be incorrect.">
            <a:extLst>
              <a:ext uri="{FF2B5EF4-FFF2-40B4-BE49-F238E27FC236}">
                <a16:creationId xmlns:a16="http://schemas.microsoft.com/office/drawing/2014/main" id="{AD229332-266F-D305-7E6F-D866B9E8EAE3}"/>
              </a:ext>
            </a:extLst>
          </p:cNvPr>
          <p:cNvPicPr>
            <a:picLocks noChangeAspect="1"/>
          </p:cNvPicPr>
          <p:nvPr/>
        </p:nvPicPr>
        <p:blipFill rotWithShape="1">
          <a:blip r:embed="rId4"/>
          <a:srcRect l="13613" t="20312" r="29885" b="21930"/>
          <a:stretch>
            <a:fillRect/>
          </a:stretch>
        </p:blipFill>
        <p:spPr>
          <a:xfrm>
            <a:off x="7457864" y="3575074"/>
            <a:ext cx="3366725" cy="2581173"/>
          </a:xfrm>
          <a:prstGeom prst="rect">
            <a:avLst/>
          </a:prstGeom>
        </p:spPr>
      </p:pic>
    </p:spTree>
    <p:extLst>
      <p:ext uri="{BB962C8B-B14F-4D97-AF65-F5344CB8AC3E}">
        <p14:creationId xmlns:p14="http://schemas.microsoft.com/office/powerpoint/2010/main" val="1913080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E29D3-558B-6CC9-E75C-ADDED96F722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2A0636-CCB0-F4A3-97F0-EC7CB03BF5B0}"/>
              </a:ext>
            </a:extLst>
          </p:cNvPr>
          <p:cNvSpPr>
            <a:spLocks noGrp="1"/>
          </p:cNvSpPr>
          <p:nvPr>
            <p:ph idx="1"/>
          </p:nvPr>
        </p:nvSpPr>
        <p:spPr>
          <a:xfrm>
            <a:off x="375651" y="2309435"/>
            <a:ext cx="9803773" cy="4332202"/>
          </a:xfrm>
          <a:ln>
            <a:solidFill>
              <a:srgbClr val="002060"/>
            </a:solidFill>
          </a:ln>
        </p:spPr>
        <p:txBody>
          <a:bodyPr>
            <a:noAutofit/>
          </a:bodyPr>
          <a:lstStyle/>
          <a:p>
            <a:pPr>
              <a:buFont typeface="Wingdings" panose="05000000000000000000" pitchFamily="2" charset="2"/>
              <a:buChar char="Ø"/>
            </a:pPr>
            <a:r>
              <a:rPr lang="en-GB" sz="2600" dirty="0"/>
              <a:t> </a:t>
            </a:r>
            <a:r>
              <a:rPr lang="en-GB" dirty="0"/>
              <a:t>Talk about new words your child has heard/been learning in school</a:t>
            </a:r>
          </a:p>
          <a:p>
            <a:pPr>
              <a:buFont typeface="Wingdings" panose="05000000000000000000" pitchFamily="2" charset="2"/>
              <a:buChar char="Ø"/>
            </a:pPr>
            <a:r>
              <a:rPr lang="en-GB" dirty="0"/>
              <a:t>Use a </a:t>
            </a:r>
            <a:r>
              <a:rPr lang="en-GB" b="1" dirty="0">
                <a:solidFill>
                  <a:schemeClr val="accent6">
                    <a:lumMod val="75000"/>
                  </a:schemeClr>
                </a:solidFill>
              </a:rPr>
              <a:t>multi-sensory approach</a:t>
            </a:r>
            <a:r>
              <a:rPr lang="en-GB" dirty="0"/>
              <a:t>: where possible and appropriate, use objects,  pictures,  TV clips</a:t>
            </a:r>
          </a:p>
          <a:p>
            <a:pPr>
              <a:buFont typeface="Wingdings" panose="05000000000000000000" pitchFamily="2" charset="2"/>
              <a:buChar char="Ø"/>
            </a:pPr>
            <a:r>
              <a:rPr lang="en-GB" dirty="0"/>
              <a:t>Frequent </a:t>
            </a:r>
            <a:r>
              <a:rPr lang="en-GB" b="1" dirty="0"/>
              <a:t>repetition</a:t>
            </a:r>
            <a:r>
              <a:rPr lang="en-GB" dirty="0"/>
              <a:t> of new words, across </a:t>
            </a:r>
            <a:r>
              <a:rPr lang="en-GB" b="1" dirty="0"/>
              <a:t>different contexts </a:t>
            </a:r>
            <a:r>
              <a:rPr lang="en-GB" dirty="0"/>
              <a:t>e.g. does a school word mean something else at home?</a:t>
            </a:r>
          </a:p>
          <a:p>
            <a:pPr>
              <a:buFont typeface="Wingdings" panose="05000000000000000000" pitchFamily="2" charset="2"/>
              <a:buChar char="Ø"/>
            </a:pPr>
            <a:r>
              <a:rPr lang="en-GB" dirty="0"/>
              <a:t>Create a culture of </a:t>
            </a:r>
            <a:r>
              <a:rPr lang="en-GB" b="1" dirty="0"/>
              <a:t>‘looking things up’</a:t>
            </a:r>
            <a:r>
              <a:rPr lang="en-GB" dirty="0"/>
              <a:t> e.g. ‘hmm I don’t know what that means shall we google it? (Or look in a dictionary)’</a:t>
            </a:r>
          </a:p>
          <a:p>
            <a:pPr>
              <a:buFont typeface="Wingdings" panose="05000000000000000000" pitchFamily="2" charset="2"/>
              <a:buChar char="Ø"/>
            </a:pPr>
            <a:r>
              <a:rPr lang="en-GB" dirty="0"/>
              <a:t>Recap any </a:t>
            </a:r>
            <a:r>
              <a:rPr lang="en-GB" b="1" dirty="0">
                <a:solidFill>
                  <a:schemeClr val="accent6">
                    <a:lumMod val="75000"/>
                  </a:schemeClr>
                </a:solidFill>
              </a:rPr>
              <a:t>pre-taught</a:t>
            </a:r>
            <a:r>
              <a:rPr lang="en-GB" dirty="0"/>
              <a:t> topic vocabulary from school</a:t>
            </a:r>
          </a:p>
          <a:p>
            <a:pPr>
              <a:buFont typeface="Wingdings" panose="05000000000000000000" pitchFamily="2" charset="2"/>
              <a:buChar char="Ø"/>
            </a:pPr>
            <a:r>
              <a:rPr lang="en-GB" dirty="0"/>
              <a:t> </a:t>
            </a:r>
            <a:r>
              <a:rPr lang="en-GB" b="1" dirty="0">
                <a:solidFill>
                  <a:schemeClr val="accent6">
                    <a:lumMod val="75000"/>
                  </a:schemeClr>
                </a:solidFill>
              </a:rPr>
              <a:t>Word maps </a:t>
            </a:r>
            <a:r>
              <a:rPr lang="en-GB" dirty="0">
                <a:solidFill>
                  <a:schemeClr val="accent6">
                    <a:lumMod val="75000"/>
                  </a:schemeClr>
                </a:solidFill>
                <a:sym typeface="Wingdings" panose="05000000000000000000" pitchFamily="2" charset="2"/>
              </a:rPr>
              <a:t> </a:t>
            </a:r>
            <a:r>
              <a:rPr lang="en-GB" dirty="0">
                <a:sym typeface="Wingdings" panose="05000000000000000000" pitchFamily="2" charset="2"/>
              </a:rPr>
              <a:t>single words</a:t>
            </a:r>
          </a:p>
          <a:p>
            <a:pPr>
              <a:buFont typeface="Wingdings" panose="05000000000000000000" pitchFamily="2" charset="2"/>
              <a:buChar char="Ø"/>
            </a:pPr>
            <a:r>
              <a:rPr lang="en-GB" dirty="0">
                <a:sym typeface="Wingdings" panose="05000000000000000000" pitchFamily="2" charset="2"/>
              </a:rPr>
              <a:t> </a:t>
            </a:r>
            <a:r>
              <a:rPr lang="en-GB" b="1" dirty="0">
                <a:solidFill>
                  <a:schemeClr val="accent6">
                    <a:lumMod val="75000"/>
                  </a:schemeClr>
                </a:solidFill>
                <a:sym typeface="Wingdings" panose="05000000000000000000" pitchFamily="2" charset="2"/>
              </a:rPr>
              <a:t>Mind maps </a:t>
            </a:r>
            <a:r>
              <a:rPr lang="en-GB" dirty="0">
                <a:solidFill>
                  <a:schemeClr val="accent6">
                    <a:lumMod val="75000"/>
                  </a:schemeClr>
                </a:solidFill>
                <a:sym typeface="Wingdings" panose="05000000000000000000" pitchFamily="2" charset="2"/>
              </a:rPr>
              <a:t> </a:t>
            </a:r>
            <a:r>
              <a:rPr lang="en-GB" dirty="0">
                <a:sym typeface="Wingdings" panose="05000000000000000000" pitchFamily="2" charset="2"/>
              </a:rPr>
              <a:t>topics</a:t>
            </a:r>
          </a:p>
        </p:txBody>
      </p:sp>
      <p:sp>
        <p:nvSpPr>
          <p:cNvPr id="2" name="Title 1">
            <a:extLst>
              <a:ext uri="{FF2B5EF4-FFF2-40B4-BE49-F238E27FC236}">
                <a16:creationId xmlns:a16="http://schemas.microsoft.com/office/drawing/2014/main" id="{EE3B247F-B5F9-0751-521D-8B81B0D564F8}"/>
              </a:ext>
            </a:extLst>
          </p:cNvPr>
          <p:cNvSpPr>
            <a:spLocks noGrp="1"/>
          </p:cNvSpPr>
          <p:nvPr>
            <p:ph type="title"/>
          </p:nvPr>
        </p:nvSpPr>
        <p:spPr>
          <a:xfrm>
            <a:off x="1115648" y="89747"/>
            <a:ext cx="9480176" cy="1496243"/>
          </a:xfrm>
        </p:spPr>
        <p:txBody>
          <a:bodyPr>
            <a:normAutofit/>
          </a:bodyPr>
          <a:lstStyle/>
          <a:p>
            <a:r>
              <a:rPr lang="en-GB" b="1">
                <a:solidFill>
                  <a:srgbClr val="002060"/>
                </a:solidFill>
              </a:rPr>
              <a:t>How to support learning new words</a:t>
            </a:r>
          </a:p>
        </p:txBody>
      </p:sp>
      <p:pic>
        <p:nvPicPr>
          <p:cNvPr id="4" name="Picture 2">
            <a:extLst>
              <a:ext uri="{FF2B5EF4-FFF2-40B4-BE49-F238E27FC236}">
                <a16:creationId xmlns:a16="http://schemas.microsoft.com/office/drawing/2014/main" id="{93688739-F209-35BF-0B2E-9B2D45F76F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3570" y="216363"/>
            <a:ext cx="792163"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Graphic 4" descr="House outline">
            <a:extLst>
              <a:ext uri="{FF2B5EF4-FFF2-40B4-BE49-F238E27FC236}">
                <a16:creationId xmlns:a16="http://schemas.microsoft.com/office/drawing/2014/main" id="{F89BF01F-8A3F-11D1-A816-3A843EF3B2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53002" y="1034661"/>
            <a:ext cx="1274774" cy="1274774"/>
          </a:xfrm>
          <a:prstGeom prst="rect">
            <a:avLst/>
          </a:prstGeom>
        </p:spPr>
      </p:pic>
      <p:sp>
        <p:nvSpPr>
          <p:cNvPr id="7" name="Star: 7 Points 6">
            <a:extLst>
              <a:ext uri="{FF2B5EF4-FFF2-40B4-BE49-F238E27FC236}">
                <a16:creationId xmlns:a16="http://schemas.microsoft.com/office/drawing/2014/main" id="{6C8E0E8F-1364-F3D9-6927-45B07CDF8A59}"/>
              </a:ext>
            </a:extLst>
          </p:cNvPr>
          <p:cNvSpPr/>
          <p:nvPr/>
        </p:nvSpPr>
        <p:spPr>
          <a:xfrm>
            <a:off x="7839635" y="4921624"/>
            <a:ext cx="2178423" cy="1491413"/>
          </a:xfrm>
          <a:prstGeom prst="star7">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Useful revision tools!</a:t>
            </a:r>
            <a:endParaRPr lang="en-GB">
              <a:solidFill>
                <a:schemeClr val="tx1"/>
              </a:solidFill>
            </a:endParaRPr>
          </a:p>
        </p:txBody>
      </p:sp>
    </p:spTree>
    <p:extLst>
      <p:ext uri="{BB962C8B-B14F-4D97-AF65-F5344CB8AC3E}">
        <p14:creationId xmlns:p14="http://schemas.microsoft.com/office/powerpoint/2010/main" val="346988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BE0230-3B9A-97EB-1069-D6C11099DE41}"/>
              </a:ext>
            </a:extLst>
          </p:cNvPr>
          <p:cNvPicPr>
            <a:picLocks noChangeAspect="1"/>
          </p:cNvPicPr>
          <p:nvPr/>
        </p:nvPicPr>
        <p:blipFill>
          <a:blip r:embed="rId2"/>
          <a:stretch>
            <a:fillRect/>
          </a:stretch>
        </p:blipFill>
        <p:spPr>
          <a:xfrm>
            <a:off x="5622257" y="0"/>
            <a:ext cx="5132439" cy="6858000"/>
          </a:xfrm>
          <a:prstGeom prst="rect">
            <a:avLst/>
          </a:prstGeom>
        </p:spPr>
      </p:pic>
      <p:sp>
        <p:nvSpPr>
          <p:cNvPr id="3" name="Title 1">
            <a:extLst>
              <a:ext uri="{FF2B5EF4-FFF2-40B4-BE49-F238E27FC236}">
                <a16:creationId xmlns:a16="http://schemas.microsoft.com/office/drawing/2014/main" id="{1731BD0F-A943-DCAB-3B81-F0DE845E0FAB}"/>
              </a:ext>
            </a:extLst>
          </p:cNvPr>
          <p:cNvSpPr txBox="1">
            <a:spLocks/>
          </p:cNvSpPr>
          <p:nvPr/>
        </p:nvSpPr>
        <p:spPr>
          <a:xfrm>
            <a:off x="1174444" y="593551"/>
            <a:ext cx="8229600" cy="7770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b="1">
                <a:solidFill>
                  <a:srgbClr val="002060"/>
                </a:solidFill>
              </a:rPr>
              <a:t>Word Maps</a:t>
            </a:r>
          </a:p>
        </p:txBody>
      </p:sp>
      <p:sp>
        <p:nvSpPr>
          <p:cNvPr id="4" name="TextBox 3">
            <a:extLst>
              <a:ext uri="{FF2B5EF4-FFF2-40B4-BE49-F238E27FC236}">
                <a16:creationId xmlns:a16="http://schemas.microsoft.com/office/drawing/2014/main" id="{EAF0D961-854E-B4DB-48EA-CD8F12F838A5}"/>
              </a:ext>
            </a:extLst>
          </p:cNvPr>
          <p:cNvSpPr txBox="1"/>
          <p:nvPr/>
        </p:nvSpPr>
        <p:spPr>
          <a:xfrm>
            <a:off x="1437304" y="1814497"/>
            <a:ext cx="2664296" cy="4154984"/>
          </a:xfrm>
          <a:prstGeom prst="rect">
            <a:avLst/>
          </a:prstGeom>
          <a:no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00"/>
                </a:solidFill>
                <a:effectLst/>
                <a:uLnTx/>
                <a:uFillTx/>
                <a:latin typeface="Candara"/>
                <a:ea typeface="+mn-ea"/>
                <a:cs typeface="+mn-cs"/>
              </a:rPr>
              <a:t>Important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ndar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ndara"/>
                <a:ea typeface="+mn-ea"/>
                <a:cs typeface="+mn-cs"/>
              </a:rPr>
              <a:t>Research has highlighted the importance of talking about </a:t>
            </a:r>
            <a:r>
              <a:rPr kumimoji="0" lang="en-GB" sz="2400" b="1" i="0" u="none" strike="noStrike" kern="1200" cap="none" spc="0" normalizeH="0" baseline="0" noProof="0">
                <a:ln>
                  <a:noFill/>
                </a:ln>
                <a:solidFill>
                  <a:prstClr val="black"/>
                </a:solidFill>
                <a:effectLst/>
                <a:uLnTx/>
                <a:uFillTx/>
                <a:latin typeface="Candara"/>
                <a:ea typeface="+mn-ea"/>
                <a:cs typeface="+mn-cs"/>
              </a:rPr>
              <a:t>different forms </a:t>
            </a:r>
            <a:r>
              <a:rPr kumimoji="0" lang="en-GB" sz="2400" b="0" i="0" u="none" strike="noStrike" kern="1200" cap="none" spc="0" normalizeH="0" baseline="0" noProof="0">
                <a:ln>
                  <a:noFill/>
                </a:ln>
                <a:solidFill>
                  <a:prstClr val="black"/>
                </a:solidFill>
                <a:effectLst/>
                <a:uLnTx/>
                <a:uFillTx/>
                <a:latin typeface="Candara"/>
                <a:ea typeface="+mn-ea"/>
                <a:cs typeface="+mn-cs"/>
              </a:rPr>
              <a:t>of the word and the student practicing using the word in a </a:t>
            </a:r>
            <a:r>
              <a:rPr kumimoji="0" lang="en-GB" sz="2400" b="1" i="0" u="none" strike="noStrike" kern="1200" cap="none" spc="0" normalizeH="0" baseline="0" noProof="0">
                <a:ln>
                  <a:noFill/>
                </a:ln>
                <a:solidFill>
                  <a:prstClr val="black"/>
                </a:solidFill>
                <a:effectLst/>
                <a:uLnTx/>
                <a:uFillTx/>
                <a:latin typeface="Candara"/>
                <a:ea typeface="+mn-ea"/>
                <a:cs typeface="+mn-cs"/>
              </a:rPr>
              <a:t>sentence</a:t>
            </a:r>
            <a:r>
              <a:rPr kumimoji="0" lang="en-GB" sz="2400" b="0" i="0" u="none" strike="noStrike" kern="1200" cap="none" spc="0" normalizeH="0" baseline="0" noProof="0">
                <a:ln>
                  <a:noFill/>
                </a:ln>
                <a:solidFill>
                  <a:prstClr val="black"/>
                </a:solidFill>
                <a:effectLst/>
                <a:uLnTx/>
                <a:uFillTx/>
                <a:latin typeface="Candara"/>
                <a:ea typeface="+mn-ea"/>
                <a:cs typeface="+mn-cs"/>
              </a:rPr>
              <a:t>! </a:t>
            </a:r>
          </a:p>
        </p:txBody>
      </p:sp>
      <p:pic>
        <p:nvPicPr>
          <p:cNvPr id="5" name="Picture 2">
            <a:extLst>
              <a:ext uri="{FF2B5EF4-FFF2-40B4-BE49-F238E27FC236}">
                <a16:creationId xmlns:a16="http://schemas.microsoft.com/office/drawing/2014/main" id="{0FB34A97-E5D7-3CDA-84A2-02F739E803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922" y="127573"/>
            <a:ext cx="792163"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6467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35874-1259-1B47-B72E-93F93C31212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3CC578B-715C-58A4-D74C-BF4C815DAE80}"/>
              </a:ext>
            </a:extLst>
          </p:cNvPr>
          <p:cNvPicPr>
            <a:picLocks noChangeAspect="1"/>
          </p:cNvPicPr>
          <p:nvPr/>
        </p:nvPicPr>
        <p:blipFill>
          <a:blip r:embed="rId2"/>
          <a:stretch>
            <a:fillRect/>
          </a:stretch>
        </p:blipFill>
        <p:spPr>
          <a:xfrm>
            <a:off x="9736481" y="3576917"/>
            <a:ext cx="2455519" cy="3281082"/>
          </a:xfrm>
          <a:prstGeom prst="rect">
            <a:avLst/>
          </a:prstGeom>
        </p:spPr>
      </p:pic>
      <p:sp>
        <p:nvSpPr>
          <p:cNvPr id="3" name="Title 1">
            <a:extLst>
              <a:ext uri="{FF2B5EF4-FFF2-40B4-BE49-F238E27FC236}">
                <a16:creationId xmlns:a16="http://schemas.microsoft.com/office/drawing/2014/main" id="{80460799-D56D-BF35-B77F-DCC670AED235}"/>
              </a:ext>
            </a:extLst>
          </p:cNvPr>
          <p:cNvSpPr txBox="1">
            <a:spLocks/>
          </p:cNvSpPr>
          <p:nvPr/>
        </p:nvSpPr>
        <p:spPr>
          <a:xfrm>
            <a:off x="1174444" y="240525"/>
            <a:ext cx="8229600" cy="7770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b="1" dirty="0">
                <a:solidFill>
                  <a:srgbClr val="002060"/>
                </a:solidFill>
              </a:rPr>
              <a:t>Word Maps – Example </a:t>
            </a:r>
          </a:p>
        </p:txBody>
      </p:sp>
      <p:pic>
        <p:nvPicPr>
          <p:cNvPr id="5" name="Picture 2">
            <a:extLst>
              <a:ext uri="{FF2B5EF4-FFF2-40B4-BE49-F238E27FC236}">
                <a16:creationId xmlns:a16="http://schemas.microsoft.com/office/drawing/2014/main" id="{5EF14434-D42F-A203-D32E-12E074093C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922" y="127573"/>
            <a:ext cx="792163"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177F1DA9-8460-E526-9625-FC2169E85795}"/>
              </a:ext>
            </a:extLst>
          </p:cNvPr>
          <p:cNvSpPr/>
          <p:nvPr/>
        </p:nvSpPr>
        <p:spPr>
          <a:xfrm>
            <a:off x="3443305" y="3196196"/>
            <a:ext cx="2774576" cy="94549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Resolution</a:t>
            </a:r>
            <a:endParaRPr lang="en-GB" sz="4000" dirty="0"/>
          </a:p>
        </p:txBody>
      </p:sp>
      <p:sp>
        <p:nvSpPr>
          <p:cNvPr id="7" name="Oval 6">
            <a:extLst>
              <a:ext uri="{FF2B5EF4-FFF2-40B4-BE49-F238E27FC236}">
                <a16:creationId xmlns:a16="http://schemas.microsoft.com/office/drawing/2014/main" id="{517658C2-5109-FA87-9AB5-000137DB7213}"/>
              </a:ext>
            </a:extLst>
          </p:cNvPr>
          <p:cNvSpPr/>
          <p:nvPr/>
        </p:nvSpPr>
        <p:spPr>
          <a:xfrm>
            <a:off x="6357692" y="1192371"/>
            <a:ext cx="2357785" cy="1210235"/>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lumMod val="75000"/>
                  </a:schemeClr>
                </a:solidFill>
              </a:rPr>
              <a:t>Definition</a:t>
            </a:r>
            <a:endParaRPr lang="en-GB" sz="2400" dirty="0">
              <a:solidFill>
                <a:schemeClr val="tx2">
                  <a:lumMod val="75000"/>
                </a:schemeClr>
              </a:solidFill>
            </a:endParaRPr>
          </a:p>
        </p:txBody>
      </p:sp>
      <p:sp>
        <p:nvSpPr>
          <p:cNvPr id="8" name="Oval 7">
            <a:extLst>
              <a:ext uri="{FF2B5EF4-FFF2-40B4-BE49-F238E27FC236}">
                <a16:creationId xmlns:a16="http://schemas.microsoft.com/office/drawing/2014/main" id="{01C03A55-208F-FC7C-5BDC-1FF4B423C251}"/>
              </a:ext>
            </a:extLst>
          </p:cNvPr>
          <p:cNvSpPr/>
          <p:nvPr/>
        </p:nvSpPr>
        <p:spPr>
          <a:xfrm>
            <a:off x="6705486" y="3196196"/>
            <a:ext cx="2357785" cy="1210235"/>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lumMod val="75000"/>
                  </a:schemeClr>
                </a:solidFill>
              </a:rPr>
              <a:t>School subject</a:t>
            </a:r>
            <a:endParaRPr lang="en-GB" sz="2400" dirty="0">
              <a:solidFill>
                <a:schemeClr val="tx2">
                  <a:lumMod val="75000"/>
                </a:schemeClr>
              </a:solidFill>
            </a:endParaRPr>
          </a:p>
        </p:txBody>
      </p:sp>
      <p:sp>
        <p:nvSpPr>
          <p:cNvPr id="10" name="Oval 9">
            <a:extLst>
              <a:ext uri="{FF2B5EF4-FFF2-40B4-BE49-F238E27FC236}">
                <a16:creationId xmlns:a16="http://schemas.microsoft.com/office/drawing/2014/main" id="{386637F9-18EA-45ED-F87F-B4EE2EBD7B2C}"/>
              </a:ext>
            </a:extLst>
          </p:cNvPr>
          <p:cNvSpPr/>
          <p:nvPr/>
        </p:nvSpPr>
        <p:spPr>
          <a:xfrm>
            <a:off x="717714" y="3120518"/>
            <a:ext cx="2357785" cy="1210235"/>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lumMod val="75000"/>
                  </a:schemeClr>
                </a:solidFill>
              </a:rPr>
              <a:t>Where? </a:t>
            </a:r>
            <a:endParaRPr lang="en-GB" sz="2400" dirty="0">
              <a:solidFill>
                <a:schemeClr val="tx2">
                  <a:lumMod val="75000"/>
                </a:schemeClr>
              </a:solidFill>
            </a:endParaRPr>
          </a:p>
        </p:txBody>
      </p:sp>
      <p:sp>
        <p:nvSpPr>
          <p:cNvPr id="11" name="Oval 10">
            <a:extLst>
              <a:ext uri="{FF2B5EF4-FFF2-40B4-BE49-F238E27FC236}">
                <a16:creationId xmlns:a16="http://schemas.microsoft.com/office/drawing/2014/main" id="{9464115F-1447-88D0-1901-5242A84B9246}"/>
              </a:ext>
            </a:extLst>
          </p:cNvPr>
          <p:cNvSpPr/>
          <p:nvPr/>
        </p:nvSpPr>
        <p:spPr>
          <a:xfrm>
            <a:off x="729718" y="1750717"/>
            <a:ext cx="2357785" cy="1210235"/>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lumMod val="75000"/>
                  </a:schemeClr>
                </a:solidFill>
              </a:rPr>
              <a:t>Number of syllables?</a:t>
            </a:r>
            <a:endParaRPr lang="en-GB" sz="2400" dirty="0">
              <a:solidFill>
                <a:schemeClr val="tx2">
                  <a:lumMod val="75000"/>
                </a:schemeClr>
              </a:solidFill>
            </a:endParaRPr>
          </a:p>
        </p:txBody>
      </p:sp>
      <p:sp>
        <p:nvSpPr>
          <p:cNvPr id="12" name="Oval 11">
            <a:extLst>
              <a:ext uri="{FF2B5EF4-FFF2-40B4-BE49-F238E27FC236}">
                <a16:creationId xmlns:a16="http://schemas.microsoft.com/office/drawing/2014/main" id="{1E2DF6A3-EBB7-469C-64CB-E606EE30AD72}"/>
              </a:ext>
            </a:extLst>
          </p:cNvPr>
          <p:cNvSpPr/>
          <p:nvPr/>
        </p:nvSpPr>
        <p:spPr>
          <a:xfrm>
            <a:off x="2597178" y="1243345"/>
            <a:ext cx="2357785" cy="1210235"/>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lumMod val="75000"/>
                  </a:schemeClr>
                </a:solidFill>
              </a:rPr>
              <a:t>Rhyming word</a:t>
            </a:r>
            <a:endParaRPr lang="en-GB" sz="2400" dirty="0">
              <a:solidFill>
                <a:schemeClr val="tx2">
                  <a:lumMod val="75000"/>
                </a:schemeClr>
              </a:solidFill>
            </a:endParaRPr>
          </a:p>
        </p:txBody>
      </p:sp>
      <p:sp>
        <p:nvSpPr>
          <p:cNvPr id="13" name="Oval 12">
            <a:extLst>
              <a:ext uri="{FF2B5EF4-FFF2-40B4-BE49-F238E27FC236}">
                <a16:creationId xmlns:a16="http://schemas.microsoft.com/office/drawing/2014/main" id="{9FA7C60E-4D6C-9209-44D8-BB988A585566}"/>
              </a:ext>
            </a:extLst>
          </p:cNvPr>
          <p:cNvSpPr/>
          <p:nvPr/>
        </p:nvSpPr>
        <p:spPr>
          <a:xfrm>
            <a:off x="9016026" y="1966085"/>
            <a:ext cx="2357785" cy="1210235"/>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lumMod val="75000"/>
                  </a:schemeClr>
                </a:solidFill>
              </a:rPr>
              <a:t>Word type</a:t>
            </a:r>
            <a:endParaRPr lang="en-GB" sz="2400" dirty="0">
              <a:solidFill>
                <a:schemeClr val="tx2">
                  <a:lumMod val="75000"/>
                </a:schemeClr>
              </a:solidFill>
            </a:endParaRPr>
          </a:p>
        </p:txBody>
      </p:sp>
      <p:sp>
        <p:nvSpPr>
          <p:cNvPr id="16" name="Oval 15">
            <a:extLst>
              <a:ext uri="{FF2B5EF4-FFF2-40B4-BE49-F238E27FC236}">
                <a16:creationId xmlns:a16="http://schemas.microsoft.com/office/drawing/2014/main" id="{7423BC97-4EAF-21C3-230B-E01520E9637A}"/>
              </a:ext>
            </a:extLst>
          </p:cNvPr>
          <p:cNvSpPr/>
          <p:nvPr/>
        </p:nvSpPr>
        <p:spPr>
          <a:xfrm>
            <a:off x="7616003" y="4175819"/>
            <a:ext cx="2120478" cy="1119507"/>
          </a:xfrm>
          <a:prstGeom prst="ellips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lumMod val="75000"/>
                  </a:schemeClr>
                </a:solidFill>
              </a:rPr>
              <a:t>Art / Graphic design</a:t>
            </a:r>
            <a:endParaRPr lang="en-GB" sz="2400" dirty="0">
              <a:solidFill>
                <a:schemeClr val="tx2">
                  <a:lumMod val="75000"/>
                </a:schemeClr>
              </a:solidFill>
            </a:endParaRPr>
          </a:p>
        </p:txBody>
      </p:sp>
      <p:sp>
        <p:nvSpPr>
          <p:cNvPr id="17" name="Oval 16">
            <a:extLst>
              <a:ext uri="{FF2B5EF4-FFF2-40B4-BE49-F238E27FC236}">
                <a16:creationId xmlns:a16="http://schemas.microsoft.com/office/drawing/2014/main" id="{3614DCE8-12BC-8B84-2C06-2FC89E73D181}"/>
              </a:ext>
            </a:extLst>
          </p:cNvPr>
          <p:cNvSpPr/>
          <p:nvPr/>
        </p:nvSpPr>
        <p:spPr>
          <a:xfrm>
            <a:off x="10120214" y="1341091"/>
            <a:ext cx="1879530" cy="1014744"/>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lumMod val="75000"/>
                  </a:schemeClr>
                </a:solidFill>
              </a:rPr>
              <a:t>Noun</a:t>
            </a:r>
            <a:endParaRPr lang="en-GB" sz="2400" dirty="0">
              <a:solidFill>
                <a:schemeClr val="tx2">
                  <a:lumMod val="75000"/>
                </a:schemeClr>
              </a:solidFill>
            </a:endParaRPr>
          </a:p>
        </p:txBody>
      </p:sp>
      <p:sp>
        <p:nvSpPr>
          <p:cNvPr id="18" name="Oval 17">
            <a:extLst>
              <a:ext uri="{FF2B5EF4-FFF2-40B4-BE49-F238E27FC236}">
                <a16:creationId xmlns:a16="http://schemas.microsoft.com/office/drawing/2014/main" id="{3A8C27AC-F538-CEC6-0FAD-52181B68A064}"/>
              </a:ext>
            </a:extLst>
          </p:cNvPr>
          <p:cNvSpPr/>
          <p:nvPr/>
        </p:nvSpPr>
        <p:spPr>
          <a:xfrm>
            <a:off x="44266" y="1501027"/>
            <a:ext cx="1148175" cy="694872"/>
          </a:xfrm>
          <a:prstGeom prst="ellipse">
            <a:avLst/>
          </a:prstGeom>
          <a:solidFill>
            <a:srgbClr val="CC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lumMod val="75000"/>
                  </a:schemeClr>
                </a:solidFill>
              </a:rPr>
              <a:t>4</a:t>
            </a:r>
            <a:endParaRPr lang="en-GB" sz="2400" dirty="0">
              <a:solidFill>
                <a:schemeClr val="tx2">
                  <a:lumMod val="75000"/>
                </a:schemeClr>
              </a:solidFill>
            </a:endParaRPr>
          </a:p>
        </p:txBody>
      </p:sp>
      <p:sp>
        <p:nvSpPr>
          <p:cNvPr id="19" name="Oval 18">
            <a:extLst>
              <a:ext uri="{FF2B5EF4-FFF2-40B4-BE49-F238E27FC236}">
                <a16:creationId xmlns:a16="http://schemas.microsoft.com/office/drawing/2014/main" id="{F26D802E-BC9B-617D-57CA-33755DAD8534}"/>
              </a:ext>
            </a:extLst>
          </p:cNvPr>
          <p:cNvSpPr/>
          <p:nvPr/>
        </p:nvSpPr>
        <p:spPr>
          <a:xfrm>
            <a:off x="3939881" y="1942005"/>
            <a:ext cx="1986139" cy="1014744"/>
          </a:xfrm>
          <a:prstGeom prst="ellipse">
            <a:avLst/>
          </a:prstGeom>
          <a:solidFill>
            <a:srgbClr val="CC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lumMod val="75000"/>
                  </a:schemeClr>
                </a:solidFill>
              </a:rPr>
              <a:t>Pollution</a:t>
            </a:r>
            <a:endParaRPr lang="en-GB" sz="2400" dirty="0">
              <a:solidFill>
                <a:schemeClr val="tx2">
                  <a:lumMod val="75000"/>
                </a:schemeClr>
              </a:solidFill>
            </a:endParaRPr>
          </a:p>
        </p:txBody>
      </p:sp>
      <p:sp>
        <p:nvSpPr>
          <p:cNvPr id="21" name="TextBox 20">
            <a:extLst>
              <a:ext uri="{FF2B5EF4-FFF2-40B4-BE49-F238E27FC236}">
                <a16:creationId xmlns:a16="http://schemas.microsoft.com/office/drawing/2014/main" id="{2DFB5B5F-2917-77E1-328E-818780F386BE}"/>
              </a:ext>
            </a:extLst>
          </p:cNvPr>
          <p:cNvSpPr txBox="1"/>
          <p:nvPr/>
        </p:nvSpPr>
        <p:spPr>
          <a:xfrm>
            <a:off x="7184250" y="571527"/>
            <a:ext cx="4439588" cy="646331"/>
          </a:xfrm>
          <a:prstGeom prst="rect">
            <a:avLst/>
          </a:prstGeom>
          <a:solidFill>
            <a:schemeClr val="accent2">
              <a:lumMod val="40000"/>
              <a:lumOff val="60000"/>
            </a:schemeClr>
          </a:solidFill>
          <a:ln>
            <a:solidFill>
              <a:schemeClr val="accent1">
                <a:shade val="15000"/>
              </a:schemeClr>
            </a:solidFill>
          </a:ln>
        </p:spPr>
        <p:txBody>
          <a:bodyPr wrap="square">
            <a:spAutoFit/>
          </a:bodyPr>
          <a:lstStyle/>
          <a:p>
            <a:pPr algn="ctr"/>
            <a:r>
              <a:rPr lang="en-US" b="1" i="0" dirty="0">
                <a:solidFill>
                  <a:srgbClr val="000000"/>
                </a:solidFill>
                <a:effectLst/>
              </a:rPr>
              <a:t>Image resolution refers to the amount of detail an image holds</a:t>
            </a:r>
            <a:endParaRPr lang="en-GB" dirty="0"/>
          </a:p>
        </p:txBody>
      </p:sp>
      <p:pic>
        <p:nvPicPr>
          <p:cNvPr id="23" name="Picture 22">
            <a:extLst>
              <a:ext uri="{FF2B5EF4-FFF2-40B4-BE49-F238E27FC236}">
                <a16:creationId xmlns:a16="http://schemas.microsoft.com/office/drawing/2014/main" id="{9F7C1D14-BDD5-1F35-B4CD-07218307DBCC}"/>
              </a:ext>
            </a:extLst>
          </p:cNvPr>
          <p:cNvPicPr>
            <a:picLocks noChangeAspect="1"/>
          </p:cNvPicPr>
          <p:nvPr/>
        </p:nvPicPr>
        <p:blipFill>
          <a:blip r:embed="rId4"/>
          <a:stretch>
            <a:fillRect/>
          </a:stretch>
        </p:blipFill>
        <p:spPr>
          <a:xfrm>
            <a:off x="2329931" y="5005128"/>
            <a:ext cx="3219900" cy="1852871"/>
          </a:xfrm>
          <a:prstGeom prst="rect">
            <a:avLst/>
          </a:prstGeom>
        </p:spPr>
      </p:pic>
      <p:sp>
        <p:nvSpPr>
          <p:cNvPr id="24" name="Oval 23">
            <a:extLst>
              <a:ext uri="{FF2B5EF4-FFF2-40B4-BE49-F238E27FC236}">
                <a16:creationId xmlns:a16="http://schemas.microsoft.com/office/drawing/2014/main" id="{2BC4EAD0-4AFA-5F8A-1192-56F996DE5FE6}"/>
              </a:ext>
            </a:extLst>
          </p:cNvPr>
          <p:cNvSpPr/>
          <p:nvPr/>
        </p:nvSpPr>
        <p:spPr>
          <a:xfrm>
            <a:off x="98895" y="4073072"/>
            <a:ext cx="2671200" cy="977000"/>
          </a:xfrm>
          <a:prstGeom prst="ellipse">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lumMod val="75000"/>
                  </a:schemeClr>
                </a:solidFill>
              </a:rPr>
              <a:t>Photography</a:t>
            </a:r>
            <a:endParaRPr lang="en-GB" sz="2400" dirty="0">
              <a:solidFill>
                <a:schemeClr val="tx2">
                  <a:lumMod val="75000"/>
                </a:schemeClr>
              </a:solidFill>
            </a:endParaRPr>
          </a:p>
        </p:txBody>
      </p:sp>
      <p:sp>
        <p:nvSpPr>
          <p:cNvPr id="14" name="Oval 13">
            <a:extLst>
              <a:ext uri="{FF2B5EF4-FFF2-40B4-BE49-F238E27FC236}">
                <a16:creationId xmlns:a16="http://schemas.microsoft.com/office/drawing/2014/main" id="{8B7DF38D-89A3-0028-3D1E-7CB60351827D}"/>
              </a:ext>
            </a:extLst>
          </p:cNvPr>
          <p:cNvSpPr/>
          <p:nvPr/>
        </p:nvSpPr>
        <p:spPr>
          <a:xfrm>
            <a:off x="4822332" y="4298061"/>
            <a:ext cx="2357785" cy="1210235"/>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lumMod val="75000"/>
                  </a:schemeClr>
                </a:solidFill>
              </a:rPr>
              <a:t>Looks like</a:t>
            </a:r>
            <a:endParaRPr lang="en-GB" sz="2400" dirty="0">
              <a:solidFill>
                <a:schemeClr val="tx2">
                  <a:lumMod val="75000"/>
                </a:schemeClr>
              </a:solidFill>
            </a:endParaRPr>
          </a:p>
        </p:txBody>
      </p:sp>
    </p:spTree>
    <p:extLst>
      <p:ext uri="{BB962C8B-B14F-4D97-AF65-F5344CB8AC3E}">
        <p14:creationId xmlns:p14="http://schemas.microsoft.com/office/powerpoint/2010/main" val="91773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ight click and select copy"/>
          <p:cNvPicPr/>
          <p:nvPr/>
        </p:nvPicPr>
        <p:blipFill rotWithShape="1">
          <a:blip r:embed="rId4">
            <a:extLst>
              <a:ext uri="{28A0092B-C50C-407E-A947-70E740481C1C}">
                <a14:useLocalDpi xmlns:a14="http://schemas.microsoft.com/office/drawing/2010/main" val="0"/>
              </a:ext>
            </a:extLst>
          </a:blip>
          <a:srcRect b="13104"/>
          <a:stretch/>
        </p:blipFill>
        <p:spPr bwMode="auto">
          <a:xfrm>
            <a:off x="8169161" y="4381158"/>
            <a:ext cx="2158180" cy="2122209"/>
          </a:xfrm>
          <a:prstGeom prst="rect">
            <a:avLst/>
          </a:prstGeom>
          <a:noFill/>
          <a:ln>
            <a:noFill/>
          </a:ln>
        </p:spPr>
      </p:pic>
      <p:sp>
        <p:nvSpPr>
          <p:cNvPr id="3" name="Content Placeholder 2"/>
          <p:cNvSpPr>
            <a:spLocks noGrp="1"/>
          </p:cNvSpPr>
          <p:nvPr>
            <p:ph idx="1"/>
          </p:nvPr>
        </p:nvSpPr>
        <p:spPr>
          <a:xfrm>
            <a:off x="295835" y="2092958"/>
            <a:ext cx="11675573" cy="4576401"/>
          </a:xfrm>
          <a:ln>
            <a:solidFill>
              <a:srgbClr val="002060"/>
            </a:solidFill>
          </a:ln>
        </p:spPr>
        <p:txBody>
          <a:bodyPr>
            <a:normAutofit fontScale="25000" lnSpcReduction="20000"/>
          </a:bodyPr>
          <a:lstStyle/>
          <a:p>
            <a:pPr>
              <a:lnSpc>
                <a:spcPct val="110000"/>
              </a:lnSpc>
            </a:pPr>
            <a:r>
              <a:rPr lang="en-GB" sz="9200" dirty="0"/>
              <a:t>Give your child </a:t>
            </a:r>
            <a:r>
              <a:rPr lang="en-GB" sz="9200" b="1" dirty="0"/>
              <a:t>time</a:t>
            </a:r>
          </a:p>
          <a:p>
            <a:pPr>
              <a:lnSpc>
                <a:spcPct val="110000"/>
              </a:lnSpc>
            </a:pPr>
            <a:r>
              <a:rPr lang="en-GB" sz="9200" dirty="0"/>
              <a:t>If you know the word, </a:t>
            </a:r>
            <a:r>
              <a:rPr lang="en-GB" sz="9200" b="1" dirty="0"/>
              <a:t>prompt</a:t>
            </a:r>
            <a:r>
              <a:rPr lang="en-GB" sz="9200" dirty="0"/>
              <a:t> them to think of their word maps or other things they know about the word:</a:t>
            </a:r>
            <a:br>
              <a:rPr lang="en-GB" sz="9200" dirty="0"/>
            </a:br>
            <a:r>
              <a:rPr lang="en-GB" sz="9200" dirty="0"/>
              <a:t>You could then:</a:t>
            </a:r>
            <a:br>
              <a:rPr lang="en-GB" sz="9200" dirty="0"/>
            </a:br>
            <a:r>
              <a:rPr lang="en-GB" sz="9200" i="1" dirty="0"/>
              <a:t>tell them the first sound, where would you find it, what category it belongs to etc. </a:t>
            </a:r>
          </a:p>
          <a:p>
            <a:pPr>
              <a:lnSpc>
                <a:spcPct val="110000"/>
              </a:lnSpc>
            </a:pPr>
            <a:r>
              <a:rPr lang="en-GB" sz="9200" dirty="0"/>
              <a:t>If they cannot think of the word </a:t>
            </a:r>
            <a:r>
              <a:rPr lang="en-GB" sz="9200" b="1" dirty="0"/>
              <a:t>and you know it</a:t>
            </a:r>
            <a:r>
              <a:rPr lang="en-GB" sz="9200" dirty="0"/>
              <a:t>, give them a choice:</a:t>
            </a:r>
            <a:br>
              <a:rPr lang="en-GB" sz="9200" dirty="0"/>
            </a:br>
            <a:r>
              <a:rPr lang="en-GB" sz="9200" i="1" dirty="0">
                <a:solidFill>
                  <a:schemeClr val="accent6">
                    <a:lumMod val="75000"/>
                  </a:schemeClr>
                </a:solidFill>
              </a:rPr>
              <a:t>“Did you mean </a:t>
            </a:r>
            <a:r>
              <a:rPr lang="en-GB" sz="9200" i="1" u="sng" dirty="0">
                <a:solidFill>
                  <a:schemeClr val="accent6">
                    <a:lumMod val="75000"/>
                  </a:schemeClr>
                </a:solidFill>
              </a:rPr>
              <a:t>rocket</a:t>
            </a:r>
            <a:r>
              <a:rPr lang="en-GB" sz="9200" i="1" dirty="0">
                <a:solidFill>
                  <a:schemeClr val="accent6">
                    <a:lumMod val="75000"/>
                  </a:schemeClr>
                </a:solidFill>
              </a:rPr>
              <a:t> or </a:t>
            </a:r>
            <a:r>
              <a:rPr lang="en-GB" sz="9200" i="1" u="sng" dirty="0">
                <a:solidFill>
                  <a:schemeClr val="accent6">
                    <a:lumMod val="75000"/>
                  </a:schemeClr>
                </a:solidFill>
              </a:rPr>
              <a:t>spaceship</a:t>
            </a:r>
            <a:r>
              <a:rPr lang="en-GB" sz="9200" i="1" dirty="0">
                <a:solidFill>
                  <a:schemeClr val="accent6">
                    <a:lumMod val="75000"/>
                  </a:schemeClr>
                </a:solidFill>
              </a:rPr>
              <a:t>?” </a:t>
            </a:r>
          </a:p>
          <a:p>
            <a:pPr>
              <a:lnSpc>
                <a:spcPct val="110000"/>
              </a:lnSpc>
            </a:pPr>
            <a:r>
              <a:rPr lang="en-GB" sz="9200" b="1" dirty="0"/>
              <a:t>Cue</a:t>
            </a:r>
            <a:r>
              <a:rPr lang="en-GB" sz="9200" dirty="0"/>
              <a:t> them in </a:t>
            </a:r>
            <a:br>
              <a:rPr lang="en-GB" sz="9200" dirty="0"/>
            </a:br>
            <a:r>
              <a:rPr lang="en-GB" sz="9200" dirty="0"/>
              <a:t>(e.g. you put your coat on your…)</a:t>
            </a:r>
          </a:p>
          <a:p>
            <a:pPr>
              <a:lnSpc>
                <a:spcPct val="110000"/>
              </a:lnSpc>
            </a:pPr>
            <a:r>
              <a:rPr lang="en-GB" sz="9200" dirty="0"/>
              <a:t>Category games (</a:t>
            </a:r>
            <a:r>
              <a:rPr lang="en-GB" sz="9200" dirty="0">
                <a:solidFill>
                  <a:schemeClr val="accent6">
                    <a:lumMod val="75000"/>
                  </a:schemeClr>
                </a:solidFill>
              </a:rPr>
              <a:t>e.g. </a:t>
            </a:r>
            <a:r>
              <a:rPr lang="en-GB" sz="9200" dirty="0" err="1">
                <a:solidFill>
                  <a:schemeClr val="accent6">
                    <a:lumMod val="75000"/>
                  </a:schemeClr>
                </a:solidFill>
              </a:rPr>
              <a:t>Scattergories</a:t>
            </a:r>
            <a:r>
              <a:rPr lang="en-GB" sz="9200" dirty="0"/>
              <a:t>)</a:t>
            </a:r>
          </a:p>
          <a:p>
            <a:pPr>
              <a:lnSpc>
                <a:spcPct val="110000"/>
              </a:lnSpc>
            </a:pPr>
            <a:r>
              <a:rPr lang="en-GB" sz="9200" dirty="0"/>
              <a:t>Resources/Activities: </a:t>
            </a:r>
            <a:r>
              <a:rPr lang="en-GB" sz="9200" dirty="0">
                <a:solidFill>
                  <a:schemeClr val="accent6">
                    <a:lumMod val="75000"/>
                  </a:schemeClr>
                </a:solidFill>
              </a:rPr>
              <a:t>Semantic Links, Semantic Steps, </a:t>
            </a:r>
            <a:br>
              <a:rPr lang="en-GB" sz="9200" dirty="0">
                <a:solidFill>
                  <a:schemeClr val="accent6">
                    <a:lumMod val="75000"/>
                  </a:schemeClr>
                </a:solidFill>
              </a:rPr>
            </a:br>
            <a:r>
              <a:rPr lang="en-GB" sz="9200" dirty="0">
                <a:solidFill>
                  <a:schemeClr val="accent6">
                    <a:lumMod val="75000"/>
                  </a:schemeClr>
                </a:solidFill>
              </a:rPr>
              <a:t>which ones go together, odd one out</a:t>
            </a:r>
            <a:br>
              <a:rPr lang="en-GB" dirty="0"/>
            </a:br>
            <a:endParaRPr lang="en-GB" dirty="0"/>
          </a:p>
        </p:txBody>
      </p:sp>
      <p:sp>
        <p:nvSpPr>
          <p:cNvPr id="2" name="Title 1"/>
          <p:cNvSpPr>
            <a:spLocks noGrp="1"/>
          </p:cNvSpPr>
          <p:nvPr>
            <p:ph type="title"/>
          </p:nvPr>
        </p:nvSpPr>
        <p:spPr>
          <a:xfrm>
            <a:off x="1790874" y="188641"/>
            <a:ext cx="8229600" cy="1143000"/>
          </a:xfrm>
        </p:spPr>
        <p:txBody>
          <a:bodyPr>
            <a:normAutofit/>
          </a:bodyPr>
          <a:lstStyle/>
          <a:p>
            <a:r>
              <a:rPr lang="en-GB" b="1">
                <a:solidFill>
                  <a:srgbClr val="002060"/>
                </a:solidFill>
              </a:rPr>
              <a:t>Supporting word retrieval</a:t>
            </a:r>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79245" y="188641"/>
            <a:ext cx="792163"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Graphic 5" descr="Schoolhouse outline">
            <a:extLst>
              <a:ext uri="{FF2B5EF4-FFF2-40B4-BE49-F238E27FC236}">
                <a16:creationId xmlns:a16="http://schemas.microsoft.com/office/drawing/2014/main" id="{8C312229-C328-1146-616D-103FBB32F89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67071" y="1039302"/>
            <a:ext cx="1102659" cy="1102659"/>
          </a:xfrm>
          <a:prstGeom prst="rect">
            <a:avLst/>
          </a:prstGeom>
        </p:spPr>
      </p:pic>
      <p:pic>
        <p:nvPicPr>
          <p:cNvPr id="7" name="Graphic 6" descr="House outline">
            <a:extLst>
              <a:ext uri="{FF2B5EF4-FFF2-40B4-BE49-F238E27FC236}">
                <a16:creationId xmlns:a16="http://schemas.microsoft.com/office/drawing/2014/main" id="{DDCDE61B-90DC-703E-BCEE-4F44F123871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28501" y="990298"/>
            <a:ext cx="1102659" cy="1102659"/>
          </a:xfrm>
          <a:prstGeom prst="rect">
            <a:avLst/>
          </a:prstGeom>
        </p:spPr>
      </p:pic>
    </p:spTree>
    <p:extLst>
      <p:ext uri="{BB962C8B-B14F-4D97-AF65-F5344CB8AC3E}">
        <p14:creationId xmlns:p14="http://schemas.microsoft.com/office/powerpoint/2010/main" val="2610720827"/>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B6E39-8F7F-3985-249F-BCA39B6B8E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6BB3A2-E84A-DBC3-B45B-87880591847D}"/>
              </a:ext>
            </a:extLst>
          </p:cNvPr>
          <p:cNvSpPr>
            <a:spLocks noGrp="1"/>
          </p:cNvSpPr>
          <p:nvPr>
            <p:ph type="title"/>
          </p:nvPr>
        </p:nvSpPr>
        <p:spPr>
          <a:xfrm>
            <a:off x="1790874" y="188641"/>
            <a:ext cx="8229600" cy="1143000"/>
          </a:xfrm>
        </p:spPr>
        <p:txBody>
          <a:bodyPr>
            <a:normAutofit/>
          </a:bodyPr>
          <a:lstStyle/>
          <a:p>
            <a:r>
              <a:rPr lang="en-GB" b="1">
                <a:solidFill>
                  <a:srgbClr val="002060"/>
                </a:solidFill>
              </a:rPr>
              <a:t>Supporting word retrieval</a:t>
            </a:r>
          </a:p>
        </p:txBody>
      </p:sp>
      <p:pic>
        <p:nvPicPr>
          <p:cNvPr id="4" name="Picture 2">
            <a:extLst>
              <a:ext uri="{FF2B5EF4-FFF2-40B4-BE49-F238E27FC236}">
                <a16:creationId xmlns:a16="http://schemas.microsoft.com/office/drawing/2014/main" id="{9AF09A30-EAA3-77D5-F2A4-7F971ED5C3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9245" y="188641"/>
            <a:ext cx="792163"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Graphic 6" descr="House outline">
            <a:extLst>
              <a:ext uri="{FF2B5EF4-FFF2-40B4-BE49-F238E27FC236}">
                <a16:creationId xmlns:a16="http://schemas.microsoft.com/office/drawing/2014/main" id="{D0D8425C-F403-CB90-53C8-B966381133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8215" y="438968"/>
            <a:ext cx="1102659" cy="1102659"/>
          </a:xfrm>
          <a:prstGeom prst="rect">
            <a:avLst/>
          </a:prstGeom>
        </p:spPr>
      </p:pic>
      <p:pic>
        <p:nvPicPr>
          <p:cNvPr id="11" name="Picture 10">
            <a:extLst>
              <a:ext uri="{FF2B5EF4-FFF2-40B4-BE49-F238E27FC236}">
                <a16:creationId xmlns:a16="http://schemas.microsoft.com/office/drawing/2014/main" id="{B406BD8F-71C2-37B8-4A7A-6FAADEEC5FAB}"/>
              </a:ext>
            </a:extLst>
          </p:cNvPr>
          <p:cNvPicPr>
            <a:picLocks noChangeAspect="1"/>
          </p:cNvPicPr>
          <p:nvPr/>
        </p:nvPicPr>
        <p:blipFill>
          <a:blip r:embed="rId6"/>
          <a:stretch>
            <a:fillRect/>
          </a:stretch>
        </p:blipFill>
        <p:spPr>
          <a:xfrm>
            <a:off x="389966" y="2247378"/>
            <a:ext cx="8471647" cy="4442585"/>
          </a:xfrm>
          <a:prstGeom prst="rect">
            <a:avLst/>
          </a:prstGeom>
        </p:spPr>
      </p:pic>
      <p:pic>
        <p:nvPicPr>
          <p:cNvPr id="13" name="Picture 12">
            <a:extLst>
              <a:ext uri="{FF2B5EF4-FFF2-40B4-BE49-F238E27FC236}">
                <a16:creationId xmlns:a16="http://schemas.microsoft.com/office/drawing/2014/main" id="{9BBE223E-E3C1-02AE-637F-0B62D80C1D76}"/>
              </a:ext>
            </a:extLst>
          </p:cNvPr>
          <p:cNvPicPr>
            <a:picLocks noChangeAspect="1"/>
          </p:cNvPicPr>
          <p:nvPr/>
        </p:nvPicPr>
        <p:blipFill>
          <a:blip r:embed="rId7"/>
          <a:stretch>
            <a:fillRect/>
          </a:stretch>
        </p:blipFill>
        <p:spPr>
          <a:xfrm>
            <a:off x="9180590" y="3845859"/>
            <a:ext cx="2790818" cy="2844104"/>
          </a:xfrm>
          <a:prstGeom prst="rect">
            <a:avLst/>
          </a:prstGeom>
        </p:spPr>
      </p:pic>
    </p:spTree>
    <p:extLst>
      <p:ext uri="{BB962C8B-B14F-4D97-AF65-F5344CB8AC3E}">
        <p14:creationId xmlns:p14="http://schemas.microsoft.com/office/powerpoint/2010/main" val="49739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36836C-CFA4-5DB2-DF8C-DED596F999DA}"/>
              </a:ext>
            </a:extLst>
          </p:cNvPr>
          <p:cNvPicPr>
            <a:picLocks noChangeAspect="1"/>
          </p:cNvPicPr>
          <p:nvPr/>
        </p:nvPicPr>
        <p:blipFill>
          <a:blip r:embed="rId3"/>
          <a:stretch>
            <a:fillRect/>
          </a:stretch>
        </p:blipFill>
        <p:spPr>
          <a:xfrm>
            <a:off x="1095438" y="293477"/>
            <a:ext cx="10001123" cy="5583106"/>
          </a:xfrm>
          <a:prstGeom prst="rect">
            <a:avLst/>
          </a:prstGeom>
        </p:spPr>
      </p:pic>
      <p:sp>
        <p:nvSpPr>
          <p:cNvPr id="4" name="TextBox 3">
            <a:extLst>
              <a:ext uri="{FF2B5EF4-FFF2-40B4-BE49-F238E27FC236}">
                <a16:creationId xmlns:a16="http://schemas.microsoft.com/office/drawing/2014/main" id="{EAFC5A2C-23F3-1A30-CBC9-603F350F802F}"/>
              </a:ext>
            </a:extLst>
          </p:cNvPr>
          <p:cNvSpPr txBox="1"/>
          <p:nvPr/>
        </p:nvSpPr>
        <p:spPr>
          <a:xfrm>
            <a:off x="1425387" y="6158753"/>
            <a:ext cx="10246659" cy="369332"/>
          </a:xfrm>
          <a:prstGeom prst="rect">
            <a:avLst/>
          </a:prstGeom>
          <a:noFill/>
        </p:spPr>
        <p:txBody>
          <a:bodyPr wrap="square" rtlCol="0">
            <a:spAutoFit/>
          </a:bodyPr>
          <a:lstStyle/>
          <a:p>
            <a:r>
              <a:rPr lang="en-US"/>
              <a:t>Strategies for families to support: </a:t>
            </a:r>
            <a:r>
              <a:rPr lang="en-US">
                <a:hlinkClick r:id="rId4"/>
              </a:rPr>
              <a:t>NAPLIC | DLD resources for schools and families - NAPLIC</a:t>
            </a:r>
            <a:r>
              <a:rPr lang="en-US"/>
              <a:t> </a:t>
            </a:r>
            <a:endParaRPr lang="en-GB"/>
          </a:p>
        </p:txBody>
      </p:sp>
    </p:spTree>
    <p:extLst>
      <p:ext uri="{BB962C8B-B14F-4D97-AF65-F5344CB8AC3E}">
        <p14:creationId xmlns:p14="http://schemas.microsoft.com/office/powerpoint/2010/main" val="2004604334"/>
      </p:ext>
    </p:extLst>
  </p:cSld>
  <p:clrMapOvr>
    <a:masterClrMapping/>
  </p:clrMapOvr>
  <p:extLst>
    <p:ext uri="{6950BFC3-D8DA-4A85-94F7-54DA5524770B}">
      <p188:commentRel xmlns:p188="http://schemas.microsoft.com/office/powerpoint/2018/8/main" r:id="rId2"/>
    </p:ext>
  </p:extLs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B127374-189D-AFFB-DDB8-91CA9F2D248D}"/>
            </a:ext>
          </a:extLst>
        </p:cNvPr>
        <p:cNvGrpSpPr/>
        <p:nvPr/>
      </p:nvGrpSpPr>
      <p:grpSpPr>
        <a:xfrm>
          <a:off x="0" y="0"/>
          <a:ext cx="0" cy="0"/>
          <a:chOff x="0" y="0"/>
          <a:chExt cx="0" cy="0"/>
        </a:xfrm>
      </p:grpSpPr>
      <p:sp>
        <p:nvSpPr>
          <p:cNvPr id="20" name="Freeform 6">
            <a:extLst>
              <a:ext uri="{FF2B5EF4-FFF2-40B4-BE49-F238E27FC236}">
                <a16:creationId xmlns:a16="http://schemas.microsoft.com/office/drawing/2014/main" id="{79152923-0BA5-4124-8816-753A04318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7">
            <a:extLst>
              <a:ext uri="{FF2B5EF4-FFF2-40B4-BE49-F238E27FC236}">
                <a16:creationId xmlns:a16="http://schemas.microsoft.com/office/drawing/2014/main" id="{690C6878-2B9D-30EA-C7A9-77CEA54FD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362C91AB-6BD4-B0D8-4A1D-2BD735D952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3B509C9-B879-05D9-F038-5177ECE0BE41}"/>
              </a:ext>
            </a:extLst>
          </p:cNvPr>
          <p:cNvPicPr>
            <a:picLocks noChangeAspect="1"/>
          </p:cNvPicPr>
          <p:nvPr/>
        </p:nvPicPr>
        <p:blipFill>
          <a:blip r:embed="rId2"/>
          <a:stretch>
            <a:fillRect/>
          </a:stretch>
        </p:blipFill>
        <p:spPr>
          <a:xfrm>
            <a:off x="2812109" y="1970690"/>
            <a:ext cx="7424374" cy="2597450"/>
          </a:xfrm>
          <a:prstGeom prst="rect">
            <a:avLst/>
          </a:prstGeom>
        </p:spPr>
      </p:pic>
    </p:spTree>
    <p:extLst>
      <p:ext uri="{BB962C8B-B14F-4D97-AF65-F5344CB8AC3E}">
        <p14:creationId xmlns:p14="http://schemas.microsoft.com/office/powerpoint/2010/main" val="1984250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5366B4-D620-59AF-3DDF-7BF844F5FE13}"/>
              </a:ext>
            </a:extLst>
          </p:cNvPr>
          <p:cNvPicPr>
            <a:picLocks noChangeAspect="1"/>
          </p:cNvPicPr>
          <p:nvPr/>
        </p:nvPicPr>
        <p:blipFill>
          <a:blip r:embed="rId2"/>
          <a:stretch>
            <a:fillRect/>
          </a:stretch>
        </p:blipFill>
        <p:spPr>
          <a:xfrm>
            <a:off x="9359698" y="0"/>
            <a:ext cx="2832302" cy="2597581"/>
          </a:xfrm>
          <a:prstGeom prst="rect">
            <a:avLst/>
          </a:prstGeom>
        </p:spPr>
      </p:pic>
      <p:graphicFrame>
        <p:nvGraphicFramePr>
          <p:cNvPr id="7" name="TextBox 3">
            <a:extLst>
              <a:ext uri="{FF2B5EF4-FFF2-40B4-BE49-F238E27FC236}">
                <a16:creationId xmlns:a16="http://schemas.microsoft.com/office/drawing/2014/main" id="{66BA4096-E010-857E-9EBF-5BE6CAA2EB84}"/>
              </a:ext>
            </a:extLst>
          </p:cNvPr>
          <p:cNvGraphicFramePr/>
          <p:nvPr>
            <p:extLst>
              <p:ext uri="{D42A27DB-BD31-4B8C-83A1-F6EECF244321}">
                <p14:modId xmlns:p14="http://schemas.microsoft.com/office/powerpoint/2010/main" val="3901336055"/>
              </p:ext>
            </p:extLst>
          </p:nvPr>
        </p:nvGraphicFramePr>
        <p:xfrm>
          <a:off x="1797269" y="1324303"/>
          <a:ext cx="8623738" cy="42093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6177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BD72039-4A93-B1DA-7DA8-342AEA25089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9BC2707-1D8D-B701-B3F0-3884C50E68C4}"/>
              </a:ext>
            </a:extLst>
          </p:cNvPr>
          <p:cNvPicPr>
            <a:picLocks noChangeAspect="1"/>
          </p:cNvPicPr>
          <p:nvPr/>
        </p:nvPicPr>
        <p:blipFill>
          <a:blip r:embed="rId3"/>
          <a:stretch>
            <a:fillRect/>
          </a:stretch>
        </p:blipFill>
        <p:spPr>
          <a:xfrm>
            <a:off x="1115615" y="1250963"/>
            <a:ext cx="4742993" cy="4349927"/>
          </a:xfrm>
          <a:prstGeom prst="rect">
            <a:avLst/>
          </a:prstGeom>
        </p:spPr>
      </p:pic>
      <p:cxnSp>
        <p:nvCxnSpPr>
          <p:cNvPr id="52" name="Straight Connector 51">
            <a:extLst>
              <a:ext uri="{FF2B5EF4-FFF2-40B4-BE49-F238E27FC236}">
                <a16:creationId xmlns:a16="http://schemas.microsoft.com/office/drawing/2014/main" id="{4D56677B-C0B7-4DAC-ACAD-8054FF1B59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573887"/>
            <a:ext cx="0" cy="3710227"/>
          </a:xfrm>
          <a:prstGeom prst="line">
            <a:avLst/>
          </a:prstGeom>
          <a:ln w="19050">
            <a:solidFill>
              <a:srgbClr val="FC9E3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AD85FD6-1268-D144-B31C-8F7C7540D5E0}"/>
              </a:ext>
            </a:extLst>
          </p:cNvPr>
          <p:cNvPicPr>
            <a:picLocks noChangeAspect="1"/>
          </p:cNvPicPr>
          <p:nvPr/>
        </p:nvPicPr>
        <p:blipFill>
          <a:blip r:embed="rId4"/>
          <a:stretch>
            <a:fillRect/>
          </a:stretch>
        </p:blipFill>
        <p:spPr>
          <a:xfrm>
            <a:off x="6343240" y="1123527"/>
            <a:ext cx="4581775" cy="4604800"/>
          </a:xfrm>
          <a:prstGeom prst="rect">
            <a:avLst/>
          </a:prstGeom>
        </p:spPr>
      </p:pic>
    </p:spTree>
    <p:extLst>
      <p:ext uri="{BB962C8B-B14F-4D97-AF65-F5344CB8AC3E}">
        <p14:creationId xmlns:p14="http://schemas.microsoft.com/office/powerpoint/2010/main" val="4160378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8E7495-00CE-11F2-65AC-3C2DC24B67A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165EAF2-449E-ED59-391C-C838602176B5}"/>
              </a:ext>
            </a:extLst>
          </p:cNvPr>
          <p:cNvPicPr>
            <a:picLocks noChangeAspect="1"/>
          </p:cNvPicPr>
          <p:nvPr/>
        </p:nvPicPr>
        <p:blipFill>
          <a:blip r:embed="rId4"/>
          <a:stretch>
            <a:fillRect/>
          </a:stretch>
        </p:blipFill>
        <p:spPr>
          <a:xfrm>
            <a:off x="866675" y="0"/>
            <a:ext cx="10458650" cy="6858000"/>
          </a:xfrm>
          <a:prstGeom prst="rect">
            <a:avLst/>
          </a:prstGeom>
        </p:spPr>
      </p:pic>
      <p:pic>
        <p:nvPicPr>
          <p:cNvPr id="5" name="Picture 4">
            <a:extLst>
              <a:ext uri="{FF2B5EF4-FFF2-40B4-BE49-F238E27FC236}">
                <a16:creationId xmlns:a16="http://schemas.microsoft.com/office/drawing/2014/main" id="{FC51F74B-1E55-2B41-CCA5-213F16D5C739}"/>
              </a:ext>
            </a:extLst>
          </p:cNvPr>
          <p:cNvPicPr>
            <a:picLocks noChangeAspect="1"/>
          </p:cNvPicPr>
          <p:nvPr/>
        </p:nvPicPr>
        <p:blipFill>
          <a:blip r:embed="rId5"/>
          <a:stretch>
            <a:fillRect/>
          </a:stretch>
        </p:blipFill>
        <p:spPr>
          <a:xfrm>
            <a:off x="9979572" y="4828923"/>
            <a:ext cx="2212428" cy="2029077"/>
          </a:xfrm>
          <a:prstGeom prst="rect">
            <a:avLst/>
          </a:prstGeom>
        </p:spPr>
      </p:pic>
      <p:cxnSp>
        <p:nvCxnSpPr>
          <p:cNvPr id="52" name="Straight Connector 51">
            <a:extLst>
              <a:ext uri="{FF2B5EF4-FFF2-40B4-BE49-F238E27FC236}">
                <a16:creationId xmlns:a16="http://schemas.microsoft.com/office/drawing/2014/main" id="{F155B020-FBA5-23D3-E4F4-C7CD1D809C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573887"/>
            <a:ext cx="0" cy="3710227"/>
          </a:xfrm>
          <a:prstGeom prst="line">
            <a:avLst/>
          </a:prstGeom>
          <a:ln w="19050">
            <a:solidFill>
              <a:srgbClr val="FC9E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8427182"/>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D55332-DFAA-2D49-9520-FF975DA383F0}"/>
              </a:ext>
            </a:extLst>
          </p:cNvPr>
          <p:cNvSpPr>
            <a:spLocks noGrp="1"/>
          </p:cNvSpPr>
          <p:nvPr>
            <p:ph type="title"/>
          </p:nvPr>
        </p:nvSpPr>
        <p:spPr>
          <a:xfrm>
            <a:off x="841248" y="256032"/>
            <a:ext cx="10506456" cy="1014984"/>
          </a:xfrm>
        </p:spPr>
        <p:txBody>
          <a:bodyPr anchor="b">
            <a:normAutofit/>
          </a:bodyPr>
          <a:lstStyle/>
          <a:p>
            <a:r>
              <a:rPr lang="en-US" b="1">
                <a:cs typeface="Calibri Light"/>
              </a:rPr>
              <a:t>Speech, Language and Communication Needs</a:t>
            </a:r>
          </a:p>
        </p:txBody>
      </p:sp>
      <p:sp>
        <p:nvSpPr>
          <p:cNvPr id="29" name="Rectangle 28">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14" name="Content Placeholder 2">
            <a:extLst>
              <a:ext uri="{FF2B5EF4-FFF2-40B4-BE49-F238E27FC236}">
                <a16:creationId xmlns:a16="http://schemas.microsoft.com/office/drawing/2014/main" id="{02FC4198-F156-7F61-3CA3-79B6902ADBA4}"/>
              </a:ext>
            </a:extLst>
          </p:cNvPr>
          <p:cNvGraphicFramePr>
            <a:graphicFrameLocks noGrp="1"/>
          </p:cNvGraphicFramePr>
          <p:nvPr>
            <p:ph idx="1"/>
            <p:extLst>
              <p:ext uri="{D42A27DB-BD31-4B8C-83A1-F6EECF244321}">
                <p14:modId xmlns:p14="http://schemas.microsoft.com/office/powerpoint/2010/main" val="40740076"/>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88953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934FC-E396-150C-3354-38E5902A6FE8}"/>
              </a:ext>
            </a:extLst>
          </p:cNvPr>
          <p:cNvSpPr>
            <a:spLocks noGrp="1"/>
          </p:cNvSpPr>
          <p:nvPr>
            <p:ph type="title"/>
          </p:nvPr>
        </p:nvSpPr>
        <p:spPr>
          <a:xfrm>
            <a:off x="1939332" y="-64580"/>
            <a:ext cx="10515600" cy="1325563"/>
          </a:xfrm>
        </p:spPr>
        <p:txBody>
          <a:bodyPr/>
          <a:lstStyle/>
          <a:p>
            <a:r>
              <a:rPr lang="en-GB" b="1">
                <a:latin typeface="Calibri" panose="020F0502020204030204" pitchFamily="34" charset="0"/>
                <a:ea typeface="Calibri" panose="020F0502020204030204" pitchFamily="34" charset="0"/>
                <a:cs typeface="Calibri" panose="020F0502020204030204" pitchFamily="34" charset="0"/>
              </a:rPr>
              <a:t>Bilingualism</a:t>
            </a:r>
            <a:endParaRPr lang="en-GB" b="1">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FD130B6-7A1F-262B-5BFD-B878798A4295}"/>
              </a:ext>
            </a:extLst>
          </p:cNvPr>
          <p:cNvPicPr>
            <a:picLocks noChangeAspect="1"/>
          </p:cNvPicPr>
          <p:nvPr/>
        </p:nvPicPr>
        <p:blipFill>
          <a:blip r:embed="rId2"/>
          <a:stretch>
            <a:fillRect/>
          </a:stretch>
        </p:blipFill>
        <p:spPr>
          <a:xfrm>
            <a:off x="0" y="1250731"/>
            <a:ext cx="3512172" cy="5607269"/>
          </a:xfrm>
          <a:prstGeom prst="rect">
            <a:avLst/>
          </a:prstGeom>
        </p:spPr>
      </p:pic>
      <p:pic>
        <p:nvPicPr>
          <p:cNvPr id="7" name="Picture 6">
            <a:extLst>
              <a:ext uri="{FF2B5EF4-FFF2-40B4-BE49-F238E27FC236}">
                <a16:creationId xmlns:a16="http://schemas.microsoft.com/office/drawing/2014/main" id="{CF54ECF7-5DAF-D04F-5C85-D8F9550E9560}"/>
              </a:ext>
            </a:extLst>
          </p:cNvPr>
          <p:cNvPicPr>
            <a:picLocks noChangeAspect="1"/>
          </p:cNvPicPr>
          <p:nvPr/>
        </p:nvPicPr>
        <p:blipFill>
          <a:blip r:embed="rId3"/>
          <a:stretch>
            <a:fillRect/>
          </a:stretch>
        </p:blipFill>
        <p:spPr>
          <a:xfrm>
            <a:off x="3960191" y="3082815"/>
            <a:ext cx="3512172" cy="2496853"/>
          </a:xfrm>
          <a:prstGeom prst="rect">
            <a:avLst/>
          </a:prstGeom>
        </p:spPr>
      </p:pic>
      <p:pic>
        <p:nvPicPr>
          <p:cNvPr id="9" name="Picture 8">
            <a:extLst>
              <a:ext uri="{FF2B5EF4-FFF2-40B4-BE49-F238E27FC236}">
                <a16:creationId xmlns:a16="http://schemas.microsoft.com/office/drawing/2014/main" id="{93B66882-A563-A850-2741-B35DBEDBE1A5}"/>
              </a:ext>
            </a:extLst>
          </p:cNvPr>
          <p:cNvPicPr>
            <a:picLocks noChangeAspect="1"/>
          </p:cNvPicPr>
          <p:nvPr/>
        </p:nvPicPr>
        <p:blipFill>
          <a:blip r:embed="rId4"/>
          <a:stretch>
            <a:fillRect/>
          </a:stretch>
        </p:blipFill>
        <p:spPr>
          <a:xfrm>
            <a:off x="7281342" y="593076"/>
            <a:ext cx="4045963" cy="2078322"/>
          </a:xfrm>
          <a:prstGeom prst="rect">
            <a:avLst/>
          </a:prstGeom>
        </p:spPr>
      </p:pic>
      <p:pic>
        <p:nvPicPr>
          <p:cNvPr id="12" name="Graphic 11" descr="Earth globe: Americas with solid fill">
            <a:extLst>
              <a:ext uri="{FF2B5EF4-FFF2-40B4-BE49-F238E27FC236}">
                <a16:creationId xmlns:a16="http://schemas.microsoft.com/office/drawing/2014/main" id="{C18DF9CA-D049-131F-71A0-6F61DF2810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2466" y="135876"/>
            <a:ext cx="914400" cy="914400"/>
          </a:xfrm>
          <a:prstGeom prst="rect">
            <a:avLst/>
          </a:prstGeom>
        </p:spPr>
      </p:pic>
      <p:pic>
        <p:nvPicPr>
          <p:cNvPr id="13" name="Picture 12" descr="Man carrying small child">
            <a:extLst>
              <a:ext uri="{FF2B5EF4-FFF2-40B4-BE49-F238E27FC236}">
                <a16:creationId xmlns:a16="http://schemas.microsoft.com/office/drawing/2014/main" id="{C8541725-25D7-FCD0-D559-810479A4AC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1342" y="3509714"/>
            <a:ext cx="4797173" cy="3202912"/>
          </a:xfrm>
          <a:prstGeom prst="rect">
            <a:avLst/>
          </a:prstGeom>
          <a:effectLst>
            <a:softEdge rad="457200"/>
          </a:effectLst>
        </p:spPr>
      </p:pic>
    </p:spTree>
    <p:extLst>
      <p:ext uri="{BB962C8B-B14F-4D97-AF65-F5344CB8AC3E}">
        <p14:creationId xmlns:p14="http://schemas.microsoft.com/office/powerpoint/2010/main" val="3508453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AD0BE-7A75-C084-224B-4A1E297CAE14}"/>
            </a:ext>
          </a:extLst>
        </p:cNvPr>
        <p:cNvGrpSpPr/>
        <p:nvPr/>
      </p:nvGrpSpPr>
      <p:grpSpPr>
        <a:xfrm>
          <a:off x="0" y="0"/>
          <a:ext cx="0" cy="0"/>
          <a:chOff x="0" y="0"/>
          <a:chExt cx="0" cy="0"/>
        </a:xfrm>
      </p:grpSpPr>
      <p:pic>
        <p:nvPicPr>
          <p:cNvPr id="2050" name="Picture 2" descr="A poster with text on it&#10;&#10;AI-generated content may be incorrect.">
            <a:extLst>
              <a:ext uri="{FF2B5EF4-FFF2-40B4-BE49-F238E27FC236}">
                <a16:creationId xmlns:a16="http://schemas.microsoft.com/office/drawing/2014/main" id="{B00A5DB5-F726-397A-FB9D-5A91287F1F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0374" y="34352"/>
            <a:ext cx="9891252" cy="6823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881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F0F835-976C-A6E2-04CC-A03917179A6D}"/>
              </a:ext>
            </a:extLst>
          </p:cNvPr>
          <p:cNvSpPr/>
          <p:nvPr/>
        </p:nvSpPr>
        <p:spPr>
          <a:xfrm>
            <a:off x="753036" y="1922061"/>
            <a:ext cx="10394576" cy="4316913"/>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9439802-9D90-BCD8-36B3-51921955D79A}"/>
              </a:ext>
            </a:extLst>
          </p:cNvPr>
          <p:cNvSpPr>
            <a:spLocks noGrp="1"/>
          </p:cNvSpPr>
          <p:nvPr>
            <p:ph type="ctrTitle"/>
          </p:nvPr>
        </p:nvSpPr>
        <p:spPr>
          <a:xfrm>
            <a:off x="174522" y="327000"/>
            <a:ext cx="9144000" cy="981740"/>
          </a:xfrm>
        </p:spPr>
        <p:txBody>
          <a:bodyPr/>
          <a:lstStyle/>
          <a:p>
            <a:pPr algn="l"/>
            <a:r>
              <a:rPr lang="en-US" dirty="0">
                <a:solidFill>
                  <a:schemeClr val="tx2">
                    <a:lumMod val="75000"/>
                  </a:schemeClr>
                </a:solidFill>
                <a:latin typeface="+mn-lt"/>
              </a:rPr>
              <a:t>Wellbeing Hub sessions</a:t>
            </a:r>
            <a:endParaRPr lang="en-GB" dirty="0">
              <a:solidFill>
                <a:schemeClr val="tx2">
                  <a:lumMod val="75000"/>
                </a:schemeClr>
              </a:solidFill>
              <a:latin typeface="+mn-lt"/>
            </a:endParaRPr>
          </a:p>
        </p:txBody>
      </p:sp>
      <p:pic>
        <p:nvPicPr>
          <p:cNvPr id="5" name="Picture 4">
            <a:extLst>
              <a:ext uri="{FF2B5EF4-FFF2-40B4-BE49-F238E27FC236}">
                <a16:creationId xmlns:a16="http://schemas.microsoft.com/office/drawing/2014/main" id="{4CCC7F5F-502E-D241-A844-C20AC54A7D1F}"/>
              </a:ext>
            </a:extLst>
          </p:cNvPr>
          <p:cNvPicPr>
            <a:picLocks noChangeAspect="1"/>
          </p:cNvPicPr>
          <p:nvPr/>
        </p:nvPicPr>
        <p:blipFill>
          <a:blip r:embed="rId2"/>
          <a:stretch>
            <a:fillRect/>
          </a:stretch>
        </p:blipFill>
        <p:spPr>
          <a:xfrm>
            <a:off x="992010" y="2122382"/>
            <a:ext cx="5103990" cy="3916270"/>
          </a:xfrm>
          <a:prstGeom prst="rect">
            <a:avLst/>
          </a:prstGeom>
        </p:spPr>
      </p:pic>
      <p:pic>
        <p:nvPicPr>
          <p:cNvPr id="7" name="Picture 6">
            <a:extLst>
              <a:ext uri="{FF2B5EF4-FFF2-40B4-BE49-F238E27FC236}">
                <a16:creationId xmlns:a16="http://schemas.microsoft.com/office/drawing/2014/main" id="{2131B3AE-0D36-1A6F-2FB5-9DA51818E81C}"/>
              </a:ext>
            </a:extLst>
          </p:cNvPr>
          <p:cNvPicPr>
            <a:picLocks noChangeAspect="1"/>
          </p:cNvPicPr>
          <p:nvPr/>
        </p:nvPicPr>
        <p:blipFill>
          <a:blip r:embed="rId3"/>
          <a:stretch>
            <a:fillRect/>
          </a:stretch>
        </p:blipFill>
        <p:spPr>
          <a:xfrm>
            <a:off x="6363810" y="2672399"/>
            <a:ext cx="4515991" cy="3083332"/>
          </a:xfrm>
          <a:prstGeom prst="rect">
            <a:avLst/>
          </a:prstGeom>
        </p:spPr>
      </p:pic>
      <p:sp>
        <p:nvSpPr>
          <p:cNvPr id="9" name="TextBox 8">
            <a:extLst>
              <a:ext uri="{FF2B5EF4-FFF2-40B4-BE49-F238E27FC236}">
                <a16:creationId xmlns:a16="http://schemas.microsoft.com/office/drawing/2014/main" id="{DC6B63DF-9BC4-436E-D84D-81D70274E577}"/>
              </a:ext>
            </a:extLst>
          </p:cNvPr>
          <p:cNvSpPr txBox="1"/>
          <p:nvPr/>
        </p:nvSpPr>
        <p:spPr>
          <a:xfrm>
            <a:off x="15688" y="6376300"/>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UK Staff Spring Term Content Line-up 26</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E2AFED2-0F5D-886E-30FD-316A5ACF62EA}"/>
              </a:ext>
            </a:extLst>
          </p:cNvPr>
          <p:cNvPicPr>
            <a:picLocks noChangeAspect="1"/>
          </p:cNvPicPr>
          <p:nvPr/>
        </p:nvPicPr>
        <p:blipFill>
          <a:blip r:embed="rId5"/>
          <a:stretch>
            <a:fillRect/>
          </a:stretch>
        </p:blipFill>
        <p:spPr>
          <a:xfrm>
            <a:off x="7692764" y="141946"/>
            <a:ext cx="1625758" cy="1498525"/>
          </a:xfrm>
          <a:prstGeom prst="rect">
            <a:avLst/>
          </a:prstGeom>
        </p:spPr>
      </p:pic>
      <p:pic>
        <p:nvPicPr>
          <p:cNvPr id="10" name="Picture 9">
            <a:extLst>
              <a:ext uri="{FF2B5EF4-FFF2-40B4-BE49-F238E27FC236}">
                <a16:creationId xmlns:a16="http://schemas.microsoft.com/office/drawing/2014/main" id="{D1A2A39B-ABB7-74A1-331A-33C00F4061FA}"/>
              </a:ext>
            </a:extLst>
          </p:cNvPr>
          <p:cNvPicPr>
            <a:picLocks noChangeAspect="1"/>
          </p:cNvPicPr>
          <p:nvPr/>
        </p:nvPicPr>
        <p:blipFill>
          <a:blip r:embed="rId6"/>
          <a:stretch>
            <a:fillRect/>
          </a:stretch>
        </p:blipFill>
        <p:spPr>
          <a:xfrm>
            <a:off x="9547741" y="141946"/>
            <a:ext cx="2469737" cy="2423573"/>
          </a:xfrm>
          <a:prstGeom prst="rect">
            <a:avLst/>
          </a:prstGeom>
        </p:spPr>
      </p:pic>
    </p:spTree>
    <p:extLst>
      <p:ext uri="{BB962C8B-B14F-4D97-AF65-F5344CB8AC3E}">
        <p14:creationId xmlns:p14="http://schemas.microsoft.com/office/powerpoint/2010/main" val="3092535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23">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8EA39CB3-AE5E-1289-56CE-F753F22EACF9}"/>
              </a:ext>
            </a:extLst>
          </p:cNvPr>
          <p:cNvPicPr>
            <a:picLocks noChangeAspect="1"/>
          </p:cNvPicPr>
          <p:nvPr/>
        </p:nvPicPr>
        <p:blipFill>
          <a:blip r:embed="rId2"/>
          <a:stretch>
            <a:fillRect/>
          </a:stretch>
        </p:blipFill>
        <p:spPr>
          <a:xfrm>
            <a:off x="2977773" y="2125543"/>
            <a:ext cx="5068947" cy="2281792"/>
          </a:xfrm>
          <a:prstGeom prst="rect">
            <a:avLst/>
          </a:prstGeom>
        </p:spPr>
      </p:pic>
    </p:spTree>
    <p:extLst>
      <p:ext uri="{BB962C8B-B14F-4D97-AF65-F5344CB8AC3E}">
        <p14:creationId xmlns:p14="http://schemas.microsoft.com/office/powerpoint/2010/main" val="1855346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erson with brown hair and arrows pointing to different words&#10;&#10;AI-generated content may be incorrect.">
            <a:extLst>
              <a:ext uri="{FF2B5EF4-FFF2-40B4-BE49-F238E27FC236}">
                <a16:creationId xmlns:a16="http://schemas.microsoft.com/office/drawing/2014/main" id="{2783156C-40A4-421C-CE3C-53F60298125A}"/>
              </a:ext>
            </a:extLst>
          </p:cNvPr>
          <p:cNvPicPr>
            <a:picLocks noGrp="1" noChangeAspect="1"/>
          </p:cNvPicPr>
          <p:nvPr>
            <p:ph idx="1"/>
          </p:nvPr>
        </p:nvPicPr>
        <p:blipFill>
          <a:blip r:embed="rId3"/>
          <a:stretch>
            <a:fillRect/>
          </a:stretch>
        </p:blipFill>
        <p:spPr>
          <a:xfrm>
            <a:off x="2874859" y="1074669"/>
            <a:ext cx="6740454" cy="5422555"/>
          </a:xfrm>
          <a:prstGeom prst="rect">
            <a:avLst/>
          </a:prstGeom>
        </p:spPr>
      </p:pic>
      <p:sp>
        <p:nvSpPr>
          <p:cNvPr id="8" name="TextBox 7">
            <a:extLst>
              <a:ext uri="{FF2B5EF4-FFF2-40B4-BE49-F238E27FC236}">
                <a16:creationId xmlns:a16="http://schemas.microsoft.com/office/drawing/2014/main" id="{F821B193-A415-1DAD-BDC9-1D68BC5D0265}"/>
              </a:ext>
            </a:extLst>
          </p:cNvPr>
          <p:cNvSpPr txBox="1"/>
          <p:nvPr/>
        </p:nvSpPr>
        <p:spPr>
          <a:xfrm>
            <a:off x="536431" y="425084"/>
            <a:ext cx="5952095"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The Communication Chain</a:t>
            </a: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GB"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peech Bubble: Oval 4">
            <a:extLst>
              <a:ext uri="{FF2B5EF4-FFF2-40B4-BE49-F238E27FC236}">
                <a16:creationId xmlns:a16="http://schemas.microsoft.com/office/drawing/2014/main" id="{FFFF95C9-A0F1-1946-E354-32E80C9F47FA}"/>
              </a:ext>
            </a:extLst>
          </p:cNvPr>
          <p:cNvSpPr/>
          <p:nvPr/>
        </p:nvSpPr>
        <p:spPr>
          <a:xfrm>
            <a:off x="157369" y="4523002"/>
            <a:ext cx="2399740" cy="1415845"/>
          </a:xfrm>
          <a:prstGeom prst="wedgeEllipseCallout">
            <a:avLst>
              <a:gd name="adj1" fmla="val -40090"/>
              <a:gd name="adj2" fmla="val 59722"/>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0B0004020202020204"/>
                <a:ea typeface="+mn-ea"/>
                <a:cs typeface="+mn-cs"/>
              </a:rPr>
              <a:t>That dog is really dangerous</a:t>
            </a:r>
            <a:endParaRPr kumimoji="0" lang="en-GB"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1A888780-CBE0-B94D-D6E9-8B35398CFF5C}"/>
                  </a:ext>
                </a:extLst>
              </p14:cNvPr>
              <p14:cNvContentPartPr/>
              <p14:nvPr/>
            </p14:nvContentPartPr>
            <p14:xfrm>
              <a:off x="4021478" y="1568896"/>
              <a:ext cx="360" cy="238680"/>
            </p14:xfrm>
          </p:contentPart>
        </mc:Choice>
        <mc:Fallback xmlns="">
          <p:pic>
            <p:nvPicPr>
              <p:cNvPr id="2" name="Ink 1">
                <a:extLst>
                  <a:ext uri="{FF2B5EF4-FFF2-40B4-BE49-F238E27FC236}">
                    <a16:creationId xmlns:a16="http://schemas.microsoft.com/office/drawing/2014/main" id="{1A888780-CBE0-B94D-D6E9-8B35398CFF5C}"/>
                  </a:ext>
                </a:extLst>
              </p:cNvPr>
              <p:cNvPicPr/>
              <p:nvPr/>
            </p:nvPicPr>
            <p:blipFill>
              <a:blip r:embed="rId5"/>
              <a:stretch>
                <a:fillRect/>
              </a:stretch>
            </p:blipFill>
            <p:spPr>
              <a:xfrm>
                <a:off x="4003478" y="1550869"/>
                <a:ext cx="36000" cy="274374"/>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C0BD471D-16DA-CFB9-498E-FF47EC9F240F}"/>
                  </a:ext>
                </a:extLst>
              </p14:cNvPr>
              <p14:cNvContentPartPr/>
              <p14:nvPr/>
            </p14:nvContentPartPr>
            <p14:xfrm>
              <a:off x="8406278" y="1599856"/>
              <a:ext cx="10800" cy="124560"/>
            </p14:xfrm>
          </p:contentPart>
        </mc:Choice>
        <mc:Fallback xmlns="">
          <p:pic>
            <p:nvPicPr>
              <p:cNvPr id="6" name="Ink 5">
                <a:extLst>
                  <a:ext uri="{FF2B5EF4-FFF2-40B4-BE49-F238E27FC236}">
                    <a16:creationId xmlns:a16="http://schemas.microsoft.com/office/drawing/2014/main" id="{C0BD471D-16DA-CFB9-498E-FF47EC9F240F}"/>
                  </a:ext>
                </a:extLst>
              </p:cNvPr>
              <p:cNvPicPr/>
              <p:nvPr/>
            </p:nvPicPr>
            <p:blipFill>
              <a:blip r:embed="rId7"/>
              <a:stretch>
                <a:fillRect/>
              </a:stretch>
            </p:blipFill>
            <p:spPr>
              <a:xfrm>
                <a:off x="8388278" y="1581856"/>
                <a:ext cx="46440" cy="1602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2D3AAA4F-436F-2A4B-AA9F-B091BCE70838}"/>
                  </a:ext>
                </a:extLst>
              </p14:cNvPr>
              <p14:cNvContentPartPr/>
              <p14:nvPr/>
            </p14:nvContentPartPr>
            <p14:xfrm>
              <a:off x="9423998" y="2161096"/>
              <a:ext cx="94320" cy="904320"/>
            </p14:xfrm>
          </p:contentPart>
        </mc:Choice>
        <mc:Fallback xmlns="">
          <p:pic>
            <p:nvPicPr>
              <p:cNvPr id="10" name="Ink 9">
                <a:extLst>
                  <a:ext uri="{FF2B5EF4-FFF2-40B4-BE49-F238E27FC236}">
                    <a16:creationId xmlns:a16="http://schemas.microsoft.com/office/drawing/2014/main" id="{2D3AAA4F-436F-2A4B-AA9F-B091BCE70838}"/>
                  </a:ext>
                </a:extLst>
              </p:cNvPr>
              <p:cNvPicPr/>
              <p:nvPr/>
            </p:nvPicPr>
            <p:blipFill>
              <a:blip r:embed="rId9"/>
              <a:stretch>
                <a:fillRect/>
              </a:stretch>
            </p:blipFill>
            <p:spPr>
              <a:xfrm>
                <a:off x="9405998" y="2143096"/>
                <a:ext cx="129960" cy="939960"/>
              </a:xfrm>
              <a:prstGeom prst="rect">
                <a:avLst/>
              </a:prstGeom>
            </p:spPr>
          </p:pic>
        </mc:Fallback>
      </mc:AlternateContent>
      <p:grpSp>
        <p:nvGrpSpPr>
          <p:cNvPr id="18" name="Group 17">
            <a:extLst>
              <a:ext uri="{FF2B5EF4-FFF2-40B4-BE49-F238E27FC236}">
                <a16:creationId xmlns:a16="http://schemas.microsoft.com/office/drawing/2014/main" id="{E394284F-6297-3219-D691-7BB589AB43D0}"/>
              </a:ext>
            </a:extLst>
          </p:cNvPr>
          <p:cNvGrpSpPr/>
          <p:nvPr/>
        </p:nvGrpSpPr>
        <p:grpSpPr>
          <a:xfrm>
            <a:off x="3896558" y="975616"/>
            <a:ext cx="4541760" cy="614880"/>
            <a:chOff x="3896558" y="975616"/>
            <a:chExt cx="4541760" cy="614880"/>
          </a:xfrm>
        </p:grpSpPr>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39D0716D-70C3-1A3E-C925-F26184E2BB4B}"/>
                    </a:ext>
                  </a:extLst>
                </p14:cNvPr>
                <p14:cNvContentPartPr/>
                <p14:nvPr/>
              </p14:nvContentPartPr>
              <p14:xfrm>
                <a:off x="3896558" y="1101256"/>
                <a:ext cx="60480" cy="489240"/>
              </p14:xfrm>
            </p:contentPart>
          </mc:Choice>
          <mc:Fallback xmlns="">
            <p:pic>
              <p:nvPicPr>
                <p:cNvPr id="11" name="Ink 10">
                  <a:extLst>
                    <a:ext uri="{FF2B5EF4-FFF2-40B4-BE49-F238E27FC236}">
                      <a16:creationId xmlns:a16="http://schemas.microsoft.com/office/drawing/2014/main" id="{39D0716D-70C3-1A3E-C925-F26184E2BB4B}"/>
                    </a:ext>
                  </a:extLst>
                </p:cNvPr>
                <p:cNvPicPr/>
                <p:nvPr/>
              </p:nvPicPr>
              <p:blipFill>
                <a:blip r:embed="rId11"/>
                <a:stretch>
                  <a:fillRect/>
                </a:stretch>
              </p:blipFill>
              <p:spPr>
                <a:xfrm>
                  <a:off x="3833558" y="1038256"/>
                  <a:ext cx="186120" cy="6148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10D0D28C-4082-0858-1C35-CB20CC9EF9AB}"/>
                    </a:ext>
                  </a:extLst>
                </p14:cNvPr>
                <p14:cNvContentPartPr/>
                <p14:nvPr/>
              </p14:nvContentPartPr>
              <p14:xfrm>
                <a:off x="3989438" y="1202776"/>
                <a:ext cx="53280" cy="345600"/>
              </p14:xfrm>
            </p:contentPart>
          </mc:Choice>
          <mc:Fallback xmlns="">
            <p:pic>
              <p:nvPicPr>
                <p:cNvPr id="12" name="Ink 11">
                  <a:extLst>
                    <a:ext uri="{FF2B5EF4-FFF2-40B4-BE49-F238E27FC236}">
                      <a16:creationId xmlns:a16="http://schemas.microsoft.com/office/drawing/2014/main" id="{10D0D28C-4082-0858-1C35-CB20CC9EF9AB}"/>
                    </a:ext>
                  </a:extLst>
                </p:cNvPr>
                <p:cNvPicPr/>
                <p:nvPr/>
              </p:nvPicPr>
              <p:blipFill>
                <a:blip r:embed="rId13"/>
                <a:stretch>
                  <a:fillRect/>
                </a:stretch>
              </p:blipFill>
              <p:spPr>
                <a:xfrm>
                  <a:off x="3926438" y="1139776"/>
                  <a:ext cx="178920" cy="4712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8A26FB16-AF41-6051-D44F-AF9D9A1C74E4}"/>
                    </a:ext>
                  </a:extLst>
                </p14:cNvPr>
                <p14:cNvContentPartPr/>
                <p14:nvPr/>
              </p14:nvContentPartPr>
              <p14:xfrm>
                <a:off x="3924638" y="1078576"/>
                <a:ext cx="585000" cy="92160"/>
              </p14:xfrm>
            </p:contentPart>
          </mc:Choice>
          <mc:Fallback xmlns="">
            <p:pic>
              <p:nvPicPr>
                <p:cNvPr id="14" name="Ink 13">
                  <a:extLst>
                    <a:ext uri="{FF2B5EF4-FFF2-40B4-BE49-F238E27FC236}">
                      <a16:creationId xmlns:a16="http://schemas.microsoft.com/office/drawing/2014/main" id="{8A26FB16-AF41-6051-D44F-AF9D9A1C74E4}"/>
                    </a:ext>
                  </a:extLst>
                </p:cNvPr>
                <p:cNvPicPr/>
                <p:nvPr/>
              </p:nvPicPr>
              <p:blipFill>
                <a:blip r:embed="rId15"/>
                <a:stretch>
                  <a:fillRect/>
                </a:stretch>
              </p:blipFill>
              <p:spPr>
                <a:xfrm>
                  <a:off x="3861677" y="1015576"/>
                  <a:ext cx="710563" cy="2178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Ink 14">
                  <a:extLst>
                    <a:ext uri="{FF2B5EF4-FFF2-40B4-BE49-F238E27FC236}">
                      <a16:creationId xmlns:a16="http://schemas.microsoft.com/office/drawing/2014/main" id="{4C766336-2109-1446-633B-19513EF9CAEF}"/>
                    </a:ext>
                  </a:extLst>
                </p14:cNvPr>
                <p14:cNvContentPartPr/>
                <p14:nvPr/>
              </p14:nvContentPartPr>
              <p14:xfrm>
                <a:off x="4062518" y="975616"/>
                <a:ext cx="1046160" cy="32400"/>
              </p14:xfrm>
            </p:contentPart>
          </mc:Choice>
          <mc:Fallback xmlns="">
            <p:pic>
              <p:nvPicPr>
                <p:cNvPr id="15" name="Ink 14">
                  <a:extLst>
                    <a:ext uri="{FF2B5EF4-FFF2-40B4-BE49-F238E27FC236}">
                      <a16:creationId xmlns:a16="http://schemas.microsoft.com/office/drawing/2014/main" id="{4C766336-2109-1446-633B-19513EF9CAEF}"/>
                    </a:ext>
                  </a:extLst>
                </p:cNvPr>
                <p:cNvPicPr/>
                <p:nvPr/>
              </p:nvPicPr>
              <p:blipFill>
                <a:blip r:embed="rId17"/>
                <a:stretch>
                  <a:fillRect/>
                </a:stretch>
              </p:blipFill>
              <p:spPr>
                <a:xfrm>
                  <a:off x="3999518" y="912616"/>
                  <a:ext cx="1171800" cy="1580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6" name="Ink 15">
                  <a:extLst>
                    <a:ext uri="{FF2B5EF4-FFF2-40B4-BE49-F238E27FC236}">
                      <a16:creationId xmlns:a16="http://schemas.microsoft.com/office/drawing/2014/main" id="{34AB69FE-069D-4CC7-9A4A-F4D65740E1C4}"/>
                    </a:ext>
                  </a:extLst>
                </p14:cNvPr>
                <p14:cNvContentPartPr/>
                <p14:nvPr/>
              </p14:nvContentPartPr>
              <p14:xfrm>
                <a:off x="4354118" y="1080376"/>
                <a:ext cx="373680" cy="6840"/>
              </p14:xfrm>
            </p:contentPart>
          </mc:Choice>
          <mc:Fallback xmlns="">
            <p:pic>
              <p:nvPicPr>
                <p:cNvPr id="16" name="Ink 15">
                  <a:extLst>
                    <a:ext uri="{FF2B5EF4-FFF2-40B4-BE49-F238E27FC236}">
                      <a16:creationId xmlns:a16="http://schemas.microsoft.com/office/drawing/2014/main" id="{34AB69FE-069D-4CC7-9A4A-F4D65740E1C4}"/>
                    </a:ext>
                  </a:extLst>
                </p:cNvPr>
                <p:cNvPicPr/>
                <p:nvPr/>
              </p:nvPicPr>
              <p:blipFill>
                <a:blip r:embed="rId19"/>
                <a:stretch>
                  <a:fillRect/>
                </a:stretch>
              </p:blipFill>
              <p:spPr>
                <a:xfrm>
                  <a:off x="4291118" y="1013876"/>
                  <a:ext cx="499320" cy="1394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7" name="Ink 16">
                  <a:extLst>
                    <a:ext uri="{FF2B5EF4-FFF2-40B4-BE49-F238E27FC236}">
                      <a16:creationId xmlns:a16="http://schemas.microsoft.com/office/drawing/2014/main" id="{FE502871-B3BB-A6DA-1577-0E0086FC326E}"/>
                    </a:ext>
                  </a:extLst>
                </p14:cNvPr>
                <p14:cNvContentPartPr/>
                <p14:nvPr/>
              </p14:nvContentPartPr>
              <p14:xfrm>
                <a:off x="4363838" y="1090816"/>
                <a:ext cx="4074480" cy="404280"/>
              </p14:xfrm>
            </p:contentPart>
          </mc:Choice>
          <mc:Fallback xmlns="">
            <p:pic>
              <p:nvPicPr>
                <p:cNvPr id="17" name="Ink 16">
                  <a:extLst>
                    <a:ext uri="{FF2B5EF4-FFF2-40B4-BE49-F238E27FC236}">
                      <a16:creationId xmlns:a16="http://schemas.microsoft.com/office/drawing/2014/main" id="{FE502871-B3BB-A6DA-1577-0E0086FC326E}"/>
                    </a:ext>
                  </a:extLst>
                </p:cNvPr>
                <p:cNvPicPr/>
                <p:nvPr/>
              </p:nvPicPr>
              <p:blipFill>
                <a:blip r:embed="rId21"/>
                <a:stretch>
                  <a:fillRect/>
                </a:stretch>
              </p:blipFill>
              <p:spPr>
                <a:xfrm>
                  <a:off x="4300838" y="1027816"/>
                  <a:ext cx="4200120" cy="5299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2">
            <p14:nvContentPartPr>
              <p14:cNvPr id="19" name="Ink 18">
                <a:extLst>
                  <a:ext uri="{FF2B5EF4-FFF2-40B4-BE49-F238E27FC236}">
                    <a16:creationId xmlns:a16="http://schemas.microsoft.com/office/drawing/2014/main" id="{5B497C28-9E5D-7CB7-7735-A9FC2DEE3EA9}"/>
                  </a:ext>
                </a:extLst>
              </p14:cNvPr>
              <p14:cNvContentPartPr/>
              <p14:nvPr/>
            </p14:nvContentPartPr>
            <p14:xfrm>
              <a:off x="8662238" y="2067856"/>
              <a:ext cx="463680" cy="52560"/>
            </p14:xfrm>
          </p:contentPart>
        </mc:Choice>
        <mc:Fallback xmlns="">
          <p:pic>
            <p:nvPicPr>
              <p:cNvPr id="19" name="Ink 18">
                <a:extLst>
                  <a:ext uri="{FF2B5EF4-FFF2-40B4-BE49-F238E27FC236}">
                    <a16:creationId xmlns:a16="http://schemas.microsoft.com/office/drawing/2014/main" id="{5B497C28-9E5D-7CB7-7735-A9FC2DEE3EA9}"/>
                  </a:ext>
                </a:extLst>
              </p:cNvPr>
              <p:cNvPicPr/>
              <p:nvPr/>
            </p:nvPicPr>
            <p:blipFill>
              <a:blip r:embed="rId23"/>
              <a:stretch>
                <a:fillRect/>
              </a:stretch>
            </p:blipFill>
            <p:spPr>
              <a:xfrm>
                <a:off x="8599238" y="2004856"/>
                <a:ext cx="589320" cy="178200"/>
              </a:xfrm>
              <a:prstGeom prst="rect">
                <a:avLst/>
              </a:prstGeom>
            </p:spPr>
          </p:pic>
        </mc:Fallback>
      </mc:AlternateContent>
      <p:grpSp>
        <p:nvGrpSpPr>
          <p:cNvPr id="28" name="Group 27">
            <a:extLst>
              <a:ext uri="{FF2B5EF4-FFF2-40B4-BE49-F238E27FC236}">
                <a16:creationId xmlns:a16="http://schemas.microsoft.com/office/drawing/2014/main" id="{E90B8A20-AE08-2593-189B-943E1BD43D4D}"/>
              </a:ext>
            </a:extLst>
          </p:cNvPr>
          <p:cNvGrpSpPr/>
          <p:nvPr/>
        </p:nvGrpSpPr>
        <p:grpSpPr>
          <a:xfrm>
            <a:off x="8645318" y="2107816"/>
            <a:ext cx="928080" cy="847440"/>
            <a:chOff x="8645318" y="2107816"/>
            <a:chExt cx="928080" cy="847440"/>
          </a:xfrm>
        </p:grpSpPr>
        <mc:AlternateContent xmlns:mc="http://schemas.openxmlformats.org/markup-compatibility/2006" xmlns:p14="http://schemas.microsoft.com/office/powerpoint/2010/main">
          <mc:Choice Requires="p14">
            <p:contentPart p14:bwMode="auto" r:id="rId24">
              <p14:nvContentPartPr>
                <p14:cNvPr id="20" name="Ink 19">
                  <a:extLst>
                    <a:ext uri="{FF2B5EF4-FFF2-40B4-BE49-F238E27FC236}">
                      <a16:creationId xmlns:a16="http://schemas.microsoft.com/office/drawing/2014/main" id="{65C1F057-E329-B63F-AF11-10668BEDF93F}"/>
                    </a:ext>
                  </a:extLst>
                </p14:cNvPr>
                <p14:cNvContentPartPr/>
                <p14:nvPr/>
              </p14:nvContentPartPr>
              <p14:xfrm>
                <a:off x="8645318" y="2107816"/>
                <a:ext cx="774720" cy="65160"/>
              </p14:xfrm>
            </p:contentPart>
          </mc:Choice>
          <mc:Fallback xmlns="">
            <p:pic>
              <p:nvPicPr>
                <p:cNvPr id="20" name="Ink 19">
                  <a:extLst>
                    <a:ext uri="{FF2B5EF4-FFF2-40B4-BE49-F238E27FC236}">
                      <a16:creationId xmlns:a16="http://schemas.microsoft.com/office/drawing/2014/main" id="{65C1F057-E329-B63F-AF11-10668BEDF93F}"/>
                    </a:ext>
                  </a:extLst>
                </p:cNvPr>
                <p:cNvPicPr/>
                <p:nvPr/>
              </p:nvPicPr>
              <p:blipFill>
                <a:blip r:embed="rId25"/>
                <a:stretch>
                  <a:fillRect/>
                </a:stretch>
              </p:blipFill>
              <p:spPr>
                <a:xfrm>
                  <a:off x="8582318" y="2044816"/>
                  <a:ext cx="900360" cy="1908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1" name="Ink 20">
                  <a:extLst>
                    <a:ext uri="{FF2B5EF4-FFF2-40B4-BE49-F238E27FC236}">
                      <a16:creationId xmlns:a16="http://schemas.microsoft.com/office/drawing/2014/main" id="{35508865-292A-066C-F812-8873C1EF6000}"/>
                    </a:ext>
                  </a:extLst>
                </p14:cNvPr>
                <p14:cNvContentPartPr/>
                <p14:nvPr/>
              </p14:nvContentPartPr>
              <p14:xfrm>
                <a:off x="9018638" y="2130136"/>
                <a:ext cx="73440" cy="12600"/>
              </p14:xfrm>
            </p:contentPart>
          </mc:Choice>
          <mc:Fallback xmlns="">
            <p:pic>
              <p:nvPicPr>
                <p:cNvPr id="21" name="Ink 20">
                  <a:extLst>
                    <a:ext uri="{FF2B5EF4-FFF2-40B4-BE49-F238E27FC236}">
                      <a16:creationId xmlns:a16="http://schemas.microsoft.com/office/drawing/2014/main" id="{35508865-292A-066C-F812-8873C1EF6000}"/>
                    </a:ext>
                  </a:extLst>
                </p:cNvPr>
                <p:cNvPicPr/>
                <p:nvPr/>
              </p:nvPicPr>
              <p:blipFill>
                <a:blip r:embed="rId27"/>
                <a:stretch>
                  <a:fillRect/>
                </a:stretch>
              </p:blipFill>
              <p:spPr>
                <a:xfrm>
                  <a:off x="8955638" y="2067136"/>
                  <a:ext cx="19908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4" name="Ink 23">
                  <a:extLst>
                    <a:ext uri="{FF2B5EF4-FFF2-40B4-BE49-F238E27FC236}">
                      <a16:creationId xmlns:a16="http://schemas.microsoft.com/office/drawing/2014/main" id="{1A6D4D19-4246-E433-4444-8556899D94AD}"/>
                    </a:ext>
                  </a:extLst>
                </p14:cNvPr>
                <p14:cNvContentPartPr/>
                <p14:nvPr/>
              </p14:nvContentPartPr>
              <p14:xfrm>
                <a:off x="9486638" y="2171896"/>
                <a:ext cx="86760" cy="164160"/>
              </p14:xfrm>
            </p:contentPart>
          </mc:Choice>
          <mc:Fallback xmlns="">
            <p:pic>
              <p:nvPicPr>
                <p:cNvPr id="24" name="Ink 23">
                  <a:extLst>
                    <a:ext uri="{FF2B5EF4-FFF2-40B4-BE49-F238E27FC236}">
                      <a16:creationId xmlns:a16="http://schemas.microsoft.com/office/drawing/2014/main" id="{1A6D4D19-4246-E433-4444-8556899D94AD}"/>
                    </a:ext>
                  </a:extLst>
                </p:cNvPr>
                <p:cNvPicPr/>
                <p:nvPr/>
              </p:nvPicPr>
              <p:blipFill>
                <a:blip r:embed="rId29"/>
                <a:stretch>
                  <a:fillRect/>
                </a:stretch>
              </p:blipFill>
              <p:spPr>
                <a:xfrm>
                  <a:off x="9423375" y="2108896"/>
                  <a:ext cx="212924" cy="2898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5" name="Ink 24">
                  <a:extLst>
                    <a:ext uri="{FF2B5EF4-FFF2-40B4-BE49-F238E27FC236}">
                      <a16:creationId xmlns:a16="http://schemas.microsoft.com/office/drawing/2014/main" id="{D4F9B5EF-1D4B-97D7-786F-AE3B2534FE00}"/>
                    </a:ext>
                  </a:extLst>
                </p14:cNvPr>
                <p14:cNvContentPartPr/>
                <p14:nvPr/>
              </p14:nvContentPartPr>
              <p14:xfrm>
                <a:off x="9227078" y="2150296"/>
                <a:ext cx="220320" cy="11160"/>
              </p14:xfrm>
            </p:contentPart>
          </mc:Choice>
          <mc:Fallback xmlns="">
            <p:pic>
              <p:nvPicPr>
                <p:cNvPr id="25" name="Ink 24">
                  <a:extLst>
                    <a:ext uri="{FF2B5EF4-FFF2-40B4-BE49-F238E27FC236}">
                      <a16:creationId xmlns:a16="http://schemas.microsoft.com/office/drawing/2014/main" id="{D4F9B5EF-1D4B-97D7-786F-AE3B2534FE00}"/>
                    </a:ext>
                  </a:extLst>
                </p:cNvPr>
                <p:cNvPicPr/>
                <p:nvPr/>
              </p:nvPicPr>
              <p:blipFill>
                <a:blip r:embed="rId31"/>
                <a:stretch>
                  <a:fillRect/>
                </a:stretch>
              </p:blipFill>
              <p:spPr>
                <a:xfrm>
                  <a:off x="9164181" y="2087296"/>
                  <a:ext cx="345755"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7" name="Ink 26">
                  <a:extLst>
                    <a:ext uri="{FF2B5EF4-FFF2-40B4-BE49-F238E27FC236}">
                      <a16:creationId xmlns:a16="http://schemas.microsoft.com/office/drawing/2014/main" id="{51C4B738-A8FE-BA8D-58CB-DC5B66DAB092}"/>
                    </a:ext>
                  </a:extLst>
                </p14:cNvPr>
                <p14:cNvContentPartPr/>
                <p14:nvPr/>
              </p14:nvContentPartPr>
              <p14:xfrm>
                <a:off x="9382958" y="2228776"/>
                <a:ext cx="43920" cy="726480"/>
              </p14:xfrm>
            </p:contentPart>
          </mc:Choice>
          <mc:Fallback xmlns="">
            <p:pic>
              <p:nvPicPr>
                <p:cNvPr id="27" name="Ink 26">
                  <a:extLst>
                    <a:ext uri="{FF2B5EF4-FFF2-40B4-BE49-F238E27FC236}">
                      <a16:creationId xmlns:a16="http://schemas.microsoft.com/office/drawing/2014/main" id="{51C4B738-A8FE-BA8D-58CB-DC5B66DAB092}"/>
                    </a:ext>
                  </a:extLst>
                </p:cNvPr>
                <p:cNvPicPr/>
                <p:nvPr/>
              </p:nvPicPr>
              <p:blipFill>
                <a:blip r:embed="rId33"/>
                <a:stretch>
                  <a:fillRect/>
                </a:stretch>
              </p:blipFill>
              <p:spPr>
                <a:xfrm>
                  <a:off x="9319958" y="2165776"/>
                  <a:ext cx="169560" cy="8521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4">
            <p14:nvContentPartPr>
              <p14:cNvPr id="39" name="Ink 38">
                <a:extLst>
                  <a:ext uri="{FF2B5EF4-FFF2-40B4-BE49-F238E27FC236}">
                    <a16:creationId xmlns:a16="http://schemas.microsoft.com/office/drawing/2014/main" id="{33C034FA-08D9-2022-EAF7-8ABA97EFE4F5}"/>
                  </a:ext>
                </a:extLst>
              </p14:cNvPr>
              <p14:cNvContentPartPr/>
              <p14:nvPr/>
            </p14:nvContentPartPr>
            <p14:xfrm>
              <a:off x="2928518" y="2537656"/>
              <a:ext cx="147600" cy="1089000"/>
            </p14:xfrm>
          </p:contentPart>
        </mc:Choice>
        <mc:Fallback xmlns="">
          <p:pic>
            <p:nvPicPr>
              <p:cNvPr id="39" name="Ink 38">
                <a:extLst>
                  <a:ext uri="{FF2B5EF4-FFF2-40B4-BE49-F238E27FC236}">
                    <a16:creationId xmlns:a16="http://schemas.microsoft.com/office/drawing/2014/main" id="{33C034FA-08D9-2022-EAF7-8ABA97EFE4F5}"/>
                  </a:ext>
                </a:extLst>
              </p:cNvPr>
              <p:cNvPicPr/>
              <p:nvPr/>
            </p:nvPicPr>
            <p:blipFill>
              <a:blip r:embed="rId35"/>
              <a:stretch>
                <a:fillRect/>
              </a:stretch>
            </p:blipFill>
            <p:spPr>
              <a:xfrm>
                <a:off x="2865671" y="2474656"/>
                <a:ext cx="272934" cy="12146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1" name="Ink 40">
                <a:extLst>
                  <a:ext uri="{FF2B5EF4-FFF2-40B4-BE49-F238E27FC236}">
                    <a16:creationId xmlns:a16="http://schemas.microsoft.com/office/drawing/2014/main" id="{4D3EB443-9319-F354-2B83-0C86161438C0}"/>
                  </a:ext>
                </a:extLst>
              </p14:cNvPr>
              <p14:cNvContentPartPr/>
              <p14:nvPr/>
            </p14:nvContentPartPr>
            <p14:xfrm>
              <a:off x="2856878" y="3409576"/>
              <a:ext cx="11160" cy="196200"/>
            </p14:xfrm>
          </p:contentPart>
        </mc:Choice>
        <mc:Fallback xmlns="">
          <p:pic>
            <p:nvPicPr>
              <p:cNvPr id="41" name="Ink 40">
                <a:extLst>
                  <a:ext uri="{FF2B5EF4-FFF2-40B4-BE49-F238E27FC236}">
                    <a16:creationId xmlns:a16="http://schemas.microsoft.com/office/drawing/2014/main" id="{4D3EB443-9319-F354-2B83-0C86161438C0}"/>
                  </a:ext>
                </a:extLst>
              </p:cNvPr>
              <p:cNvPicPr/>
              <p:nvPr/>
            </p:nvPicPr>
            <p:blipFill>
              <a:blip r:embed="rId37"/>
              <a:stretch>
                <a:fillRect/>
              </a:stretch>
            </p:blipFill>
            <p:spPr>
              <a:xfrm>
                <a:off x="2793878" y="3346576"/>
                <a:ext cx="136800" cy="3218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4" name="Ink 43">
                <a:extLst>
                  <a:ext uri="{FF2B5EF4-FFF2-40B4-BE49-F238E27FC236}">
                    <a16:creationId xmlns:a16="http://schemas.microsoft.com/office/drawing/2014/main" id="{C32F9991-8513-8913-5A95-7572949EC531}"/>
                  </a:ext>
                </a:extLst>
              </p14:cNvPr>
              <p14:cNvContentPartPr/>
              <p14:nvPr/>
            </p14:nvContentPartPr>
            <p14:xfrm>
              <a:off x="2950838" y="3449536"/>
              <a:ext cx="360" cy="360"/>
            </p14:xfrm>
          </p:contentPart>
        </mc:Choice>
        <mc:Fallback xmlns="">
          <p:pic>
            <p:nvPicPr>
              <p:cNvPr id="44" name="Ink 43">
                <a:extLst>
                  <a:ext uri="{FF2B5EF4-FFF2-40B4-BE49-F238E27FC236}">
                    <a16:creationId xmlns:a16="http://schemas.microsoft.com/office/drawing/2014/main" id="{C32F9991-8513-8913-5A95-7572949EC531}"/>
                  </a:ext>
                </a:extLst>
              </p:cNvPr>
              <p:cNvPicPr/>
              <p:nvPr/>
            </p:nvPicPr>
            <p:blipFill>
              <a:blip r:embed="rId39"/>
              <a:stretch>
                <a:fillRect/>
              </a:stretch>
            </p:blipFill>
            <p:spPr>
              <a:xfrm>
                <a:off x="2887838" y="3386536"/>
                <a:ext cx="126000" cy="126000"/>
              </a:xfrm>
              <a:prstGeom prst="rect">
                <a:avLst/>
              </a:prstGeom>
            </p:spPr>
          </p:pic>
        </mc:Fallback>
      </mc:AlternateContent>
      <p:grpSp>
        <p:nvGrpSpPr>
          <p:cNvPr id="49" name="Group 48">
            <a:extLst>
              <a:ext uri="{FF2B5EF4-FFF2-40B4-BE49-F238E27FC236}">
                <a16:creationId xmlns:a16="http://schemas.microsoft.com/office/drawing/2014/main" id="{7695CF47-884D-15C9-E831-38AF0CE9A883}"/>
              </a:ext>
            </a:extLst>
          </p:cNvPr>
          <p:cNvGrpSpPr/>
          <p:nvPr/>
        </p:nvGrpSpPr>
        <p:grpSpPr>
          <a:xfrm>
            <a:off x="2854718" y="4478416"/>
            <a:ext cx="875520" cy="1526760"/>
            <a:chOff x="2854718" y="4478416"/>
            <a:chExt cx="875520" cy="1526760"/>
          </a:xfrm>
        </p:grpSpPr>
        <mc:AlternateContent xmlns:mc="http://schemas.openxmlformats.org/markup-compatibility/2006" xmlns:p14="http://schemas.microsoft.com/office/powerpoint/2010/main">
          <mc:Choice Requires="p14">
            <p:contentPart p14:bwMode="auto" r:id="rId40">
              <p14:nvContentPartPr>
                <p14:cNvPr id="45" name="Ink 44">
                  <a:extLst>
                    <a:ext uri="{FF2B5EF4-FFF2-40B4-BE49-F238E27FC236}">
                      <a16:creationId xmlns:a16="http://schemas.microsoft.com/office/drawing/2014/main" id="{4DF71D29-CAB6-08B0-48FC-9121755BC23A}"/>
                    </a:ext>
                  </a:extLst>
                </p14:cNvPr>
                <p14:cNvContentPartPr/>
                <p14:nvPr/>
              </p14:nvContentPartPr>
              <p14:xfrm>
                <a:off x="2888198" y="4478416"/>
                <a:ext cx="196560" cy="924120"/>
              </p14:xfrm>
            </p:contentPart>
          </mc:Choice>
          <mc:Fallback xmlns="">
            <p:pic>
              <p:nvPicPr>
                <p:cNvPr id="45" name="Ink 44">
                  <a:extLst>
                    <a:ext uri="{FF2B5EF4-FFF2-40B4-BE49-F238E27FC236}">
                      <a16:creationId xmlns:a16="http://schemas.microsoft.com/office/drawing/2014/main" id="{4DF71D29-CAB6-08B0-48FC-9121755BC23A}"/>
                    </a:ext>
                  </a:extLst>
                </p:cNvPr>
                <p:cNvPicPr/>
                <p:nvPr/>
              </p:nvPicPr>
              <p:blipFill>
                <a:blip r:embed="rId41"/>
                <a:stretch>
                  <a:fillRect/>
                </a:stretch>
              </p:blipFill>
              <p:spPr>
                <a:xfrm>
                  <a:off x="2825198" y="4415416"/>
                  <a:ext cx="322200" cy="10497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46" name="Ink 45">
                  <a:extLst>
                    <a:ext uri="{FF2B5EF4-FFF2-40B4-BE49-F238E27FC236}">
                      <a16:creationId xmlns:a16="http://schemas.microsoft.com/office/drawing/2014/main" id="{671B9409-08EA-E296-862F-66060E66EA2E}"/>
                    </a:ext>
                  </a:extLst>
                </p14:cNvPr>
                <p14:cNvContentPartPr/>
                <p14:nvPr/>
              </p14:nvContentPartPr>
              <p14:xfrm>
                <a:off x="2866958" y="4866496"/>
                <a:ext cx="21240" cy="246240"/>
              </p14:xfrm>
            </p:contentPart>
          </mc:Choice>
          <mc:Fallback xmlns="">
            <p:pic>
              <p:nvPicPr>
                <p:cNvPr id="46" name="Ink 45">
                  <a:extLst>
                    <a:ext uri="{FF2B5EF4-FFF2-40B4-BE49-F238E27FC236}">
                      <a16:creationId xmlns:a16="http://schemas.microsoft.com/office/drawing/2014/main" id="{671B9409-08EA-E296-862F-66060E66EA2E}"/>
                    </a:ext>
                  </a:extLst>
                </p:cNvPr>
                <p:cNvPicPr/>
                <p:nvPr/>
              </p:nvPicPr>
              <p:blipFill>
                <a:blip r:embed="rId43"/>
                <a:stretch>
                  <a:fillRect/>
                </a:stretch>
              </p:blipFill>
              <p:spPr>
                <a:xfrm>
                  <a:off x="2803958" y="4803496"/>
                  <a:ext cx="146880" cy="3718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8" name="Ink 47">
                  <a:extLst>
                    <a:ext uri="{FF2B5EF4-FFF2-40B4-BE49-F238E27FC236}">
                      <a16:creationId xmlns:a16="http://schemas.microsoft.com/office/drawing/2014/main" id="{C2D9CC52-9204-DD98-7F60-2EF640406763}"/>
                    </a:ext>
                  </a:extLst>
                </p14:cNvPr>
                <p14:cNvContentPartPr/>
                <p14:nvPr/>
              </p14:nvContentPartPr>
              <p14:xfrm>
                <a:off x="2854718" y="4898176"/>
                <a:ext cx="875520" cy="1107000"/>
              </p14:xfrm>
            </p:contentPart>
          </mc:Choice>
          <mc:Fallback xmlns="">
            <p:pic>
              <p:nvPicPr>
                <p:cNvPr id="48" name="Ink 47">
                  <a:extLst>
                    <a:ext uri="{FF2B5EF4-FFF2-40B4-BE49-F238E27FC236}">
                      <a16:creationId xmlns:a16="http://schemas.microsoft.com/office/drawing/2014/main" id="{C2D9CC52-9204-DD98-7F60-2EF640406763}"/>
                    </a:ext>
                  </a:extLst>
                </p:cNvPr>
                <p:cNvPicPr/>
                <p:nvPr/>
              </p:nvPicPr>
              <p:blipFill>
                <a:blip r:embed="rId45"/>
                <a:stretch>
                  <a:fillRect/>
                </a:stretch>
              </p:blipFill>
              <p:spPr>
                <a:xfrm>
                  <a:off x="2791718" y="4835176"/>
                  <a:ext cx="1001160" cy="1232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6">
            <p14:nvContentPartPr>
              <p14:cNvPr id="50" name="Ink 49">
                <a:extLst>
                  <a:ext uri="{FF2B5EF4-FFF2-40B4-BE49-F238E27FC236}">
                    <a16:creationId xmlns:a16="http://schemas.microsoft.com/office/drawing/2014/main" id="{9690F02E-A423-B786-A5EF-2EC422511829}"/>
                  </a:ext>
                </a:extLst>
              </p14:cNvPr>
              <p14:cNvContentPartPr/>
              <p14:nvPr/>
            </p14:nvContentPartPr>
            <p14:xfrm>
              <a:off x="8675558" y="5667136"/>
              <a:ext cx="926640" cy="308880"/>
            </p14:xfrm>
          </p:contentPart>
        </mc:Choice>
        <mc:Fallback xmlns="">
          <p:pic>
            <p:nvPicPr>
              <p:cNvPr id="50" name="Ink 49">
                <a:extLst>
                  <a:ext uri="{FF2B5EF4-FFF2-40B4-BE49-F238E27FC236}">
                    <a16:creationId xmlns:a16="http://schemas.microsoft.com/office/drawing/2014/main" id="{9690F02E-A423-B786-A5EF-2EC422511829}"/>
                  </a:ext>
                </a:extLst>
              </p:cNvPr>
              <p:cNvPicPr/>
              <p:nvPr/>
            </p:nvPicPr>
            <p:blipFill>
              <a:blip r:embed="rId47"/>
              <a:stretch>
                <a:fillRect/>
              </a:stretch>
            </p:blipFill>
            <p:spPr>
              <a:xfrm>
                <a:off x="8612534" y="5604136"/>
                <a:ext cx="1052329" cy="434520"/>
              </a:xfrm>
              <a:prstGeom prst="rect">
                <a:avLst/>
              </a:prstGeom>
            </p:spPr>
          </p:pic>
        </mc:Fallback>
      </mc:AlternateContent>
      <p:grpSp>
        <p:nvGrpSpPr>
          <p:cNvPr id="68" name="Group 67">
            <a:extLst>
              <a:ext uri="{FF2B5EF4-FFF2-40B4-BE49-F238E27FC236}">
                <a16:creationId xmlns:a16="http://schemas.microsoft.com/office/drawing/2014/main" id="{AC053179-37BF-460B-B0AC-34B59CE1D951}"/>
              </a:ext>
            </a:extLst>
          </p:cNvPr>
          <p:cNvGrpSpPr/>
          <p:nvPr/>
        </p:nvGrpSpPr>
        <p:grpSpPr>
          <a:xfrm>
            <a:off x="2861198" y="4249816"/>
            <a:ext cx="110880" cy="226440"/>
            <a:chOff x="2861198" y="4249816"/>
            <a:chExt cx="110880" cy="226440"/>
          </a:xfrm>
        </p:grpSpPr>
        <mc:AlternateContent xmlns:mc="http://schemas.openxmlformats.org/markup-compatibility/2006" xmlns:p14="http://schemas.microsoft.com/office/powerpoint/2010/main">
          <mc:Choice Requires="p14">
            <p:contentPart p14:bwMode="auto" r:id="rId48">
              <p14:nvContentPartPr>
                <p14:cNvPr id="51" name="Ink 50">
                  <a:extLst>
                    <a:ext uri="{FF2B5EF4-FFF2-40B4-BE49-F238E27FC236}">
                      <a16:creationId xmlns:a16="http://schemas.microsoft.com/office/drawing/2014/main" id="{FC13B40E-4A74-CDC0-84B1-204B33F6C353}"/>
                    </a:ext>
                  </a:extLst>
                </p14:cNvPr>
                <p14:cNvContentPartPr/>
                <p14:nvPr/>
              </p14:nvContentPartPr>
              <p14:xfrm>
                <a:off x="2861198" y="4301656"/>
                <a:ext cx="21600" cy="119520"/>
              </p14:xfrm>
            </p:contentPart>
          </mc:Choice>
          <mc:Fallback xmlns="">
            <p:pic>
              <p:nvPicPr>
                <p:cNvPr id="51" name="Ink 50">
                  <a:extLst>
                    <a:ext uri="{FF2B5EF4-FFF2-40B4-BE49-F238E27FC236}">
                      <a16:creationId xmlns:a16="http://schemas.microsoft.com/office/drawing/2014/main" id="{FC13B40E-4A74-CDC0-84B1-204B33F6C353}"/>
                    </a:ext>
                  </a:extLst>
                </p:cNvPr>
                <p:cNvPicPr/>
                <p:nvPr/>
              </p:nvPicPr>
              <p:blipFill>
                <a:blip r:embed="rId49"/>
                <a:stretch>
                  <a:fillRect/>
                </a:stretch>
              </p:blipFill>
              <p:spPr>
                <a:xfrm>
                  <a:off x="2798198" y="4238656"/>
                  <a:ext cx="14724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52" name="Ink 51">
                  <a:extLst>
                    <a:ext uri="{FF2B5EF4-FFF2-40B4-BE49-F238E27FC236}">
                      <a16:creationId xmlns:a16="http://schemas.microsoft.com/office/drawing/2014/main" id="{E6A9D674-D70E-C4B4-ABB2-993729B21386}"/>
                    </a:ext>
                  </a:extLst>
                </p14:cNvPr>
                <p14:cNvContentPartPr/>
                <p14:nvPr/>
              </p14:nvContentPartPr>
              <p14:xfrm>
                <a:off x="2940398" y="4365376"/>
                <a:ext cx="22320" cy="92520"/>
              </p14:xfrm>
            </p:contentPart>
          </mc:Choice>
          <mc:Fallback xmlns="">
            <p:pic>
              <p:nvPicPr>
                <p:cNvPr id="52" name="Ink 51">
                  <a:extLst>
                    <a:ext uri="{FF2B5EF4-FFF2-40B4-BE49-F238E27FC236}">
                      <a16:creationId xmlns:a16="http://schemas.microsoft.com/office/drawing/2014/main" id="{E6A9D674-D70E-C4B4-ABB2-993729B21386}"/>
                    </a:ext>
                  </a:extLst>
                </p:cNvPr>
                <p:cNvPicPr/>
                <p:nvPr/>
              </p:nvPicPr>
              <p:blipFill>
                <a:blip r:embed="rId51"/>
                <a:stretch>
                  <a:fillRect/>
                </a:stretch>
              </p:blipFill>
              <p:spPr>
                <a:xfrm>
                  <a:off x="2877398" y="4302376"/>
                  <a:ext cx="147960" cy="21816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54" name="Ink 53">
                  <a:extLst>
                    <a:ext uri="{FF2B5EF4-FFF2-40B4-BE49-F238E27FC236}">
                      <a16:creationId xmlns:a16="http://schemas.microsoft.com/office/drawing/2014/main" id="{F4016F3D-BA45-D711-FFFE-B0AF225CD2DE}"/>
                    </a:ext>
                  </a:extLst>
                </p14:cNvPr>
                <p14:cNvContentPartPr/>
                <p14:nvPr/>
              </p14:nvContentPartPr>
              <p14:xfrm>
                <a:off x="2929958" y="4312096"/>
                <a:ext cx="360" cy="360"/>
              </p14:xfrm>
            </p:contentPart>
          </mc:Choice>
          <mc:Fallback xmlns="">
            <p:pic>
              <p:nvPicPr>
                <p:cNvPr id="54" name="Ink 53">
                  <a:extLst>
                    <a:ext uri="{FF2B5EF4-FFF2-40B4-BE49-F238E27FC236}">
                      <a16:creationId xmlns:a16="http://schemas.microsoft.com/office/drawing/2014/main" id="{F4016F3D-BA45-D711-FFFE-B0AF225CD2DE}"/>
                    </a:ext>
                  </a:extLst>
                </p:cNvPr>
                <p:cNvPicPr/>
                <p:nvPr/>
              </p:nvPicPr>
              <p:blipFill>
                <a:blip r:embed="rId39"/>
                <a:stretch>
                  <a:fillRect/>
                </a:stretch>
              </p:blipFill>
              <p:spPr>
                <a:xfrm>
                  <a:off x="2866958" y="424909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55" name="Ink 54">
                  <a:extLst>
                    <a:ext uri="{FF2B5EF4-FFF2-40B4-BE49-F238E27FC236}">
                      <a16:creationId xmlns:a16="http://schemas.microsoft.com/office/drawing/2014/main" id="{1B8FE312-1D97-EDE1-D03C-529477ACD2F1}"/>
                    </a:ext>
                  </a:extLst>
                </p14:cNvPr>
                <p14:cNvContentPartPr/>
                <p14:nvPr/>
              </p14:nvContentPartPr>
              <p14:xfrm>
                <a:off x="2888198" y="4405336"/>
                <a:ext cx="360" cy="360"/>
              </p14:xfrm>
            </p:contentPart>
          </mc:Choice>
          <mc:Fallback xmlns="">
            <p:pic>
              <p:nvPicPr>
                <p:cNvPr id="55" name="Ink 54">
                  <a:extLst>
                    <a:ext uri="{FF2B5EF4-FFF2-40B4-BE49-F238E27FC236}">
                      <a16:creationId xmlns:a16="http://schemas.microsoft.com/office/drawing/2014/main" id="{1B8FE312-1D97-EDE1-D03C-529477ACD2F1}"/>
                    </a:ext>
                  </a:extLst>
                </p:cNvPr>
                <p:cNvPicPr/>
                <p:nvPr/>
              </p:nvPicPr>
              <p:blipFill>
                <a:blip r:embed="rId39"/>
                <a:stretch>
                  <a:fillRect/>
                </a:stretch>
              </p:blipFill>
              <p:spPr>
                <a:xfrm>
                  <a:off x="2825198" y="434233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56" name="Ink 55">
                  <a:extLst>
                    <a:ext uri="{FF2B5EF4-FFF2-40B4-BE49-F238E27FC236}">
                      <a16:creationId xmlns:a16="http://schemas.microsoft.com/office/drawing/2014/main" id="{713EF059-9865-EABA-8363-310C72B48760}"/>
                    </a:ext>
                  </a:extLst>
                </p14:cNvPr>
                <p14:cNvContentPartPr/>
                <p14:nvPr/>
              </p14:nvContentPartPr>
              <p14:xfrm>
                <a:off x="2888198" y="4405336"/>
                <a:ext cx="360" cy="360"/>
              </p14:xfrm>
            </p:contentPart>
          </mc:Choice>
          <mc:Fallback xmlns="">
            <p:pic>
              <p:nvPicPr>
                <p:cNvPr id="56" name="Ink 55">
                  <a:extLst>
                    <a:ext uri="{FF2B5EF4-FFF2-40B4-BE49-F238E27FC236}">
                      <a16:creationId xmlns:a16="http://schemas.microsoft.com/office/drawing/2014/main" id="{713EF059-9865-EABA-8363-310C72B48760}"/>
                    </a:ext>
                  </a:extLst>
                </p:cNvPr>
                <p:cNvPicPr/>
                <p:nvPr/>
              </p:nvPicPr>
              <p:blipFill>
                <a:blip r:embed="rId39"/>
                <a:stretch>
                  <a:fillRect/>
                </a:stretch>
              </p:blipFill>
              <p:spPr>
                <a:xfrm>
                  <a:off x="2825198" y="434233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57" name="Ink 56">
                  <a:extLst>
                    <a:ext uri="{FF2B5EF4-FFF2-40B4-BE49-F238E27FC236}">
                      <a16:creationId xmlns:a16="http://schemas.microsoft.com/office/drawing/2014/main" id="{F85BEB1D-67D0-2DB3-D9A3-26170A99D390}"/>
                    </a:ext>
                  </a:extLst>
                </p14:cNvPr>
                <p14:cNvContentPartPr/>
                <p14:nvPr/>
              </p14:nvContentPartPr>
              <p14:xfrm>
                <a:off x="2888198" y="4405336"/>
                <a:ext cx="360" cy="360"/>
              </p14:xfrm>
            </p:contentPart>
          </mc:Choice>
          <mc:Fallback xmlns="">
            <p:pic>
              <p:nvPicPr>
                <p:cNvPr id="57" name="Ink 56">
                  <a:extLst>
                    <a:ext uri="{FF2B5EF4-FFF2-40B4-BE49-F238E27FC236}">
                      <a16:creationId xmlns:a16="http://schemas.microsoft.com/office/drawing/2014/main" id="{F85BEB1D-67D0-2DB3-D9A3-26170A99D390}"/>
                    </a:ext>
                  </a:extLst>
                </p:cNvPr>
                <p:cNvPicPr/>
                <p:nvPr/>
              </p:nvPicPr>
              <p:blipFill>
                <a:blip r:embed="rId39"/>
                <a:stretch>
                  <a:fillRect/>
                </a:stretch>
              </p:blipFill>
              <p:spPr>
                <a:xfrm>
                  <a:off x="2825198" y="434233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58" name="Ink 57">
                  <a:extLst>
                    <a:ext uri="{FF2B5EF4-FFF2-40B4-BE49-F238E27FC236}">
                      <a16:creationId xmlns:a16="http://schemas.microsoft.com/office/drawing/2014/main" id="{EE342830-DC60-0120-BFC6-693A63EC5775}"/>
                    </a:ext>
                  </a:extLst>
                </p14:cNvPr>
                <p14:cNvContentPartPr/>
                <p14:nvPr/>
              </p14:nvContentPartPr>
              <p14:xfrm>
                <a:off x="2888198" y="4405336"/>
                <a:ext cx="360" cy="360"/>
              </p14:xfrm>
            </p:contentPart>
          </mc:Choice>
          <mc:Fallback xmlns="">
            <p:pic>
              <p:nvPicPr>
                <p:cNvPr id="58" name="Ink 57">
                  <a:extLst>
                    <a:ext uri="{FF2B5EF4-FFF2-40B4-BE49-F238E27FC236}">
                      <a16:creationId xmlns:a16="http://schemas.microsoft.com/office/drawing/2014/main" id="{EE342830-DC60-0120-BFC6-693A63EC5775}"/>
                    </a:ext>
                  </a:extLst>
                </p:cNvPr>
                <p:cNvPicPr/>
                <p:nvPr/>
              </p:nvPicPr>
              <p:blipFill>
                <a:blip r:embed="rId39"/>
                <a:stretch>
                  <a:fillRect/>
                </a:stretch>
              </p:blipFill>
              <p:spPr>
                <a:xfrm>
                  <a:off x="2825198" y="434233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59" name="Ink 58">
                  <a:extLst>
                    <a:ext uri="{FF2B5EF4-FFF2-40B4-BE49-F238E27FC236}">
                      <a16:creationId xmlns:a16="http://schemas.microsoft.com/office/drawing/2014/main" id="{C78438E6-D61C-EA3B-2618-FF5890DBBCA9}"/>
                    </a:ext>
                  </a:extLst>
                </p14:cNvPr>
                <p14:cNvContentPartPr/>
                <p14:nvPr/>
              </p14:nvContentPartPr>
              <p14:xfrm>
                <a:off x="2878118" y="4343056"/>
                <a:ext cx="360" cy="360"/>
              </p14:xfrm>
            </p:contentPart>
          </mc:Choice>
          <mc:Fallback xmlns="">
            <p:pic>
              <p:nvPicPr>
                <p:cNvPr id="59" name="Ink 58">
                  <a:extLst>
                    <a:ext uri="{FF2B5EF4-FFF2-40B4-BE49-F238E27FC236}">
                      <a16:creationId xmlns:a16="http://schemas.microsoft.com/office/drawing/2014/main" id="{C78438E6-D61C-EA3B-2618-FF5890DBBCA9}"/>
                    </a:ext>
                  </a:extLst>
                </p:cNvPr>
                <p:cNvPicPr/>
                <p:nvPr/>
              </p:nvPicPr>
              <p:blipFill>
                <a:blip r:embed="rId39"/>
                <a:stretch>
                  <a:fillRect/>
                </a:stretch>
              </p:blipFill>
              <p:spPr>
                <a:xfrm>
                  <a:off x="2815118" y="428005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60" name="Ink 59">
                  <a:extLst>
                    <a:ext uri="{FF2B5EF4-FFF2-40B4-BE49-F238E27FC236}">
                      <a16:creationId xmlns:a16="http://schemas.microsoft.com/office/drawing/2014/main" id="{7E719F6B-8B30-9E6E-FBFD-5C7BEB0FCD7C}"/>
                    </a:ext>
                  </a:extLst>
                </p14:cNvPr>
                <p14:cNvContentPartPr/>
                <p14:nvPr/>
              </p14:nvContentPartPr>
              <p14:xfrm>
                <a:off x="2878118" y="4343056"/>
                <a:ext cx="360" cy="360"/>
              </p14:xfrm>
            </p:contentPart>
          </mc:Choice>
          <mc:Fallback xmlns="">
            <p:pic>
              <p:nvPicPr>
                <p:cNvPr id="60" name="Ink 59">
                  <a:extLst>
                    <a:ext uri="{FF2B5EF4-FFF2-40B4-BE49-F238E27FC236}">
                      <a16:creationId xmlns:a16="http://schemas.microsoft.com/office/drawing/2014/main" id="{7E719F6B-8B30-9E6E-FBFD-5C7BEB0FCD7C}"/>
                    </a:ext>
                  </a:extLst>
                </p:cNvPr>
                <p:cNvPicPr/>
                <p:nvPr/>
              </p:nvPicPr>
              <p:blipFill>
                <a:blip r:embed="rId39"/>
                <a:stretch>
                  <a:fillRect/>
                </a:stretch>
              </p:blipFill>
              <p:spPr>
                <a:xfrm>
                  <a:off x="2815118" y="428005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61" name="Ink 60">
                  <a:extLst>
                    <a:ext uri="{FF2B5EF4-FFF2-40B4-BE49-F238E27FC236}">
                      <a16:creationId xmlns:a16="http://schemas.microsoft.com/office/drawing/2014/main" id="{F71A682D-C878-F963-389D-C34E2164F10F}"/>
                    </a:ext>
                  </a:extLst>
                </p14:cNvPr>
                <p14:cNvContentPartPr/>
                <p14:nvPr/>
              </p14:nvContentPartPr>
              <p14:xfrm>
                <a:off x="2878118" y="4312096"/>
                <a:ext cx="360" cy="10800"/>
              </p14:xfrm>
            </p:contentPart>
          </mc:Choice>
          <mc:Fallback xmlns="">
            <p:pic>
              <p:nvPicPr>
                <p:cNvPr id="61" name="Ink 60">
                  <a:extLst>
                    <a:ext uri="{FF2B5EF4-FFF2-40B4-BE49-F238E27FC236}">
                      <a16:creationId xmlns:a16="http://schemas.microsoft.com/office/drawing/2014/main" id="{F71A682D-C878-F963-389D-C34E2164F10F}"/>
                    </a:ext>
                  </a:extLst>
                </p:cNvPr>
                <p:cNvPicPr/>
                <p:nvPr/>
              </p:nvPicPr>
              <p:blipFill>
                <a:blip r:embed="rId60"/>
                <a:stretch>
                  <a:fillRect/>
                </a:stretch>
              </p:blipFill>
              <p:spPr>
                <a:xfrm>
                  <a:off x="2815118" y="4249096"/>
                  <a:ext cx="126000"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62" name="Ink 61">
                  <a:extLst>
                    <a:ext uri="{FF2B5EF4-FFF2-40B4-BE49-F238E27FC236}">
                      <a16:creationId xmlns:a16="http://schemas.microsoft.com/office/drawing/2014/main" id="{3313B26A-A8D0-05AD-378C-D6C6C26800BF}"/>
                    </a:ext>
                  </a:extLst>
                </p14:cNvPr>
                <p14:cNvContentPartPr/>
                <p14:nvPr/>
              </p14:nvContentPartPr>
              <p14:xfrm>
                <a:off x="2878118" y="4301656"/>
                <a:ext cx="360" cy="360"/>
              </p14:xfrm>
            </p:contentPart>
          </mc:Choice>
          <mc:Fallback xmlns="">
            <p:pic>
              <p:nvPicPr>
                <p:cNvPr id="62" name="Ink 61">
                  <a:extLst>
                    <a:ext uri="{FF2B5EF4-FFF2-40B4-BE49-F238E27FC236}">
                      <a16:creationId xmlns:a16="http://schemas.microsoft.com/office/drawing/2014/main" id="{3313B26A-A8D0-05AD-378C-D6C6C26800BF}"/>
                    </a:ext>
                  </a:extLst>
                </p:cNvPr>
                <p:cNvPicPr/>
                <p:nvPr/>
              </p:nvPicPr>
              <p:blipFill>
                <a:blip r:embed="rId39"/>
                <a:stretch>
                  <a:fillRect/>
                </a:stretch>
              </p:blipFill>
              <p:spPr>
                <a:xfrm>
                  <a:off x="2815118" y="423865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63" name="Ink 62">
                  <a:extLst>
                    <a:ext uri="{FF2B5EF4-FFF2-40B4-BE49-F238E27FC236}">
                      <a16:creationId xmlns:a16="http://schemas.microsoft.com/office/drawing/2014/main" id="{DC5B7640-2D9D-2C1D-1F16-2B3A283426B6}"/>
                    </a:ext>
                  </a:extLst>
                </p14:cNvPr>
                <p14:cNvContentPartPr/>
                <p14:nvPr/>
              </p14:nvContentPartPr>
              <p14:xfrm>
                <a:off x="2878118" y="4280056"/>
                <a:ext cx="10800" cy="22320"/>
              </p14:xfrm>
            </p:contentPart>
          </mc:Choice>
          <mc:Fallback xmlns="">
            <p:pic>
              <p:nvPicPr>
                <p:cNvPr id="63" name="Ink 62">
                  <a:extLst>
                    <a:ext uri="{FF2B5EF4-FFF2-40B4-BE49-F238E27FC236}">
                      <a16:creationId xmlns:a16="http://schemas.microsoft.com/office/drawing/2014/main" id="{DC5B7640-2D9D-2C1D-1F16-2B3A283426B6}"/>
                    </a:ext>
                  </a:extLst>
                </p:cNvPr>
                <p:cNvPicPr/>
                <p:nvPr/>
              </p:nvPicPr>
              <p:blipFill>
                <a:blip r:embed="rId63"/>
                <a:stretch>
                  <a:fillRect/>
                </a:stretch>
              </p:blipFill>
              <p:spPr>
                <a:xfrm>
                  <a:off x="2817150" y="4217056"/>
                  <a:ext cx="132387" cy="1479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64" name="Ink 63">
                  <a:extLst>
                    <a:ext uri="{FF2B5EF4-FFF2-40B4-BE49-F238E27FC236}">
                      <a16:creationId xmlns:a16="http://schemas.microsoft.com/office/drawing/2014/main" id="{646275AA-6304-53C7-7CD5-56BD19435136}"/>
                    </a:ext>
                  </a:extLst>
                </p14:cNvPr>
                <p14:cNvContentPartPr/>
                <p14:nvPr/>
              </p14:nvContentPartPr>
              <p14:xfrm>
                <a:off x="2909438" y="4249816"/>
                <a:ext cx="360" cy="360"/>
              </p14:xfrm>
            </p:contentPart>
          </mc:Choice>
          <mc:Fallback xmlns="">
            <p:pic>
              <p:nvPicPr>
                <p:cNvPr id="64" name="Ink 63">
                  <a:extLst>
                    <a:ext uri="{FF2B5EF4-FFF2-40B4-BE49-F238E27FC236}">
                      <a16:creationId xmlns:a16="http://schemas.microsoft.com/office/drawing/2014/main" id="{646275AA-6304-53C7-7CD5-56BD19435136}"/>
                    </a:ext>
                  </a:extLst>
                </p:cNvPr>
                <p:cNvPicPr/>
                <p:nvPr/>
              </p:nvPicPr>
              <p:blipFill>
                <a:blip r:embed="rId39"/>
                <a:stretch>
                  <a:fillRect/>
                </a:stretch>
              </p:blipFill>
              <p:spPr>
                <a:xfrm>
                  <a:off x="2846438" y="418681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65" name="Ink 64">
                  <a:extLst>
                    <a:ext uri="{FF2B5EF4-FFF2-40B4-BE49-F238E27FC236}">
                      <a16:creationId xmlns:a16="http://schemas.microsoft.com/office/drawing/2014/main" id="{3E0F37E1-1FAD-9071-9F9F-33D070752C64}"/>
                    </a:ext>
                  </a:extLst>
                </p14:cNvPr>
                <p14:cNvContentPartPr/>
                <p14:nvPr/>
              </p14:nvContentPartPr>
              <p14:xfrm>
                <a:off x="2909438" y="4405336"/>
                <a:ext cx="21600" cy="70920"/>
              </p14:xfrm>
            </p:contentPart>
          </mc:Choice>
          <mc:Fallback xmlns="">
            <p:pic>
              <p:nvPicPr>
                <p:cNvPr id="65" name="Ink 64">
                  <a:extLst>
                    <a:ext uri="{FF2B5EF4-FFF2-40B4-BE49-F238E27FC236}">
                      <a16:creationId xmlns:a16="http://schemas.microsoft.com/office/drawing/2014/main" id="{3E0F37E1-1FAD-9071-9F9F-33D070752C64}"/>
                    </a:ext>
                  </a:extLst>
                </p:cNvPr>
                <p:cNvPicPr/>
                <p:nvPr/>
              </p:nvPicPr>
              <p:blipFill>
                <a:blip r:embed="rId66"/>
                <a:stretch>
                  <a:fillRect/>
                </a:stretch>
              </p:blipFill>
              <p:spPr>
                <a:xfrm>
                  <a:off x="2845370" y="4342015"/>
                  <a:ext cx="149369" cy="197201"/>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67" name="Ink 66">
                  <a:extLst>
                    <a:ext uri="{FF2B5EF4-FFF2-40B4-BE49-F238E27FC236}">
                      <a16:creationId xmlns:a16="http://schemas.microsoft.com/office/drawing/2014/main" id="{2090AEED-DF43-84AB-D371-552C9C810DE2}"/>
                    </a:ext>
                  </a:extLst>
                </p14:cNvPr>
                <p14:cNvContentPartPr/>
                <p14:nvPr/>
              </p14:nvContentPartPr>
              <p14:xfrm>
                <a:off x="2971718" y="4425136"/>
                <a:ext cx="360" cy="32400"/>
              </p14:xfrm>
            </p:contentPart>
          </mc:Choice>
          <mc:Fallback xmlns="">
            <p:pic>
              <p:nvPicPr>
                <p:cNvPr id="67" name="Ink 66">
                  <a:extLst>
                    <a:ext uri="{FF2B5EF4-FFF2-40B4-BE49-F238E27FC236}">
                      <a16:creationId xmlns:a16="http://schemas.microsoft.com/office/drawing/2014/main" id="{2090AEED-DF43-84AB-D371-552C9C810DE2}"/>
                    </a:ext>
                  </a:extLst>
                </p:cNvPr>
                <p:cNvPicPr/>
                <p:nvPr/>
              </p:nvPicPr>
              <p:blipFill>
                <a:blip r:embed="rId68"/>
                <a:stretch>
                  <a:fillRect/>
                </a:stretch>
              </p:blipFill>
              <p:spPr>
                <a:xfrm>
                  <a:off x="2908718" y="4362136"/>
                  <a:ext cx="126000" cy="158040"/>
                </a:xfrm>
                <a:prstGeom prst="rect">
                  <a:avLst/>
                </a:prstGeom>
              </p:spPr>
            </p:pic>
          </mc:Fallback>
        </mc:AlternateContent>
      </p:grpSp>
      <p:grpSp>
        <p:nvGrpSpPr>
          <p:cNvPr id="70" name="Group 69">
            <a:extLst>
              <a:ext uri="{FF2B5EF4-FFF2-40B4-BE49-F238E27FC236}">
                <a16:creationId xmlns:a16="http://schemas.microsoft.com/office/drawing/2014/main" id="{686E4C08-D4D1-4FEE-DAE8-E0AEC8BC1C34}"/>
              </a:ext>
            </a:extLst>
          </p:cNvPr>
          <p:cNvGrpSpPr/>
          <p:nvPr/>
        </p:nvGrpSpPr>
        <p:grpSpPr>
          <a:xfrm>
            <a:off x="2576438" y="2193136"/>
            <a:ext cx="1143720" cy="1807560"/>
            <a:chOff x="2576438" y="2193136"/>
            <a:chExt cx="1143720" cy="1807560"/>
          </a:xfrm>
        </p:grpSpPr>
        <mc:AlternateContent xmlns:mc="http://schemas.openxmlformats.org/markup-compatibility/2006" xmlns:p14="http://schemas.microsoft.com/office/powerpoint/2010/main">
          <mc:Choice Requires="p14">
            <p:contentPart p14:bwMode="auto" r:id="rId69">
              <p14:nvContentPartPr>
                <p14:cNvPr id="29" name="Ink 28">
                  <a:extLst>
                    <a:ext uri="{FF2B5EF4-FFF2-40B4-BE49-F238E27FC236}">
                      <a16:creationId xmlns:a16="http://schemas.microsoft.com/office/drawing/2014/main" id="{1D4DB2E0-CD01-717E-CF8F-003A6C2BAADF}"/>
                    </a:ext>
                  </a:extLst>
                </p14:cNvPr>
                <p14:cNvContentPartPr/>
                <p14:nvPr/>
              </p14:nvContentPartPr>
              <p14:xfrm>
                <a:off x="2981438" y="2193136"/>
                <a:ext cx="738720" cy="508320"/>
              </p14:xfrm>
            </p:contentPart>
          </mc:Choice>
          <mc:Fallback xmlns="">
            <p:pic>
              <p:nvPicPr>
                <p:cNvPr id="29" name="Ink 28">
                  <a:extLst>
                    <a:ext uri="{FF2B5EF4-FFF2-40B4-BE49-F238E27FC236}">
                      <a16:creationId xmlns:a16="http://schemas.microsoft.com/office/drawing/2014/main" id="{1D4DB2E0-CD01-717E-CF8F-003A6C2BAADF}"/>
                    </a:ext>
                  </a:extLst>
                </p:cNvPr>
                <p:cNvPicPr/>
                <p:nvPr/>
              </p:nvPicPr>
              <p:blipFill>
                <a:blip r:embed="rId70"/>
                <a:stretch>
                  <a:fillRect/>
                </a:stretch>
              </p:blipFill>
              <p:spPr>
                <a:xfrm>
                  <a:off x="2918438" y="2130136"/>
                  <a:ext cx="864360" cy="63396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30" name="Ink 29">
                  <a:extLst>
                    <a:ext uri="{FF2B5EF4-FFF2-40B4-BE49-F238E27FC236}">
                      <a16:creationId xmlns:a16="http://schemas.microsoft.com/office/drawing/2014/main" id="{6432889A-F38D-F3D4-8741-1609C6022EBB}"/>
                    </a:ext>
                  </a:extLst>
                </p14:cNvPr>
                <p14:cNvContentPartPr/>
                <p14:nvPr/>
              </p14:nvContentPartPr>
              <p14:xfrm>
                <a:off x="2853278" y="2462416"/>
                <a:ext cx="4320" cy="260280"/>
              </p14:xfrm>
            </p:contentPart>
          </mc:Choice>
          <mc:Fallback xmlns="">
            <p:pic>
              <p:nvPicPr>
                <p:cNvPr id="30" name="Ink 29">
                  <a:extLst>
                    <a:ext uri="{FF2B5EF4-FFF2-40B4-BE49-F238E27FC236}">
                      <a16:creationId xmlns:a16="http://schemas.microsoft.com/office/drawing/2014/main" id="{6432889A-F38D-F3D4-8741-1609C6022EBB}"/>
                    </a:ext>
                  </a:extLst>
                </p:cNvPr>
                <p:cNvPicPr/>
                <p:nvPr/>
              </p:nvPicPr>
              <p:blipFill>
                <a:blip r:embed="rId72"/>
                <a:stretch>
                  <a:fillRect/>
                </a:stretch>
              </p:blipFill>
              <p:spPr>
                <a:xfrm>
                  <a:off x="2790278" y="2399416"/>
                  <a:ext cx="129960" cy="38592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32" name="Ink 31">
                  <a:extLst>
                    <a:ext uri="{FF2B5EF4-FFF2-40B4-BE49-F238E27FC236}">
                      <a16:creationId xmlns:a16="http://schemas.microsoft.com/office/drawing/2014/main" id="{F6603A02-6627-C753-8CC9-BD333A4B89DA}"/>
                    </a:ext>
                  </a:extLst>
                </p14:cNvPr>
                <p14:cNvContentPartPr/>
                <p14:nvPr/>
              </p14:nvContentPartPr>
              <p14:xfrm>
                <a:off x="2576438" y="2556016"/>
                <a:ext cx="60840" cy="445320"/>
              </p14:xfrm>
            </p:contentPart>
          </mc:Choice>
          <mc:Fallback xmlns="">
            <p:pic>
              <p:nvPicPr>
                <p:cNvPr id="32" name="Ink 31">
                  <a:extLst>
                    <a:ext uri="{FF2B5EF4-FFF2-40B4-BE49-F238E27FC236}">
                      <a16:creationId xmlns:a16="http://schemas.microsoft.com/office/drawing/2014/main" id="{F6603A02-6627-C753-8CC9-BD333A4B89DA}"/>
                    </a:ext>
                  </a:extLst>
                </p:cNvPr>
                <p:cNvPicPr/>
                <p:nvPr/>
              </p:nvPicPr>
              <p:blipFill>
                <a:blip r:embed="rId74"/>
                <a:stretch>
                  <a:fillRect/>
                </a:stretch>
              </p:blipFill>
              <p:spPr>
                <a:xfrm>
                  <a:off x="2513438" y="2493016"/>
                  <a:ext cx="186480" cy="57096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36" name="Ink 35">
                  <a:extLst>
                    <a:ext uri="{FF2B5EF4-FFF2-40B4-BE49-F238E27FC236}">
                      <a16:creationId xmlns:a16="http://schemas.microsoft.com/office/drawing/2014/main" id="{DA4E7C86-6DA4-1669-5230-EC4557390BF8}"/>
                    </a:ext>
                  </a:extLst>
                </p14:cNvPr>
                <p14:cNvContentPartPr/>
                <p14:nvPr/>
              </p14:nvContentPartPr>
              <p14:xfrm>
                <a:off x="2886758" y="2422816"/>
                <a:ext cx="117000" cy="1577880"/>
              </p14:xfrm>
            </p:contentPart>
          </mc:Choice>
          <mc:Fallback xmlns="">
            <p:pic>
              <p:nvPicPr>
                <p:cNvPr id="36" name="Ink 35">
                  <a:extLst>
                    <a:ext uri="{FF2B5EF4-FFF2-40B4-BE49-F238E27FC236}">
                      <a16:creationId xmlns:a16="http://schemas.microsoft.com/office/drawing/2014/main" id="{DA4E7C86-6DA4-1669-5230-EC4557390BF8}"/>
                    </a:ext>
                  </a:extLst>
                </p:cNvPr>
                <p:cNvPicPr/>
                <p:nvPr/>
              </p:nvPicPr>
              <p:blipFill>
                <a:blip r:embed="rId76"/>
                <a:stretch>
                  <a:fillRect/>
                </a:stretch>
              </p:blipFill>
              <p:spPr>
                <a:xfrm>
                  <a:off x="2823758" y="2359830"/>
                  <a:ext cx="242640" cy="1703491"/>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37" name="Ink 36">
                  <a:extLst>
                    <a:ext uri="{FF2B5EF4-FFF2-40B4-BE49-F238E27FC236}">
                      <a16:creationId xmlns:a16="http://schemas.microsoft.com/office/drawing/2014/main" id="{3B8A72FB-0229-60D8-646C-6A2EB311E745}"/>
                    </a:ext>
                  </a:extLst>
                </p14:cNvPr>
                <p14:cNvContentPartPr/>
                <p14:nvPr/>
              </p14:nvContentPartPr>
              <p14:xfrm>
                <a:off x="2982158" y="2519296"/>
                <a:ext cx="360" cy="277920"/>
              </p14:xfrm>
            </p:contentPart>
          </mc:Choice>
          <mc:Fallback xmlns="">
            <p:pic>
              <p:nvPicPr>
                <p:cNvPr id="37" name="Ink 36">
                  <a:extLst>
                    <a:ext uri="{FF2B5EF4-FFF2-40B4-BE49-F238E27FC236}">
                      <a16:creationId xmlns:a16="http://schemas.microsoft.com/office/drawing/2014/main" id="{3B8A72FB-0229-60D8-646C-6A2EB311E745}"/>
                    </a:ext>
                  </a:extLst>
                </p:cNvPr>
                <p:cNvPicPr/>
                <p:nvPr/>
              </p:nvPicPr>
              <p:blipFill>
                <a:blip r:embed="rId78"/>
                <a:stretch>
                  <a:fillRect/>
                </a:stretch>
              </p:blipFill>
              <p:spPr>
                <a:xfrm>
                  <a:off x="2919158" y="2456296"/>
                  <a:ext cx="126000" cy="40356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69" name="Ink 68">
                  <a:extLst>
                    <a:ext uri="{FF2B5EF4-FFF2-40B4-BE49-F238E27FC236}">
                      <a16:creationId xmlns:a16="http://schemas.microsoft.com/office/drawing/2014/main" id="{F0CAE0C4-1027-696B-96AA-47019D656FED}"/>
                    </a:ext>
                  </a:extLst>
                </p14:cNvPr>
                <p14:cNvContentPartPr/>
                <p14:nvPr/>
              </p14:nvContentPartPr>
              <p14:xfrm>
                <a:off x="2887478" y="2334256"/>
                <a:ext cx="157320" cy="574920"/>
              </p14:xfrm>
            </p:contentPart>
          </mc:Choice>
          <mc:Fallback xmlns="">
            <p:pic>
              <p:nvPicPr>
                <p:cNvPr id="69" name="Ink 68">
                  <a:extLst>
                    <a:ext uri="{FF2B5EF4-FFF2-40B4-BE49-F238E27FC236}">
                      <a16:creationId xmlns:a16="http://schemas.microsoft.com/office/drawing/2014/main" id="{F0CAE0C4-1027-696B-96AA-47019D656FED}"/>
                    </a:ext>
                  </a:extLst>
                </p:cNvPr>
                <p:cNvPicPr/>
                <p:nvPr/>
              </p:nvPicPr>
              <p:blipFill>
                <a:blip r:embed="rId80"/>
                <a:stretch>
                  <a:fillRect/>
                </a:stretch>
              </p:blipFill>
              <p:spPr>
                <a:xfrm>
                  <a:off x="2824622" y="2271256"/>
                  <a:ext cx="282673" cy="700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1">
            <p14:nvContentPartPr>
              <p14:cNvPr id="71" name="Ink 70">
                <a:extLst>
                  <a:ext uri="{FF2B5EF4-FFF2-40B4-BE49-F238E27FC236}">
                    <a16:creationId xmlns:a16="http://schemas.microsoft.com/office/drawing/2014/main" id="{FC2F4E21-CB83-EEE4-98F7-2F3B240EC741}"/>
                  </a:ext>
                </a:extLst>
              </p14:cNvPr>
              <p14:cNvContentPartPr/>
              <p14:nvPr/>
            </p14:nvContentPartPr>
            <p14:xfrm>
              <a:off x="2903318" y="3430096"/>
              <a:ext cx="132120" cy="201240"/>
            </p14:xfrm>
          </p:contentPart>
        </mc:Choice>
        <mc:Fallback xmlns="">
          <p:pic>
            <p:nvPicPr>
              <p:cNvPr id="71" name="Ink 70">
                <a:extLst>
                  <a:ext uri="{FF2B5EF4-FFF2-40B4-BE49-F238E27FC236}">
                    <a16:creationId xmlns:a16="http://schemas.microsoft.com/office/drawing/2014/main" id="{FC2F4E21-CB83-EEE4-98F7-2F3B240EC741}"/>
                  </a:ext>
                </a:extLst>
              </p:cNvPr>
              <p:cNvPicPr/>
              <p:nvPr/>
            </p:nvPicPr>
            <p:blipFill>
              <a:blip r:embed="rId82"/>
              <a:stretch>
                <a:fillRect/>
              </a:stretch>
            </p:blipFill>
            <p:spPr>
              <a:xfrm>
                <a:off x="2840318" y="3367096"/>
                <a:ext cx="257760" cy="32688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72" name="Ink 71">
                <a:extLst>
                  <a:ext uri="{FF2B5EF4-FFF2-40B4-BE49-F238E27FC236}">
                    <a16:creationId xmlns:a16="http://schemas.microsoft.com/office/drawing/2014/main" id="{7E19B500-0C3A-ADAE-60A4-577E49259D47}"/>
                  </a:ext>
                </a:extLst>
              </p14:cNvPr>
              <p14:cNvContentPartPr/>
              <p14:nvPr/>
            </p14:nvContentPartPr>
            <p14:xfrm>
              <a:off x="9222398" y="5509816"/>
              <a:ext cx="350280" cy="471240"/>
            </p14:xfrm>
          </p:contentPart>
        </mc:Choice>
        <mc:Fallback xmlns="">
          <p:pic>
            <p:nvPicPr>
              <p:cNvPr id="72" name="Ink 71">
                <a:extLst>
                  <a:ext uri="{FF2B5EF4-FFF2-40B4-BE49-F238E27FC236}">
                    <a16:creationId xmlns:a16="http://schemas.microsoft.com/office/drawing/2014/main" id="{7E19B500-0C3A-ADAE-60A4-577E49259D47}"/>
                  </a:ext>
                </a:extLst>
              </p:cNvPr>
              <p:cNvPicPr/>
              <p:nvPr/>
            </p:nvPicPr>
            <p:blipFill>
              <a:blip r:embed="rId84"/>
              <a:stretch>
                <a:fillRect/>
              </a:stretch>
            </p:blipFill>
            <p:spPr>
              <a:xfrm>
                <a:off x="9159398" y="5446864"/>
                <a:ext cx="475920" cy="596784"/>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73" name="Ink 72">
                <a:extLst>
                  <a:ext uri="{FF2B5EF4-FFF2-40B4-BE49-F238E27FC236}">
                    <a16:creationId xmlns:a16="http://schemas.microsoft.com/office/drawing/2014/main" id="{A9C102C8-43A4-0755-5CAB-E54322AE3C86}"/>
                  </a:ext>
                </a:extLst>
              </p14:cNvPr>
              <p14:cNvContentPartPr/>
              <p14:nvPr/>
            </p14:nvContentPartPr>
            <p14:xfrm>
              <a:off x="7222238" y="3981616"/>
              <a:ext cx="895680" cy="742680"/>
            </p14:xfrm>
          </p:contentPart>
        </mc:Choice>
        <mc:Fallback xmlns="">
          <p:pic>
            <p:nvPicPr>
              <p:cNvPr id="73" name="Ink 72">
                <a:extLst>
                  <a:ext uri="{FF2B5EF4-FFF2-40B4-BE49-F238E27FC236}">
                    <a16:creationId xmlns:a16="http://schemas.microsoft.com/office/drawing/2014/main" id="{A9C102C8-43A4-0755-5CAB-E54322AE3C86}"/>
                  </a:ext>
                </a:extLst>
              </p:cNvPr>
              <p:cNvPicPr/>
              <p:nvPr/>
            </p:nvPicPr>
            <p:blipFill>
              <a:blip r:embed="rId86"/>
              <a:stretch>
                <a:fillRect/>
              </a:stretch>
            </p:blipFill>
            <p:spPr>
              <a:xfrm>
                <a:off x="7159238" y="3918616"/>
                <a:ext cx="1021320" cy="86832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74" name="Ink 73">
                <a:extLst>
                  <a:ext uri="{FF2B5EF4-FFF2-40B4-BE49-F238E27FC236}">
                    <a16:creationId xmlns:a16="http://schemas.microsoft.com/office/drawing/2014/main" id="{0CE0D89D-D79E-EF69-B78A-15BFD342D273}"/>
                  </a:ext>
                </a:extLst>
              </p14:cNvPr>
              <p14:cNvContentPartPr/>
              <p14:nvPr/>
            </p14:nvContentPartPr>
            <p14:xfrm>
              <a:off x="9308798" y="4301656"/>
              <a:ext cx="74520" cy="609480"/>
            </p14:xfrm>
          </p:contentPart>
        </mc:Choice>
        <mc:Fallback xmlns="">
          <p:pic>
            <p:nvPicPr>
              <p:cNvPr id="74" name="Ink 73">
                <a:extLst>
                  <a:ext uri="{FF2B5EF4-FFF2-40B4-BE49-F238E27FC236}">
                    <a16:creationId xmlns:a16="http://schemas.microsoft.com/office/drawing/2014/main" id="{0CE0D89D-D79E-EF69-B78A-15BFD342D273}"/>
                  </a:ext>
                </a:extLst>
              </p:cNvPr>
              <p:cNvPicPr/>
              <p:nvPr/>
            </p:nvPicPr>
            <p:blipFill>
              <a:blip r:embed="rId88"/>
              <a:stretch>
                <a:fillRect/>
              </a:stretch>
            </p:blipFill>
            <p:spPr>
              <a:xfrm>
                <a:off x="9245798" y="4238656"/>
                <a:ext cx="200160" cy="73512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76" name="Ink 75">
                <a:extLst>
                  <a:ext uri="{FF2B5EF4-FFF2-40B4-BE49-F238E27FC236}">
                    <a16:creationId xmlns:a16="http://schemas.microsoft.com/office/drawing/2014/main" id="{15C0BCFF-04CA-291E-D721-0D650EDD7AE2}"/>
                  </a:ext>
                </a:extLst>
              </p14:cNvPr>
              <p14:cNvContentPartPr/>
              <p14:nvPr/>
            </p14:nvContentPartPr>
            <p14:xfrm>
              <a:off x="9165158" y="4453216"/>
              <a:ext cx="510480" cy="506520"/>
            </p14:xfrm>
          </p:contentPart>
        </mc:Choice>
        <mc:Fallback xmlns="">
          <p:pic>
            <p:nvPicPr>
              <p:cNvPr id="76" name="Ink 75">
                <a:extLst>
                  <a:ext uri="{FF2B5EF4-FFF2-40B4-BE49-F238E27FC236}">
                    <a16:creationId xmlns:a16="http://schemas.microsoft.com/office/drawing/2014/main" id="{15C0BCFF-04CA-291E-D721-0D650EDD7AE2}"/>
                  </a:ext>
                </a:extLst>
              </p:cNvPr>
              <p:cNvPicPr/>
              <p:nvPr/>
            </p:nvPicPr>
            <p:blipFill>
              <a:blip r:embed="rId90"/>
              <a:stretch>
                <a:fillRect/>
              </a:stretch>
            </p:blipFill>
            <p:spPr>
              <a:xfrm>
                <a:off x="9102114" y="4390261"/>
                <a:ext cx="636209" cy="632071"/>
              </a:xfrm>
              <a:prstGeom prst="rect">
                <a:avLst/>
              </a:prstGeom>
            </p:spPr>
          </p:pic>
        </mc:Fallback>
      </mc:AlternateContent>
      <p:grpSp>
        <p:nvGrpSpPr>
          <p:cNvPr id="90" name="Group 89">
            <a:extLst>
              <a:ext uri="{FF2B5EF4-FFF2-40B4-BE49-F238E27FC236}">
                <a16:creationId xmlns:a16="http://schemas.microsoft.com/office/drawing/2014/main" id="{52F7A60B-5A32-4A39-8AC0-DADC10923870}"/>
              </a:ext>
            </a:extLst>
          </p:cNvPr>
          <p:cNvGrpSpPr/>
          <p:nvPr/>
        </p:nvGrpSpPr>
        <p:grpSpPr>
          <a:xfrm>
            <a:off x="9368918" y="3690736"/>
            <a:ext cx="218520" cy="152280"/>
            <a:chOff x="9368918" y="3690736"/>
            <a:chExt cx="218520" cy="152280"/>
          </a:xfrm>
        </p:grpSpPr>
        <mc:AlternateContent xmlns:mc="http://schemas.openxmlformats.org/markup-compatibility/2006" xmlns:p14="http://schemas.microsoft.com/office/powerpoint/2010/main">
          <mc:Choice Requires="p14">
            <p:contentPart p14:bwMode="auto" r:id="rId91">
              <p14:nvContentPartPr>
                <p14:cNvPr id="88" name="Ink 87">
                  <a:extLst>
                    <a:ext uri="{FF2B5EF4-FFF2-40B4-BE49-F238E27FC236}">
                      <a16:creationId xmlns:a16="http://schemas.microsoft.com/office/drawing/2014/main" id="{DF070A3F-4FB1-E3AC-AB5A-5B3EE919447D}"/>
                    </a:ext>
                  </a:extLst>
                </p14:cNvPr>
                <p14:cNvContentPartPr/>
                <p14:nvPr/>
              </p14:nvContentPartPr>
              <p14:xfrm>
                <a:off x="9368918" y="3709096"/>
                <a:ext cx="218520" cy="133920"/>
              </p14:xfrm>
            </p:contentPart>
          </mc:Choice>
          <mc:Fallback xmlns="">
            <p:pic>
              <p:nvPicPr>
                <p:cNvPr id="88" name="Ink 87">
                  <a:extLst>
                    <a:ext uri="{FF2B5EF4-FFF2-40B4-BE49-F238E27FC236}">
                      <a16:creationId xmlns:a16="http://schemas.microsoft.com/office/drawing/2014/main" id="{DF070A3F-4FB1-E3AC-AB5A-5B3EE919447D}"/>
                    </a:ext>
                  </a:extLst>
                </p:cNvPr>
                <p:cNvPicPr/>
                <p:nvPr/>
              </p:nvPicPr>
              <p:blipFill>
                <a:blip r:embed="rId92"/>
                <a:stretch>
                  <a:fillRect/>
                </a:stretch>
              </p:blipFill>
              <p:spPr>
                <a:xfrm>
                  <a:off x="9305814" y="3646096"/>
                  <a:ext cx="344367" cy="25956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89" name="Ink 88">
                  <a:extLst>
                    <a:ext uri="{FF2B5EF4-FFF2-40B4-BE49-F238E27FC236}">
                      <a16:creationId xmlns:a16="http://schemas.microsoft.com/office/drawing/2014/main" id="{A78F8276-CFE8-182F-0172-61B17386C38E}"/>
                    </a:ext>
                  </a:extLst>
                </p14:cNvPr>
                <p14:cNvContentPartPr/>
                <p14:nvPr/>
              </p14:nvContentPartPr>
              <p14:xfrm>
                <a:off x="9434438" y="3690736"/>
                <a:ext cx="360" cy="91800"/>
              </p14:xfrm>
            </p:contentPart>
          </mc:Choice>
          <mc:Fallback xmlns="">
            <p:pic>
              <p:nvPicPr>
                <p:cNvPr id="89" name="Ink 88">
                  <a:extLst>
                    <a:ext uri="{FF2B5EF4-FFF2-40B4-BE49-F238E27FC236}">
                      <a16:creationId xmlns:a16="http://schemas.microsoft.com/office/drawing/2014/main" id="{A78F8276-CFE8-182F-0172-61B17386C38E}"/>
                    </a:ext>
                  </a:extLst>
                </p:cNvPr>
                <p:cNvPicPr/>
                <p:nvPr/>
              </p:nvPicPr>
              <p:blipFill>
                <a:blip r:embed="rId94"/>
                <a:stretch>
                  <a:fillRect/>
                </a:stretch>
              </p:blipFill>
              <p:spPr>
                <a:xfrm>
                  <a:off x="9371438" y="3627736"/>
                  <a:ext cx="126000" cy="217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5">
            <p14:nvContentPartPr>
              <p14:cNvPr id="91" name="Ink 90">
                <a:extLst>
                  <a:ext uri="{FF2B5EF4-FFF2-40B4-BE49-F238E27FC236}">
                    <a16:creationId xmlns:a16="http://schemas.microsoft.com/office/drawing/2014/main" id="{78AE8431-0AEC-6639-2E7A-19B1C961D0A7}"/>
                  </a:ext>
                </a:extLst>
              </p14:cNvPr>
              <p14:cNvContentPartPr/>
              <p14:nvPr/>
            </p14:nvContentPartPr>
            <p14:xfrm>
              <a:off x="9205478" y="4528456"/>
              <a:ext cx="291960" cy="342360"/>
            </p14:xfrm>
          </p:contentPart>
        </mc:Choice>
        <mc:Fallback xmlns="">
          <p:pic>
            <p:nvPicPr>
              <p:cNvPr id="91" name="Ink 90">
                <a:extLst>
                  <a:ext uri="{FF2B5EF4-FFF2-40B4-BE49-F238E27FC236}">
                    <a16:creationId xmlns:a16="http://schemas.microsoft.com/office/drawing/2014/main" id="{78AE8431-0AEC-6639-2E7A-19B1C961D0A7}"/>
                  </a:ext>
                </a:extLst>
              </p:cNvPr>
              <p:cNvPicPr/>
              <p:nvPr/>
            </p:nvPicPr>
            <p:blipFill>
              <a:blip r:embed="rId96"/>
              <a:stretch>
                <a:fillRect/>
              </a:stretch>
            </p:blipFill>
            <p:spPr>
              <a:xfrm>
                <a:off x="9142478" y="4465456"/>
                <a:ext cx="417600" cy="46800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93" name="Ink 92">
                <a:extLst>
                  <a:ext uri="{FF2B5EF4-FFF2-40B4-BE49-F238E27FC236}">
                    <a16:creationId xmlns:a16="http://schemas.microsoft.com/office/drawing/2014/main" id="{BD65A5E7-CE88-86C6-2605-5569B2D3EA18}"/>
                  </a:ext>
                </a:extLst>
              </p14:cNvPr>
              <p14:cNvContentPartPr/>
              <p14:nvPr/>
            </p14:nvContentPartPr>
            <p14:xfrm>
              <a:off x="9413918" y="4343056"/>
              <a:ext cx="158760" cy="31680"/>
            </p14:xfrm>
          </p:contentPart>
        </mc:Choice>
        <mc:Fallback xmlns="">
          <p:pic>
            <p:nvPicPr>
              <p:cNvPr id="93" name="Ink 92">
                <a:extLst>
                  <a:ext uri="{FF2B5EF4-FFF2-40B4-BE49-F238E27FC236}">
                    <a16:creationId xmlns:a16="http://schemas.microsoft.com/office/drawing/2014/main" id="{BD65A5E7-CE88-86C6-2605-5569B2D3EA18}"/>
                  </a:ext>
                </a:extLst>
              </p:cNvPr>
              <p:cNvPicPr/>
              <p:nvPr/>
            </p:nvPicPr>
            <p:blipFill>
              <a:blip r:embed="rId98"/>
              <a:stretch>
                <a:fillRect/>
              </a:stretch>
            </p:blipFill>
            <p:spPr>
              <a:xfrm>
                <a:off x="9350775" y="4279332"/>
                <a:ext cx="284686" cy="158764"/>
              </a:xfrm>
              <a:prstGeom prst="rect">
                <a:avLst/>
              </a:prstGeom>
            </p:spPr>
          </p:pic>
        </mc:Fallback>
      </mc:AlternateContent>
      <p:grpSp>
        <p:nvGrpSpPr>
          <p:cNvPr id="95" name="Group 94">
            <a:extLst>
              <a:ext uri="{FF2B5EF4-FFF2-40B4-BE49-F238E27FC236}">
                <a16:creationId xmlns:a16="http://schemas.microsoft.com/office/drawing/2014/main" id="{7A250430-8947-33EB-5E3E-05CF576EF621}"/>
              </a:ext>
            </a:extLst>
          </p:cNvPr>
          <p:cNvGrpSpPr/>
          <p:nvPr/>
        </p:nvGrpSpPr>
        <p:grpSpPr>
          <a:xfrm>
            <a:off x="9288278" y="4590376"/>
            <a:ext cx="488520" cy="406800"/>
            <a:chOff x="9288278" y="4590376"/>
            <a:chExt cx="488520" cy="406800"/>
          </a:xfrm>
        </p:grpSpPr>
        <mc:AlternateContent xmlns:mc="http://schemas.openxmlformats.org/markup-compatibility/2006" xmlns:p14="http://schemas.microsoft.com/office/powerpoint/2010/main">
          <mc:Choice Requires="p14">
            <p:contentPart p14:bwMode="auto" r:id="rId99">
              <p14:nvContentPartPr>
                <p14:cNvPr id="77" name="Ink 76">
                  <a:extLst>
                    <a:ext uri="{FF2B5EF4-FFF2-40B4-BE49-F238E27FC236}">
                      <a16:creationId xmlns:a16="http://schemas.microsoft.com/office/drawing/2014/main" id="{AC90C6C2-898C-FA24-CB41-BFA446CAFF05}"/>
                    </a:ext>
                  </a:extLst>
                </p14:cNvPr>
                <p14:cNvContentPartPr/>
                <p14:nvPr/>
              </p14:nvContentPartPr>
              <p14:xfrm>
                <a:off x="9298718" y="4686136"/>
                <a:ext cx="105480" cy="189000"/>
              </p14:xfrm>
            </p:contentPart>
          </mc:Choice>
          <mc:Fallback xmlns="">
            <p:pic>
              <p:nvPicPr>
                <p:cNvPr id="77" name="Ink 76">
                  <a:extLst>
                    <a:ext uri="{FF2B5EF4-FFF2-40B4-BE49-F238E27FC236}">
                      <a16:creationId xmlns:a16="http://schemas.microsoft.com/office/drawing/2014/main" id="{AC90C6C2-898C-FA24-CB41-BFA446CAFF05}"/>
                    </a:ext>
                  </a:extLst>
                </p:cNvPr>
                <p:cNvPicPr/>
                <p:nvPr/>
              </p:nvPicPr>
              <p:blipFill>
                <a:blip r:embed="rId100"/>
                <a:stretch>
                  <a:fillRect/>
                </a:stretch>
              </p:blipFill>
              <p:spPr>
                <a:xfrm>
                  <a:off x="9235718" y="4623136"/>
                  <a:ext cx="231120" cy="31464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78" name="Ink 77">
                  <a:extLst>
                    <a:ext uri="{FF2B5EF4-FFF2-40B4-BE49-F238E27FC236}">
                      <a16:creationId xmlns:a16="http://schemas.microsoft.com/office/drawing/2014/main" id="{CFD4BFEE-2D69-A292-B1F2-252C49995474}"/>
                    </a:ext>
                  </a:extLst>
                </p14:cNvPr>
                <p14:cNvContentPartPr/>
                <p14:nvPr/>
              </p14:nvContentPartPr>
              <p14:xfrm>
                <a:off x="9288278" y="4795936"/>
                <a:ext cx="262800" cy="133920"/>
              </p14:xfrm>
            </p:contentPart>
          </mc:Choice>
          <mc:Fallback xmlns="">
            <p:pic>
              <p:nvPicPr>
                <p:cNvPr id="78" name="Ink 77">
                  <a:extLst>
                    <a:ext uri="{FF2B5EF4-FFF2-40B4-BE49-F238E27FC236}">
                      <a16:creationId xmlns:a16="http://schemas.microsoft.com/office/drawing/2014/main" id="{CFD4BFEE-2D69-A292-B1F2-252C49995474}"/>
                    </a:ext>
                  </a:extLst>
                </p:cNvPr>
                <p:cNvPicPr/>
                <p:nvPr/>
              </p:nvPicPr>
              <p:blipFill>
                <a:blip r:embed="rId102"/>
                <a:stretch>
                  <a:fillRect/>
                </a:stretch>
              </p:blipFill>
              <p:spPr>
                <a:xfrm>
                  <a:off x="9225278" y="4732936"/>
                  <a:ext cx="388440" cy="25956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79" name="Ink 78">
                  <a:extLst>
                    <a:ext uri="{FF2B5EF4-FFF2-40B4-BE49-F238E27FC236}">
                      <a16:creationId xmlns:a16="http://schemas.microsoft.com/office/drawing/2014/main" id="{43B8AC12-00D8-CC6B-7233-A5590516ED74}"/>
                    </a:ext>
                  </a:extLst>
                </p14:cNvPr>
                <p14:cNvContentPartPr/>
                <p14:nvPr/>
              </p14:nvContentPartPr>
              <p14:xfrm>
                <a:off x="9386918" y="4873336"/>
                <a:ext cx="151920" cy="102240"/>
              </p14:xfrm>
            </p:contentPart>
          </mc:Choice>
          <mc:Fallback xmlns="">
            <p:pic>
              <p:nvPicPr>
                <p:cNvPr id="79" name="Ink 78">
                  <a:extLst>
                    <a:ext uri="{FF2B5EF4-FFF2-40B4-BE49-F238E27FC236}">
                      <a16:creationId xmlns:a16="http://schemas.microsoft.com/office/drawing/2014/main" id="{43B8AC12-00D8-CC6B-7233-A5590516ED74}"/>
                    </a:ext>
                  </a:extLst>
                </p:cNvPr>
                <p:cNvPicPr/>
                <p:nvPr/>
              </p:nvPicPr>
              <p:blipFill>
                <a:blip r:embed="rId104"/>
                <a:stretch>
                  <a:fillRect/>
                </a:stretch>
              </p:blipFill>
              <p:spPr>
                <a:xfrm>
                  <a:off x="9323918" y="4810336"/>
                  <a:ext cx="277560" cy="22788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80" name="Ink 79">
                  <a:extLst>
                    <a:ext uri="{FF2B5EF4-FFF2-40B4-BE49-F238E27FC236}">
                      <a16:creationId xmlns:a16="http://schemas.microsoft.com/office/drawing/2014/main" id="{279E30AD-A02E-B661-C448-CBFE80A7C76B}"/>
                    </a:ext>
                  </a:extLst>
                </p14:cNvPr>
                <p14:cNvContentPartPr/>
                <p14:nvPr/>
              </p14:nvContentPartPr>
              <p14:xfrm>
                <a:off x="9424358" y="4893856"/>
                <a:ext cx="360" cy="360"/>
              </p14:xfrm>
            </p:contentPart>
          </mc:Choice>
          <mc:Fallback xmlns="">
            <p:pic>
              <p:nvPicPr>
                <p:cNvPr id="80" name="Ink 79">
                  <a:extLst>
                    <a:ext uri="{FF2B5EF4-FFF2-40B4-BE49-F238E27FC236}">
                      <a16:creationId xmlns:a16="http://schemas.microsoft.com/office/drawing/2014/main" id="{279E30AD-A02E-B661-C448-CBFE80A7C76B}"/>
                    </a:ext>
                  </a:extLst>
                </p:cNvPr>
                <p:cNvPicPr/>
                <p:nvPr/>
              </p:nvPicPr>
              <p:blipFill>
                <a:blip r:embed="rId39"/>
                <a:stretch>
                  <a:fillRect/>
                </a:stretch>
              </p:blipFill>
              <p:spPr>
                <a:xfrm>
                  <a:off x="9361358" y="483085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81" name="Ink 80">
                  <a:extLst>
                    <a:ext uri="{FF2B5EF4-FFF2-40B4-BE49-F238E27FC236}">
                      <a16:creationId xmlns:a16="http://schemas.microsoft.com/office/drawing/2014/main" id="{3843F4E2-F0F3-DDD2-F340-1AA4CC7AF4E5}"/>
                    </a:ext>
                  </a:extLst>
                </p14:cNvPr>
                <p14:cNvContentPartPr/>
                <p14:nvPr/>
              </p14:nvContentPartPr>
              <p14:xfrm>
                <a:off x="9434438" y="4851736"/>
                <a:ext cx="52560" cy="32400"/>
              </p14:xfrm>
            </p:contentPart>
          </mc:Choice>
          <mc:Fallback xmlns="">
            <p:pic>
              <p:nvPicPr>
                <p:cNvPr id="81" name="Ink 80">
                  <a:extLst>
                    <a:ext uri="{FF2B5EF4-FFF2-40B4-BE49-F238E27FC236}">
                      <a16:creationId xmlns:a16="http://schemas.microsoft.com/office/drawing/2014/main" id="{3843F4E2-F0F3-DDD2-F340-1AA4CC7AF4E5}"/>
                    </a:ext>
                  </a:extLst>
                </p:cNvPr>
                <p:cNvPicPr/>
                <p:nvPr/>
              </p:nvPicPr>
              <p:blipFill>
                <a:blip r:embed="rId107"/>
                <a:stretch>
                  <a:fillRect/>
                </a:stretch>
              </p:blipFill>
              <p:spPr>
                <a:xfrm>
                  <a:off x="9371438" y="4788736"/>
                  <a:ext cx="178200" cy="15804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82" name="Ink 81">
                  <a:extLst>
                    <a:ext uri="{FF2B5EF4-FFF2-40B4-BE49-F238E27FC236}">
                      <a16:creationId xmlns:a16="http://schemas.microsoft.com/office/drawing/2014/main" id="{C161891B-A5B6-93F3-8D74-73F1980662CA}"/>
                    </a:ext>
                  </a:extLst>
                </p14:cNvPr>
                <p14:cNvContentPartPr/>
                <p14:nvPr/>
              </p14:nvContentPartPr>
              <p14:xfrm>
                <a:off x="9450638" y="4773616"/>
                <a:ext cx="106560" cy="123840"/>
              </p14:xfrm>
            </p:contentPart>
          </mc:Choice>
          <mc:Fallback xmlns="">
            <p:pic>
              <p:nvPicPr>
                <p:cNvPr id="82" name="Ink 81">
                  <a:extLst>
                    <a:ext uri="{FF2B5EF4-FFF2-40B4-BE49-F238E27FC236}">
                      <a16:creationId xmlns:a16="http://schemas.microsoft.com/office/drawing/2014/main" id="{C161891B-A5B6-93F3-8D74-73F1980662CA}"/>
                    </a:ext>
                  </a:extLst>
                </p:cNvPr>
                <p:cNvPicPr/>
                <p:nvPr/>
              </p:nvPicPr>
              <p:blipFill>
                <a:blip r:embed="rId109"/>
                <a:stretch>
                  <a:fillRect/>
                </a:stretch>
              </p:blipFill>
              <p:spPr>
                <a:xfrm>
                  <a:off x="9387638" y="4710616"/>
                  <a:ext cx="232200" cy="24948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83" name="Ink 82">
                  <a:extLst>
                    <a:ext uri="{FF2B5EF4-FFF2-40B4-BE49-F238E27FC236}">
                      <a16:creationId xmlns:a16="http://schemas.microsoft.com/office/drawing/2014/main" id="{CE5AF4FB-369F-539C-7611-6BD4DE9574B6}"/>
                    </a:ext>
                  </a:extLst>
                </p14:cNvPr>
                <p14:cNvContentPartPr/>
                <p14:nvPr/>
              </p14:nvContentPartPr>
              <p14:xfrm>
                <a:off x="9445238" y="4987456"/>
                <a:ext cx="23040" cy="9720"/>
              </p14:xfrm>
            </p:contentPart>
          </mc:Choice>
          <mc:Fallback xmlns="">
            <p:pic>
              <p:nvPicPr>
                <p:cNvPr id="83" name="Ink 82">
                  <a:extLst>
                    <a:ext uri="{FF2B5EF4-FFF2-40B4-BE49-F238E27FC236}">
                      <a16:creationId xmlns:a16="http://schemas.microsoft.com/office/drawing/2014/main" id="{CE5AF4FB-369F-539C-7611-6BD4DE9574B6}"/>
                    </a:ext>
                  </a:extLst>
                </p:cNvPr>
                <p:cNvPicPr/>
                <p:nvPr/>
              </p:nvPicPr>
              <p:blipFill>
                <a:blip r:embed="rId111"/>
                <a:stretch>
                  <a:fillRect/>
                </a:stretch>
              </p:blipFill>
              <p:spPr>
                <a:xfrm>
                  <a:off x="9382238" y="4924456"/>
                  <a:ext cx="148680" cy="13536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85" name="Ink 84">
                  <a:extLst>
                    <a:ext uri="{FF2B5EF4-FFF2-40B4-BE49-F238E27FC236}">
                      <a16:creationId xmlns:a16="http://schemas.microsoft.com/office/drawing/2014/main" id="{4F523622-96E6-B526-4D2A-CE49633C2180}"/>
                    </a:ext>
                  </a:extLst>
                </p14:cNvPr>
                <p14:cNvContentPartPr/>
                <p14:nvPr/>
              </p14:nvContentPartPr>
              <p14:xfrm>
                <a:off x="9524438" y="4769296"/>
                <a:ext cx="4320" cy="360"/>
              </p14:xfrm>
            </p:contentPart>
          </mc:Choice>
          <mc:Fallback xmlns="">
            <p:pic>
              <p:nvPicPr>
                <p:cNvPr id="85" name="Ink 84">
                  <a:extLst>
                    <a:ext uri="{FF2B5EF4-FFF2-40B4-BE49-F238E27FC236}">
                      <a16:creationId xmlns:a16="http://schemas.microsoft.com/office/drawing/2014/main" id="{4F523622-96E6-B526-4D2A-CE49633C2180}"/>
                    </a:ext>
                  </a:extLst>
                </p:cNvPr>
                <p:cNvPicPr/>
                <p:nvPr/>
              </p:nvPicPr>
              <p:blipFill>
                <a:blip r:embed="rId113"/>
                <a:stretch>
                  <a:fillRect/>
                </a:stretch>
              </p:blipFill>
              <p:spPr>
                <a:xfrm>
                  <a:off x="9461438" y="4706296"/>
                  <a:ext cx="12996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86" name="Ink 85">
                  <a:extLst>
                    <a:ext uri="{FF2B5EF4-FFF2-40B4-BE49-F238E27FC236}">
                      <a16:creationId xmlns:a16="http://schemas.microsoft.com/office/drawing/2014/main" id="{8FBA6420-708F-EF21-1F3D-35F8FFE18C4D}"/>
                    </a:ext>
                  </a:extLst>
                </p14:cNvPr>
                <p14:cNvContentPartPr/>
                <p14:nvPr/>
              </p14:nvContentPartPr>
              <p14:xfrm>
                <a:off x="9530558" y="4590376"/>
                <a:ext cx="8640" cy="86040"/>
              </p14:xfrm>
            </p:contentPart>
          </mc:Choice>
          <mc:Fallback xmlns="">
            <p:pic>
              <p:nvPicPr>
                <p:cNvPr id="86" name="Ink 85">
                  <a:extLst>
                    <a:ext uri="{FF2B5EF4-FFF2-40B4-BE49-F238E27FC236}">
                      <a16:creationId xmlns:a16="http://schemas.microsoft.com/office/drawing/2014/main" id="{8FBA6420-708F-EF21-1F3D-35F8FFE18C4D}"/>
                    </a:ext>
                  </a:extLst>
                </p:cNvPr>
                <p:cNvPicPr/>
                <p:nvPr/>
              </p:nvPicPr>
              <p:blipFill>
                <a:blip r:embed="rId115"/>
                <a:stretch>
                  <a:fillRect/>
                </a:stretch>
              </p:blipFill>
              <p:spPr>
                <a:xfrm>
                  <a:off x="9467558" y="4527376"/>
                  <a:ext cx="13428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94" name="Ink 93">
                  <a:extLst>
                    <a:ext uri="{FF2B5EF4-FFF2-40B4-BE49-F238E27FC236}">
                      <a16:creationId xmlns:a16="http://schemas.microsoft.com/office/drawing/2014/main" id="{11527E9F-5F33-869A-6829-41B078B6CEBB}"/>
                    </a:ext>
                  </a:extLst>
                </p14:cNvPr>
                <p14:cNvContentPartPr/>
                <p14:nvPr/>
              </p14:nvContentPartPr>
              <p14:xfrm>
                <a:off x="9652958" y="4710256"/>
                <a:ext cx="123840" cy="69480"/>
              </p14:xfrm>
            </p:contentPart>
          </mc:Choice>
          <mc:Fallback xmlns="">
            <p:pic>
              <p:nvPicPr>
                <p:cNvPr id="94" name="Ink 93">
                  <a:extLst>
                    <a:ext uri="{FF2B5EF4-FFF2-40B4-BE49-F238E27FC236}">
                      <a16:creationId xmlns:a16="http://schemas.microsoft.com/office/drawing/2014/main" id="{11527E9F-5F33-869A-6829-41B078B6CEBB}"/>
                    </a:ext>
                  </a:extLst>
                </p:cNvPr>
                <p:cNvPicPr/>
                <p:nvPr/>
              </p:nvPicPr>
              <p:blipFill>
                <a:blip r:embed="rId117"/>
                <a:stretch>
                  <a:fillRect/>
                </a:stretch>
              </p:blipFill>
              <p:spPr>
                <a:xfrm>
                  <a:off x="9589958" y="4647256"/>
                  <a:ext cx="249480" cy="195120"/>
                </a:xfrm>
                <a:prstGeom prst="rect">
                  <a:avLst/>
                </a:prstGeom>
              </p:spPr>
            </p:pic>
          </mc:Fallback>
        </mc:AlternateContent>
      </p:grpSp>
      <p:sp>
        <p:nvSpPr>
          <p:cNvPr id="7" name="Speech Bubble: Oval 6">
            <a:extLst>
              <a:ext uri="{FF2B5EF4-FFF2-40B4-BE49-F238E27FC236}">
                <a16:creationId xmlns:a16="http://schemas.microsoft.com/office/drawing/2014/main" id="{EBB8D33D-CF24-74CF-B8F6-25B6E8D0FC26}"/>
              </a:ext>
            </a:extLst>
          </p:cNvPr>
          <p:cNvSpPr/>
          <p:nvPr/>
        </p:nvSpPr>
        <p:spPr>
          <a:xfrm>
            <a:off x="8268682" y="4272724"/>
            <a:ext cx="1195867" cy="581892"/>
          </a:xfrm>
          <a:prstGeom prst="wedgeEllipseCallout">
            <a:avLst>
              <a:gd name="adj1" fmla="val -144029"/>
              <a:gd name="adj2" fmla="val -25893"/>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098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5" name="Content Placeholder 374">
            <a:extLst>
              <a:ext uri="{FF2B5EF4-FFF2-40B4-BE49-F238E27FC236}">
                <a16:creationId xmlns:a16="http://schemas.microsoft.com/office/drawing/2014/main" id="{66A58C86-2A44-1AA7-41C7-BB567DBA8C45}"/>
              </a:ext>
            </a:extLst>
          </p:cNvPr>
          <p:cNvGraphicFramePr>
            <a:graphicFrameLocks noGrp="1"/>
          </p:cNvGraphicFramePr>
          <p:nvPr>
            <p:ph idx="1"/>
            <p:extLst>
              <p:ext uri="{D42A27DB-BD31-4B8C-83A1-F6EECF244321}">
                <p14:modId xmlns:p14="http://schemas.microsoft.com/office/powerpoint/2010/main" val="210373213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45" name="TextBox 1244">
            <a:extLst>
              <a:ext uri="{FF2B5EF4-FFF2-40B4-BE49-F238E27FC236}">
                <a16:creationId xmlns:a16="http://schemas.microsoft.com/office/drawing/2014/main" id="{93B3D501-5FC1-72A1-86F2-83A9BD7CF531}"/>
              </a:ext>
            </a:extLst>
          </p:cNvPr>
          <p:cNvSpPr txBox="1"/>
          <p:nvPr/>
        </p:nvSpPr>
        <p:spPr>
          <a:xfrm>
            <a:off x="437549" y="296316"/>
            <a:ext cx="1075115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Aptos" panose="020B0004020202020204"/>
                <a:ea typeface="+mn-ea"/>
                <a:cs typeface="+mn-cs"/>
              </a:rPr>
              <a:t>Some definitions... </a:t>
            </a:r>
          </a:p>
        </p:txBody>
      </p:sp>
    </p:spTree>
    <p:extLst>
      <p:ext uri="{BB962C8B-B14F-4D97-AF65-F5344CB8AC3E}">
        <p14:creationId xmlns:p14="http://schemas.microsoft.com/office/powerpoint/2010/main" val="2775966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Black and White Umbrella Clip Art Free PNG Image｜Illustoon">
            <a:extLst>
              <a:ext uri="{FF2B5EF4-FFF2-40B4-BE49-F238E27FC236}">
                <a16:creationId xmlns:a16="http://schemas.microsoft.com/office/drawing/2014/main" id="{DD6E0786-A9FA-286B-384B-5EAE837D11A5}"/>
              </a:ext>
            </a:extLst>
          </p:cNvPr>
          <p:cNvPicPr>
            <a:picLocks noChangeAspect="1"/>
          </p:cNvPicPr>
          <p:nvPr/>
        </p:nvPicPr>
        <p:blipFill rotWithShape="1">
          <a:blip r:embed="rId2"/>
          <a:srcRect l="6419" t="7757" r="7275" b="5924"/>
          <a:stretch/>
        </p:blipFill>
        <p:spPr>
          <a:xfrm>
            <a:off x="2597218" y="78514"/>
            <a:ext cx="6687306" cy="6775566"/>
          </a:xfrm>
          <a:prstGeom prst="rect">
            <a:avLst/>
          </a:prstGeom>
        </p:spPr>
      </p:pic>
      <p:sp>
        <p:nvSpPr>
          <p:cNvPr id="4" name="TextBox 3">
            <a:extLst>
              <a:ext uri="{FF2B5EF4-FFF2-40B4-BE49-F238E27FC236}">
                <a16:creationId xmlns:a16="http://schemas.microsoft.com/office/drawing/2014/main" id="{4A561243-A245-95F0-B4FB-202C06C877E0}"/>
              </a:ext>
            </a:extLst>
          </p:cNvPr>
          <p:cNvSpPr txBox="1"/>
          <p:nvPr/>
        </p:nvSpPr>
        <p:spPr>
          <a:xfrm>
            <a:off x="5316250" y="1831304"/>
            <a:ext cx="216202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27CED7">
                    <a:lumMod val="50000"/>
                  </a:srgbClr>
                </a:solidFill>
                <a:effectLst/>
                <a:uLnTx/>
                <a:uFillTx/>
                <a:latin typeface="Calibri" panose="020F0502020204030204"/>
                <a:ea typeface="Calibri"/>
                <a:cs typeface="Calibri"/>
              </a:rPr>
              <a:t>SLCN</a:t>
            </a:r>
            <a:r>
              <a:rPr kumimoji="0" lang="en-US" sz="4800" b="1" i="0" u="none" strike="noStrike" kern="1200" cap="none" spc="0" normalizeH="0" baseline="0" noProof="0">
                <a:ln>
                  <a:noFill/>
                </a:ln>
                <a:solidFill>
                  <a:srgbClr val="42BA97">
                    <a:lumMod val="75000"/>
                  </a:srgbClr>
                </a:solidFill>
                <a:effectLst/>
                <a:uLnTx/>
                <a:uFillTx/>
                <a:latin typeface="Calibri" panose="020F0502020204030204"/>
                <a:ea typeface="Calibri"/>
                <a:cs typeface="Calibri"/>
              </a:rPr>
              <a:t> </a:t>
            </a:r>
            <a:endParaRPr kumimoji="0" lang="en-US" sz="2400" b="1" i="0" u="none" strike="noStrike" kern="1200" cap="none" spc="0" normalizeH="0" baseline="0" noProof="0">
              <a:ln>
                <a:noFill/>
              </a:ln>
              <a:solidFill>
                <a:srgbClr val="42BA97">
                  <a:lumMod val="75000"/>
                </a:srgbClr>
              </a:solidFill>
              <a:effectLst/>
              <a:uLnTx/>
              <a:uFillTx/>
              <a:latin typeface="Calibri" panose="020F0502020204030204"/>
              <a:ea typeface="Calibri"/>
              <a:cs typeface="Calibri"/>
            </a:endParaRPr>
          </a:p>
        </p:txBody>
      </p:sp>
      <p:sp>
        <p:nvSpPr>
          <p:cNvPr id="6" name="Flowchart: Alternate Process 5">
            <a:extLst>
              <a:ext uri="{FF2B5EF4-FFF2-40B4-BE49-F238E27FC236}">
                <a16:creationId xmlns:a16="http://schemas.microsoft.com/office/drawing/2014/main" id="{CFECE17A-13CA-1DE9-6BD4-2B198A78262B}"/>
              </a:ext>
            </a:extLst>
          </p:cNvPr>
          <p:cNvSpPr/>
          <p:nvPr/>
        </p:nvSpPr>
        <p:spPr>
          <a:xfrm>
            <a:off x="2836146" y="1637279"/>
            <a:ext cx="2490956" cy="387487"/>
          </a:xfrm>
          <a:prstGeom prst="flowChartAlternateProcess">
            <a:avLst/>
          </a:prstGeom>
          <a:solidFill>
            <a:schemeClr val="accent4">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Listening and Attention</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lowchart: Alternate Process 7">
            <a:extLst>
              <a:ext uri="{FF2B5EF4-FFF2-40B4-BE49-F238E27FC236}">
                <a16:creationId xmlns:a16="http://schemas.microsoft.com/office/drawing/2014/main" id="{3699CC53-6D70-09EC-4264-9519C43EF530}"/>
              </a:ext>
            </a:extLst>
          </p:cNvPr>
          <p:cNvSpPr/>
          <p:nvPr/>
        </p:nvSpPr>
        <p:spPr>
          <a:xfrm>
            <a:off x="3562975" y="1085950"/>
            <a:ext cx="3275043" cy="354355"/>
          </a:xfrm>
          <a:prstGeom prst="flowChartAlternateProcess">
            <a:avLst/>
          </a:prstGeom>
          <a:solidFill>
            <a:schemeClr val="accent4">
              <a:lumMod val="20000"/>
              <a:lumOff val="80000"/>
            </a:schemeClr>
          </a:solidFill>
          <a:ln>
            <a:solidFill>
              <a:schemeClr val="accent2"/>
            </a:solidFill>
          </a:ln>
          <a:effectLst>
            <a:outerShdw blurRad="63500" dist="38100" dir="2700000">
              <a:srgbClr val="000000">
                <a:alpha val="40000"/>
              </a:srgbClr>
            </a:outerShdw>
            <a:reflection stA="40000" endPos="5400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Understanding</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spoken language </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lowchart: Alternate Process 9">
            <a:extLst>
              <a:ext uri="{FF2B5EF4-FFF2-40B4-BE49-F238E27FC236}">
                <a16:creationId xmlns:a16="http://schemas.microsoft.com/office/drawing/2014/main" id="{9D1ADC55-8E4A-6959-F581-D6C139624570}"/>
              </a:ext>
            </a:extLst>
          </p:cNvPr>
          <p:cNvSpPr/>
          <p:nvPr/>
        </p:nvSpPr>
        <p:spPr>
          <a:xfrm>
            <a:off x="6100917" y="1547551"/>
            <a:ext cx="2479914" cy="332267"/>
          </a:xfrm>
          <a:prstGeom prst="flowChartAlternateProcess">
            <a:avLst/>
          </a:prstGeom>
          <a:solidFill>
            <a:schemeClr val="accent4">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Using</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spoken language </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lowchart: Alternate Process 11">
            <a:extLst>
              <a:ext uri="{FF2B5EF4-FFF2-40B4-BE49-F238E27FC236}">
                <a16:creationId xmlns:a16="http://schemas.microsoft.com/office/drawing/2014/main" id="{7220C2E3-6F18-B9FC-EF58-163E57261F63}"/>
              </a:ext>
            </a:extLst>
          </p:cNvPr>
          <p:cNvSpPr/>
          <p:nvPr/>
        </p:nvSpPr>
        <p:spPr>
          <a:xfrm>
            <a:off x="7476854" y="1913993"/>
            <a:ext cx="989044" cy="376444"/>
          </a:xfrm>
          <a:prstGeom prst="flowChartAlternateProcess">
            <a:avLst/>
          </a:prstGeom>
          <a:solidFill>
            <a:schemeClr val="accent4">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Speech</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lowchart: Alternate Process 13">
            <a:extLst>
              <a:ext uri="{FF2B5EF4-FFF2-40B4-BE49-F238E27FC236}">
                <a16:creationId xmlns:a16="http://schemas.microsoft.com/office/drawing/2014/main" id="{75726386-45D8-0D4F-FE1F-0FEA23B9CA6D}"/>
              </a:ext>
            </a:extLst>
          </p:cNvPr>
          <p:cNvSpPr/>
          <p:nvPr/>
        </p:nvSpPr>
        <p:spPr>
          <a:xfrm>
            <a:off x="6833822" y="2339104"/>
            <a:ext cx="2292174" cy="409574"/>
          </a:xfrm>
          <a:prstGeom prst="flowChartAlternateProcess">
            <a:avLst/>
          </a:prstGeom>
          <a:solidFill>
            <a:schemeClr val="accent4">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Social communication</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lowchart: Alternate Process 15">
            <a:extLst>
              <a:ext uri="{FF2B5EF4-FFF2-40B4-BE49-F238E27FC236}">
                <a16:creationId xmlns:a16="http://schemas.microsoft.com/office/drawing/2014/main" id="{E18FC8FF-0C97-DBD9-AD23-62DC5CCA8A94}"/>
              </a:ext>
            </a:extLst>
          </p:cNvPr>
          <p:cNvSpPr/>
          <p:nvPr/>
        </p:nvSpPr>
        <p:spPr>
          <a:xfrm>
            <a:off x="3494035" y="2203810"/>
            <a:ext cx="1585393" cy="343312"/>
          </a:xfrm>
          <a:prstGeom prst="flowChartAlternateProcess">
            <a:avLst/>
          </a:prstGeom>
          <a:solidFill>
            <a:schemeClr val="accent4">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rPr>
              <a:t>Stammering</a:t>
            </a:r>
          </a:p>
        </p:txBody>
      </p:sp>
      <p:sp>
        <p:nvSpPr>
          <p:cNvPr id="17" name="TextBox 16">
            <a:extLst>
              <a:ext uri="{FF2B5EF4-FFF2-40B4-BE49-F238E27FC236}">
                <a16:creationId xmlns:a16="http://schemas.microsoft.com/office/drawing/2014/main" id="{BE663507-338C-B4BA-4108-BAF377248272}"/>
              </a:ext>
            </a:extLst>
          </p:cNvPr>
          <p:cNvSpPr txBox="1"/>
          <p:nvPr/>
        </p:nvSpPr>
        <p:spPr>
          <a:xfrm>
            <a:off x="7045739" y="5717759"/>
            <a:ext cx="125233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27CED7">
                    <a:lumMod val="50000"/>
                  </a:srgbClr>
                </a:solidFill>
                <a:effectLst/>
                <a:uLnTx/>
                <a:uFillTx/>
                <a:latin typeface="Calibri" panose="020F0502020204030204"/>
                <a:ea typeface="Calibri"/>
                <a:cs typeface="Calibri"/>
              </a:rPr>
              <a:t>DLD</a:t>
            </a:r>
            <a:endParaRPr kumimoji="0" lang="en-US" sz="4400" b="1" i="0" u="none" strike="noStrike" kern="1200" cap="none" spc="0" normalizeH="0" baseline="0" noProof="0">
              <a:ln>
                <a:noFill/>
              </a:ln>
              <a:solidFill>
                <a:srgbClr val="27CED7">
                  <a:lumMod val="50000"/>
                </a:srgbClr>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A639924E-3AA0-2441-2FFB-C9895D31F40B}"/>
              </a:ext>
            </a:extLst>
          </p:cNvPr>
          <p:cNvSpPr txBox="1"/>
          <p:nvPr/>
        </p:nvSpPr>
        <p:spPr>
          <a:xfrm>
            <a:off x="165652" y="5717760"/>
            <a:ext cx="200328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27CED7">
                    <a:lumMod val="50000"/>
                  </a:srgbClr>
                </a:solidFill>
                <a:effectLst/>
                <a:uLnTx/>
                <a:uFillTx/>
                <a:latin typeface="Calibri" panose="020F0502020204030204"/>
                <a:ea typeface="Calibri"/>
                <a:cs typeface="Calibri"/>
              </a:rPr>
              <a:t>Autism</a:t>
            </a:r>
          </a:p>
        </p:txBody>
      </p:sp>
      <p:sp>
        <p:nvSpPr>
          <p:cNvPr id="19" name="TextBox 18">
            <a:extLst>
              <a:ext uri="{FF2B5EF4-FFF2-40B4-BE49-F238E27FC236}">
                <a16:creationId xmlns:a16="http://schemas.microsoft.com/office/drawing/2014/main" id="{9E73464D-F60A-3870-421E-197A1AAE09D9}"/>
              </a:ext>
            </a:extLst>
          </p:cNvPr>
          <p:cNvSpPr txBox="1"/>
          <p:nvPr/>
        </p:nvSpPr>
        <p:spPr>
          <a:xfrm>
            <a:off x="2595215" y="5717760"/>
            <a:ext cx="180450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27CED7">
                    <a:lumMod val="50000"/>
                  </a:srgbClr>
                </a:solidFill>
                <a:effectLst/>
                <a:uLnTx/>
                <a:uFillTx/>
                <a:latin typeface="Calibri" panose="020F0502020204030204"/>
                <a:ea typeface="Calibri"/>
                <a:cs typeface="Calibri"/>
              </a:rPr>
              <a:t>ADHD</a:t>
            </a:r>
          </a:p>
        </p:txBody>
      </p:sp>
      <p:sp>
        <p:nvSpPr>
          <p:cNvPr id="20" name="TextBox 19">
            <a:extLst>
              <a:ext uri="{FF2B5EF4-FFF2-40B4-BE49-F238E27FC236}">
                <a16:creationId xmlns:a16="http://schemas.microsoft.com/office/drawing/2014/main" id="{0D2A3F30-FA8C-557D-7B84-5BDE199E020A}"/>
              </a:ext>
            </a:extLst>
          </p:cNvPr>
          <p:cNvSpPr txBox="1"/>
          <p:nvPr/>
        </p:nvSpPr>
        <p:spPr>
          <a:xfrm>
            <a:off x="8072783" y="5530021"/>
            <a:ext cx="3902763"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7CED7">
                    <a:lumMod val="50000"/>
                  </a:srgbClr>
                </a:solidFill>
                <a:effectLst/>
                <a:uLnTx/>
                <a:uFillTx/>
                <a:latin typeface="Calibri" panose="020F0502020204030204"/>
                <a:ea typeface="Calibri"/>
                <a:cs typeface="Calibri"/>
              </a:rPr>
              <a:t>Speech Sound Disorder</a:t>
            </a:r>
            <a:endParaRPr kumimoji="0" lang="en-US" sz="1800" b="0" i="0" u="none" strike="noStrike" kern="1200" cap="none" spc="0" normalizeH="0" baseline="0" noProof="0">
              <a:ln>
                <a:noFill/>
              </a:ln>
              <a:solidFill>
                <a:srgbClr val="27CED7">
                  <a:lumMod val="50000"/>
                </a:srgbClr>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2033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P spid="14"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9AED3-F8EC-709D-2A31-9A2F3C3D6E68}"/>
              </a:ext>
            </a:extLst>
          </p:cNvPr>
          <p:cNvSpPr>
            <a:spLocks noGrp="1"/>
          </p:cNvSpPr>
          <p:nvPr>
            <p:ph type="ctrTitle"/>
          </p:nvPr>
        </p:nvSpPr>
        <p:spPr>
          <a:xfrm>
            <a:off x="319548" y="95701"/>
            <a:ext cx="11552903" cy="1278040"/>
          </a:xfrm>
        </p:spPr>
        <p:txBody>
          <a:bodyPr/>
          <a:lstStyle/>
          <a:p>
            <a:r>
              <a:rPr lang="en-US" b="1" dirty="0">
                <a:solidFill>
                  <a:schemeClr val="accent3">
                    <a:lumMod val="75000"/>
                  </a:schemeClr>
                </a:solidFill>
                <a:latin typeface="+mn-lt"/>
              </a:rPr>
              <a:t>What’s ‘typical talk’ for secondary</a:t>
            </a:r>
            <a:endParaRPr lang="en-GB" b="1" dirty="0">
              <a:solidFill>
                <a:schemeClr val="accent3">
                  <a:lumMod val="75000"/>
                </a:schemeClr>
              </a:solidFill>
              <a:latin typeface="+mn-lt"/>
            </a:endParaRPr>
          </a:p>
        </p:txBody>
      </p:sp>
      <p:pic>
        <p:nvPicPr>
          <p:cNvPr id="6" name="Picture 5">
            <a:extLst>
              <a:ext uri="{FF2B5EF4-FFF2-40B4-BE49-F238E27FC236}">
                <a16:creationId xmlns:a16="http://schemas.microsoft.com/office/drawing/2014/main" id="{FB399C9E-9662-83EC-F166-3EDB54AC0C0C}"/>
              </a:ext>
            </a:extLst>
          </p:cNvPr>
          <p:cNvPicPr>
            <a:picLocks noChangeAspect="1"/>
          </p:cNvPicPr>
          <p:nvPr/>
        </p:nvPicPr>
        <p:blipFill>
          <a:blip r:embed="rId2"/>
          <a:stretch>
            <a:fillRect/>
          </a:stretch>
        </p:blipFill>
        <p:spPr>
          <a:xfrm>
            <a:off x="0" y="1900843"/>
            <a:ext cx="12192000" cy="4397434"/>
          </a:xfrm>
          <a:prstGeom prst="rect">
            <a:avLst/>
          </a:prstGeom>
        </p:spPr>
      </p:pic>
    </p:spTree>
    <p:extLst>
      <p:ext uri="{BB962C8B-B14F-4D97-AF65-F5344CB8AC3E}">
        <p14:creationId xmlns:p14="http://schemas.microsoft.com/office/powerpoint/2010/main" val="1568493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33E442-69DA-73F2-5E2A-9BCAD75D293F}"/>
              </a:ext>
            </a:extLst>
          </p:cNvPr>
          <p:cNvPicPr>
            <a:picLocks noChangeAspect="1"/>
          </p:cNvPicPr>
          <p:nvPr/>
        </p:nvPicPr>
        <p:blipFill>
          <a:blip r:embed="rId2"/>
          <a:stretch>
            <a:fillRect/>
          </a:stretch>
        </p:blipFill>
        <p:spPr>
          <a:xfrm>
            <a:off x="61746" y="0"/>
            <a:ext cx="9424275" cy="6858000"/>
          </a:xfrm>
          <a:prstGeom prst="rect">
            <a:avLst/>
          </a:prstGeom>
        </p:spPr>
      </p:pic>
      <p:pic>
        <p:nvPicPr>
          <p:cNvPr id="9" name="Picture 8">
            <a:extLst>
              <a:ext uri="{FF2B5EF4-FFF2-40B4-BE49-F238E27FC236}">
                <a16:creationId xmlns:a16="http://schemas.microsoft.com/office/drawing/2014/main" id="{562D27A0-5B72-7388-8166-DE08C937D2F0}"/>
              </a:ext>
            </a:extLst>
          </p:cNvPr>
          <p:cNvPicPr>
            <a:picLocks noChangeAspect="1"/>
          </p:cNvPicPr>
          <p:nvPr/>
        </p:nvPicPr>
        <p:blipFill>
          <a:blip r:embed="rId3"/>
          <a:stretch>
            <a:fillRect/>
          </a:stretch>
        </p:blipFill>
        <p:spPr>
          <a:xfrm>
            <a:off x="9453294" y="4071724"/>
            <a:ext cx="2738706" cy="2786276"/>
          </a:xfrm>
          <a:prstGeom prst="rect">
            <a:avLst/>
          </a:prstGeom>
        </p:spPr>
      </p:pic>
      <p:pic>
        <p:nvPicPr>
          <p:cNvPr id="11" name="Picture 10">
            <a:extLst>
              <a:ext uri="{FF2B5EF4-FFF2-40B4-BE49-F238E27FC236}">
                <a16:creationId xmlns:a16="http://schemas.microsoft.com/office/drawing/2014/main" id="{0E2F472B-8509-F041-1F20-67602E55BDE1}"/>
              </a:ext>
            </a:extLst>
          </p:cNvPr>
          <p:cNvPicPr>
            <a:picLocks noChangeAspect="1"/>
          </p:cNvPicPr>
          <p:nvPr/>
        </p:nvPicPr>
        <p:blipFill>
          <a:blip r:embed="rId4"/>
          <a:stretch>
            <a:fillRect/>
          </a:stretch>
        </p:blipFill>
        <p:spPr>
          <a:xfrm>
            <a:off x="9686324" y="0"/>
            <a:ext cx="2305372" cy="1057423"/>
          </a:xfrm>
          <a:prstGeom prst="rect">
            <a:avLst/>
          </a:prstGeom>
        </p:spPr>
      </p:pic>
      <p:pic>
        <p:nvPicPr>
          <p:cNvPr id="13" name="Picture 12">
            <a:extLst>
              <a:ext uri="{FF2B5EF4-FFF2-40B4-BE49-F238E27FC236}">
                <a16:creationId xmlns:a16="http://schemas.microsoft.com/office/drawing/2014/main" id="{EAB84B41-3F61-1E2E-1E84-317B9CAE72EC}"/>
              </a:ext>
            </a:extLst>
          </p:cNvPr>
          <p:cNvPicPr>
            <a:picLocks noChangeAspect="1"/>
          </p:cNvPicPr>
          <p:nvPr/>
        </p:nvPicPr>
        <p:blipFill>
          <a:blip r:embed="rId5"/>
          <a:stretch>
            <a:fillRect/>
          </a:stretch>
        </p:blipFill>
        <p:spPr>
          <a:xfrm>
            <a:off x="8843734" y="1057423"/>
            <a:ext cx="3348266" cy="845409"/>
          </a:xfrm>
          <a:prstGeom prst="rect">
            <a:avLst/>
          </a:prstGeom>
        </p:spPr>
      </p:pic>
    </p:spTree>
    <p:extLst>
      <p:ext uri="{BB962C8B-B14F-4D97-AF65-F5344CB8AC3E}">
        <p14:creationId xmlns:p14="http://schemas.microsoft.com/office/powerpoint/2010/main" val="4063059869"/>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ddabddf-7ce7-4c22-ac15-3666190c801b" xsi:nil="true"/>
    <lcf76f155ced4ddcb4097134ff3c332f xmlns="034e44f7-c5b7-4f19-9be5-d5d0eb0a880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EBFB0384B1B946B7A0751682DD1F9C" ma:contentTypeVersion="15" ma:contentTypeDescription="Create a new document." ma:contentTypeScope="" ma:versionID="ec19248b7f922cc8717c666389518096">
  <xsd:schema xmlns:xsd="http://www.w3.org/2001/XMLSchema" xmlns:xs="http://www.w3.org/2001/XMLSchema" xmlns:p="http://schemas.microsoft.com/office/2006/metadata/properties" xmlns:ns2="034e44f7-c5b7-4f19-9be5-d5d0eb0a880a" xmlns:ns3="fddabddf-7ce7-4c22-ac15-3666190c801b" targetNamespace="http://schemas.microsoft.com/office/2006/metadata/properties" ma:root="true" ma:fieldsID="cc1bd596df4756e13b39cb96541ca13d" ns2:_="" ns3:_="">
    <xsd:import namespace="034e44f7-c5b7-4f19-9be5-d5d0eb0a880a"/>
    <xsd:import namespace="fddabddf-7ce7-4c22-ac15-3666190c801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4e44f7-c5b7-4f19-9be5-d5d0eb0a88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2d594ff-12f4-4193-ba09-0b4e56d89855"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ddabddf-7ce7-4c22-ac15-3666190c801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46b3814f-5e47-404f-a5a0-c2af5c72cca0}" ma:internalName="TaxCatchAll" ma:showField="CatchAllData" ma:web="fddabddf-7ce7-4c22-ac15-3666190c801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8E9292-93A2-4DA8-B818-B775F01D34CE}">
  <ds:schemaRefs>
    <ds:schemaRef ds:uri="http://www.w3.org/XML/1998/namespace"/>
    <ds:schemaRef ds:uri="http://schemas.microsoft.com/office/2006/documentManagement/types"/>
    <ds:schemaRef ds:uri="http://schemas.openxmlformats.org/package/2006/metadata/core-properties"/>
    <ds:schemaRef ds:uri="fddabddf-7ce7-4c22-ac15-3666190c801b"/>
    <ds:schemaRef ds:uri="http://schemas.microsoft.com/office/2006/metadata/properties"/>
    <ds:schemaRef ds:uri="http://purl.org/dc/dcmitype/"/>
    <ds:schemaRef ds:uri="034e44f7-c5b7-4f19-9be5-d5d0eb0a880a"/>
    <ds:schemaRef ds:uri="http://schemas.microsoft.com/office/infopath/2007/PartnerControls"/>
    <ds:schemaRef ds:uri="http://purl.org/dc/terms/"/>
    <ds:schemaRef ds:uri="http://purl.org/dc/elements/1.1/"/>
  </ds:schemaRefs>
</ds:datastoreItem>
</file>

<file path=customXml/itemProps2.xml><?xml version="1.0" encoding="utf-8"?>
<ds:datastoreItem xmlns:ds="http://schemas.openxmlformats.org/officeDocument/2006/customXml" ds:itemID="{B869D222-D8D5-426F-9511-0C4446BF10D1}">
  <ds:schemaRefs>
    <ds:schemaRef ds:uri="http://schemas.microsoft.com/sharepoint/v3/contenttype/forms"/>
  </ds:schemaRefs>
</ds:datastoreItem>
</file>

<file path=customXml/itemProps3.xml><?xml version="1.0" encoding="utf-8"?>
<ds:datastoreItem xmlns:ds="http://schemas.openxmlformats.org/officeDocument/2006/customXml" ds:itemID="{3996D4EB-13AF-484B-B4E0-82BB37ED364B}">
  <ds:schemaRefs>
    <ds:schemaRef ds:uri="034e44f7-c5b7-4f19-9be5-d5d0eb0a880a"/>
    <ds:schemaRef ds:uri="fddabddf-7ce7-4c22-ac15-3666190c801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2337</Words>
  <Application>Microsoft Office PowerPoint</Application>
  <PresentationFormat>Widescreen</PresentationFormat>
  <Paragraphs>181</Paragraphs>
  <Slides>32</Slides>
  <Notes>16</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32</vt:i4>
      </vt:variant>
    </vt:vector>
  </HeadingPairs>
  <TitlesOfParts>
    <vt:vector size="44" baseType="lpstr">
      <vt:lpstr>Aptos</vt:lpstr>
      <vt:lpstr>Aptos Display</vt:lpstr>
      <vt:lpstr>Arial</vt:lpstr>
      <vt:lpstr>Calibri</vt:lpstr>
      <vt:lpstr>Calibri Light</vt:lpstr>
      <vt:lpstr>Candara</vt:lpstr>
      <vt:lpstr>Symbol</vt:lpstr>
      <vt:lpstr>Wingdings</vt:lpstr>
      <vt:lpstr>Office Theme</vt:lpstr>
      <vt:lpstr>1_Office Theme</vt:lpstr>
      <vt:lpstr>Waveform</vt:lpstr>
      <vt:lpstr>2_office theme</vt:lpstr>
      <vt:lpstr>PowerPoint Presentation</vt:lpstr>
      <vt:lpstr>BBCET Speech and Language Therapists  Working in partnership with schools to:</vt:lpstr>
      <vt:lpstr>Speech, Language and Communication Needs</vt:lpstr>
      <vt:lpstr>PowerPoint Presentation</vt:lpstr>
      <vt:lpstr>PowerPoint Presentation</vt:lpstr>
      <vt:lpstr>PowerPoint Presentation</vt:lpstr>
      <vt:lpstr>PowerPoint Presentation</vt:lpstr>
      <vt:lpstr>What’s ‘typical talk’ for secondary</vt:lpstr>
      <vt:lpstr>PowerPoint Presentation</vt:lpstr>
      <vt:lpstr>PowerPoint Presentation</vt:lpstr>
      <vt:lpstr>PowerPoint Presentation</vt:lpstr>
      <vt:lpstr>PowerPoint Presentation</vt:lpstr>
      <vt:lpstr>https://youtu.be/rwOfkj0dj_0 </vt:lpstr>
      <vt:lpstr>PowerPoint Presentation</vt:lpstr>
      <vt:lpstr>How to support SLCN?</vt:lpstr>
      <vt:lpstr>PowerPoint Presentation</vt:lpstr>
      <vt:lpstr>How to support SLCN?</vt:lpstr>
      <vt:lpstr>How to support SLCN?</vt:lpstr>
      <vt:lpstr>How to support learning new words</vt:lpstr>
      <vt:lpstr>How to support learning new words</vt:lpstr>
      <vt:lpstr>PowerPoint Presentation</vt:lpstr>
      <vt:lpstr>PowerPoint Presentation</vt:lpstr>
      <vt:lpstr>Supporting word retrieval</vt:lpstr>
      <vt:lpstr>Supporting word retrieval</vt:lpstr>
      <vt:lpstr>PowerPoint Presentation</vt:lpstr>
      <vt:lpstr>PowerPoint Presentation</vt:lpstr>
      <vt:lpstr>PowerPoint Presentation</vt:lpstr>
      <vt:lpstr>PowerPoint Presentation</vt:lpstr>
      <vt:lpstr>PowerPoint Presentation</vt:lpstr>
      <vt:lpstr>Bilingualism</vt:lpstr>
      <vt:lpstr>PowerPoint Presentation</vt:lpstr>
      <vt:lpstr>Wellbeing Hub sessions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Gemma East</dc:creator>
  <cp:lastModifiedBy>Gemma East</cp:lastModifiedBy>
  <cp:revision>1</cp:revision>
  <dcterms:created xsi:type="dcterms:W3CDTF">2026-03-09T12:14:18Z</dcterms:created>
  <dcterms:modified xsi:type="dcterms:W3CDTF">2026-03-12T17:46:46Z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0x0101000DEBFB0384B1B946B7A0751682DD1F9C</vt:lpwstr>
  </property>
  <property fmtid="{D5CDD505-2E9C-101B-9397-08002B2CF9AE}" pid="3" name="MediaServiceImageTags">
    <vt:lpwstr/>
  </property>
</Properties>
</file>