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263" r:id="rId2"/>
    <p:sldId id="470" r:id="rId3"/>
    <p:sldId id="552" r:id="rId4"/>
    <p:sldId id="572" r:id="rId5"/>
    <p:sldId id="573" r:id="rId6"/>
    <p:sldId id="500" r:id="rId7"/>
    <p:sldId id="587" r:id="rId8"/>
    <p:sldId id="261" r:id="rId9"/>
    <p:sldId id="5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CF0"/>
    <a:srgbClr val="EDE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B2504-BA97-0D9C-5B04-6ACEAED13D89}" v="18" dt="2026-02-11T09:12:20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32" autoAdjust="0"/>
  </p:normalViewPr>
  <p:slideViewPr>
    <p:cSldViewPr snapToGrid="0">
      <p:cViewPr varScale="1">
        <p:scale>
          <a:sx n="66" d="100"/>
          <a:sy n="66" d="100"/>
        </p:scale>
        <p:origin x="10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7CB56-467C-4267-842F-33678B60C1A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143C3A-F43D-46F5-9857-AB2ED441B460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kumimoji="0" lang="en-US" altLang="en-US" sz="1600" b="1" i="0" u="none" strike="noStrike" cap="none" normalizeH="0" baseline="0" dirty="0">
              <a:ln>
                <a:noFill/>
              </a:ln>
              <a:solidFill>
                <a:srgbClr val="424242"/>
              </a:solidFill>
              <a:effectLst/>
              <a:latin typeface="Segoe Sans"/>
            </a:rPr>
            <a:t>🌵 1. “Led by the Spirit</a:t>
          </a:r>
          <a:endParaRPr lang="en-GB" sz="1600" dirty="0"/>
        </a:p>
      </dgm:t>
    </dgm:pt>
    <dgm:pt modelId="{25030BF6-314A-4389-87DD-49D491815EAD}" type="parTrans" cxnId="{A0DEB99C-1460-4738-B3E0-09F5F35D2F1D}">
      <dgm:prSet/>
      <dgm:spPr/>
      <dgm:t>
        <a:bodyPr/>
        <a:lstStyle/>
        <a:p>
          <a:endParaRPr lang="en-GB"/>
        </a:p>
      </dgm:t>
    </dgm:pt>
    <dgm:pt modelId="{5BB8AF25-32CE-4630-839C-82817E5C509E}" type="sibTrans" cxnId="{A0DEB99C-1460-4738-B3E0-09F5F35D2F1D}">
      <dgm:prSet/>
      <dgm:spPr/>
      <dgm:t>
        <a:bodyPr/>
        <a:lstStyle/>
        <a:p>
          <a:endParaRPr lang="en-GB"/>
        </a:p>
      </dgm:t>
    </dgm:pt>
    <dgm:pt modelId="{18AA7575-F944-484D-B5E4-6DC93187F534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This shows that the wilderness was not a mistake or punishment. It was part of Jesus’ journey. Sometimes, we’re led into difficult places not to break us, but to </a:t>
          </a:r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shape us</a:t>
          </a: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.</a:t>
          </a:r>
          <a:endParaRPr lang="en-GB" sz="1800" dirty="0">
            <a:solidFill>
              <a:schemeClr val="tx1"/>
            </a:solidFill>
            <a:latin typeface="+mn-lt"/>
          </a:endParaRPr>
        </a:p>
      </dgm:t>
    </dgm:pt>
    <dgm:pt modelId="{3E0FC4DF-E89A-4714-B406-AE059436783F}" type="parTrans" cxnId="{E5BE066D-107E-4552-ACC0-03A2053A7C9B}">
      <dgm:prSet/>
      <dgm:spPr/>
      <dgm:t>
        <a:bodyPr/>
        <a:lstStyle/>
        <a:p>
          <a:endParaRPr lang="en-GB"/>
        </a:p>
      </dgm:t>
    </dgm:pt>
    <dgm:pt modelId="{657F46A8-6031-4795-884B-E22C2C898078}" type="sibTrans" cxnId="{E5BE066D-107E-4552-ACC0-03A2053A7C9B}">
      <dgm:prSet/>
      <dgm:spPr/>
      <dgm:t>
        <a:bodyPr/>
        <a:lstStyle/>
        <a:p>
          <a:endParaRPr lang="en-GB"/>
        </a:p>
      </dgm:t>
    </dgm:pt>
    <dgm:pt modelId="{E0DD1439-E56F-4C6D-AD5C-D6BB0DD94DDB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Life lesson:</a:t>
          </a: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 </a:t>
          </a:r>
          <a:r>
            <a:rPr lang="en-GB" sz="1800" b="0" i="0" dirty="0">
              <a:solidFill>
                <a:schemeClr val="tx1"/>
              </a:solidFill>
              <a:effectLst/>
              <a:latin typeface="Segoe Sans"/>
            </a:rPr>
            <a:t>Sometimes we find ourselves in places we do not choose — emotionally, socially, or spiritually.</a:t>
          </a:r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Growth often happens in uncomfortable places</a:t>
          </a:r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.</a:t>
          </a:r>
          <a:endParaRPr lang="en-GB" sz="1800" b="1" dirty="0">
            <a:solidFill>
              <a:schemeClr val="tx1"/>
            </a:solidFill>
          </a:endParaRPr>
        </a:p>
      </dgm:t>
    </dgm:pt>
    <dgm:pt modelId="{B773BD49-51E1-4DDB-9F22-2D6C4CFC201A}" type="parTrans" cxnId="{3B493673-92C9-4B30-91EB-E89FDA281D9E}">
      <dgm:prSet/>
      <dgm:spPr/>
      <dgm:t>
        <a:bodyPr/>
        <a:lstStyle/>
        <a:p>
          <a:endParaRPr lang="en-GB"/>
        </a:p>
      </dgm:t>
    </dgm:pt>
    <dgm:pt modelId="{E8E6C1B1-D1B2-401F-A711-967B06353860}" type="sibTrans" cxnId="{3B493673-92C9-4B30-91EB-E89FDA281D9E}">
      <dgm:prSet/>
      <dgm:spPr/>
      <dgm:t>
        <a:bodyPr/>
        <a:lstStyle/>
        <a:p>
          <a:endParaRPr lang="en-GB"/>
        </a:p>
      </dgm:t>
    </dgm:pt>
    <dgm:pt modelId="{2BB8607D-42F9-49A0-B6AB-641BBA5D628D}">
      <dgm:prSet phldrT="[Text]" custT="1"/>
      <dgm:spPr>
        <a:solidFill>
          <a:srgbClr val="FFC000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altLang="en-US" sz="1600" b="1" i="0" u="none" strike="noStrike" cap="none" normalizeH="0" baseline="0" dirty="0">
              <a:ln>
                <a:noFill/>
              </a:ln>
              <a:solidFill>
                <a:srgbClr val="424242"/>
              </a:solidFill>
              <a:effectLst/>
              <a:latin typeface="Segoe Sans"/>
            </a:rPr>
            <a:t>🏜️ 2. “Into the Wilderness”</a:t>
          </a:r>
          <a:endParaRPr lang="en-GB" sz="1600" dirty="0"/>
        </a:p>
      </dgm:t>
    </dgm:pt>
    <dgm:pt modelId="{CD00BC53-340E-41F5-9A54-4D8E939D0C2D}" type="parTrans" cxnId="{A6B2E2DF-8C86-4BD6-9340-39023E0689D0}">
      <dgm:prSet/>
      <dgm:spPr/>
      <dgm:t>
        <a:bodyPr/>
        <a:lstStyle/>
        <a:p>
          <a:endParaRPr lang="en-GB"/>
        </a:p>
      </dgm:t>
    </dgm:pt>
    <dgm:pt modelId="{52DA9BF6-3508-40C1-B01C-141CBB402D91}" type="sibTrans" cxnId="{A6B2E2DF-8C86-4BD6-9340-39023E0689D0}">
      <dgm:prSet/>
      <dgm:spPr/>
      <dgm:t>
        <a:bodyPr/>
        <a:lstStyle/>
        <a:p>
          <a:endParaRPr lang="en-GB"/>
        </a:p>
      </dgm:t>
    </dgm:pt>
    <dgm:pt modelId="{497A686F-E555-4588-924F-C4761380DB0C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The wilderness represents a space where distractions are stripped away. </a:t>
          </a:r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It’s where we face our fears, doubts, </a:t>
          </a:r>
          <a:r>
            <a:rPr lang="en-GB" sz="1800" b="1" i="0" dirty="0">
              <a:solidFill>
                <a:schemeClr val="tx1"/>
              </a:solidFill>
              <a:effectLst/>
            </a:rPr>
            <a:t>feeling lost, unsure, or tested </a:t>
          </a:r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and deepest questions</a:t>
          </a: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.</a:t>
          </a:r>
          <a:endParaRPr lang="en-GB" sz="1800" dirty="0">
            <a:solidFill>
              <a:schemeClr val="tx1"/>
            </a:solidFill>
            <a:latin typeface="+mn-lt"/>
          </a:endParaRPr>
        </a:p>
      </dgm:t>
    </dgm:pt>
    <dgm:pt modelId="{172304F0-F25B-4DAF-814A-4BDDEF4ECFF5}" type="parTrans" cxnId="{9E4DCDE4-1927-4F7E-AFE9-8E3CFF723181}">
      <dgm:prSet/>
      <dgm:spPr/>
      <dgm:t>
        <a:bodyPr/>
        <a:lstStyle/>
        <a:p>
          <a:endParaRPr lang="en-GB"/>
        </a:p>
      </dgm:t>
    </dgm:pt>
    <dgm:pt modelId="{1E2E2467-606B-4F33-89F6-4816E9444E2F}" type="sibTrans" cxnId="{9E4DCDE4-1927-4F7E-AFE9-8E3CFF723181}">
      <dgm:prSet/>
      <dgm:spPr/>
      <dgm:t>
        <a:bodyPr/>
        <a:lstStyle/>
        <a:p>
          <a:endParaRPr lang="en-GB"/>
        </a:p>
      </dgm:t>
    </dgm:pt>
    <dgm:pt modelId="{F7FA68CD-2D91-44AE-B041-DC20E6F596BB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Life lesson:</a:t>
          </a:r>
          <a:r>
            <a: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 Everyone has a “wilderness” season—times of loneliness, confusion, or struggle.</a:t>
          </a:r>
          <a:endParaRPr lang="en-GB" sz="2000" dirty="0">
            <a:latin typeface="+mn-lt"/>
          </a:endParaRPr>
        </a:p>
      </dgm:t>
    </dgm:pt>
    <dgm:pt modelId="{0C6AF517-C0C5-4DEE-A914-2E38DE4BD1E2}" type="parTrans" cxnId="{9F3369B3-C4F5-494D-85A3-1C8F0ABC3634}">
      <dgm:prSet/>
      <dgm:spPr/>
      <dgm:t>
        <a:bodyPr/>
        <a:lstStyle/>
        <a:p>
          <a:endParaRPr lang="en-GB"/>
        </a:p>
      </dgm:t>
    </dgm:pt>
    <dgm:pt modelId="{7A78042A-62DB-4CE8-906F-56C0F61F299B}" type="sibTrans" cxnId="{9F3369B3-C4F5-494D-85A3-1C8F0ABC3634}">
      <dgm:prSet/>
      <dgm:spPr/>
      <dgm:t>
        <a:bodyPr/>
        <a:lstStyle/>
        <a:p>
          <a:endParaRPr lang="en-GB"/>
        </a:p>
      </dgm:t>
    </dgm:pt>
    <dgm:pt modelId="{3272A42B-DCFE-48D1-A6E5-051AFFA5589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altLang="en-US" sz="1600" b="1" i="0" u="none" strike="noStrike" cap="none" normalizeH="0" baseline="0" dirty="0">
              <a:ln>
                <a:noFill/>
              </a:ln>
              <a:solidFill>
                <a:srgbClr val="424242"/>
              </a:solidFill>
              <a:effectLst/>
              <a:latin typeface="Segoe Sans"/>
            </a:rPr>
            <a:t>😈 3. “To Be Tempted”</a:t>
          </a:r>
          <a:endParaRPr lang="en-GB" sz="1600" dirty="0"/>
        </a:p>
      </dgm:t>
    </dgm:pt>
    <dgm:pt modelId="{524E7D4A-01E2-4E78-9755-1401C62E2959}" type="parTrans" cxnId="{18C6AB08-F807-44C9-9AA1-E10D0F6ED520}">
      <dgm:prSet/>
      <dgm:spPr/>
      <dgm:t>
        <a:bodyPr/>
        <a:lstStyle/>
        <a:p>
          <a:endParaRPr lang="en-GB"/>
        </a:p>
      </dgm:t>
    </dgm:pt>
    <dgm:pt modelId="{6B628A57-B10A-4FCC-AD5E-C1E894CB1401}" type="sibTrans" cxnId="{18C6AB08-F807-44C9-9AA1-E10D0F6ED520}">
      <dgm:prSet/>
      <dgm:spPr/>
      <dgm:t>
        <a:bodyPr/>
        <a:lstStyle/>
        <a:p>
          <a:endParaRPr lang="en-GB"/>
        </a:p>
      </dgm:t>
    </dgm:pt>
    <dgm:pt modelId="{61A2AE5A-B0BC-4CD5-B988-96EBA98630A6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Jesus faced real temptations—just like we do. </a:t>
          </a:r>
          <a:r>
            <a:rPr lang="en-GB" sz="1800" b="0" i="0" dirty="0">
              <a:solidFill>
                <a:schemeClr val="tx1"/>
              </a:solidFill>
              <a:effectLst/>
              <a:latin typeface="+mn-lt"/>
            </a:rPr>
            <a:t>Jesus responded with Scripture, </a:t>
          </a: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He faces them with </a:t>
          </a:r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truth</a:t>
          </a: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, </a:t>
          </a:r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faith</a:t>
          </a: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, and </a:t>
          </a:r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inner strength</a:t>
          </a: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.</a:t>
          </a:r>
          <a:endParaRPr lang="en-GB" sz="1800" dirty="0">
            <a:solidFill>
              <a:schemeClr val="tx1"/>
            </a:solidFill>
            <a:latin typeface="+mn-lt"/>
          </a:endParaRPr>
        </a:p>
      </dgm:t>
    </dgm:pt>
    <dgm:pt modelId="{927456A4-2C54-40AF-ABE8-C401B6D17FC3}" type="parTrans" cxnId="{1C831F45-3FFC-4090-8524-9EB22A4C1D58}">
      <dgm:prSet/>
      <dgm:spPr/>
      <dgm:t>
        <a:bodyPr/>
        <a:lstStyle/>
        <a:p>
          <a:endParaRPr lang="en-GB"/>
        </a:p>
      </dgm:t>
    </dgm:pt>
    <dgm:pt modelId="{C658B2B8-D0FF-4434-8070-067C6BD09A71}" type="sibTrans" cxnId="{1C831F45-3FFC-4090-8524-9EB22A4C1D58}">
      <dgm:prSet/>
      <dgm:spPr/>
      <dgm:t>
        <a:bodyPr/>
        <a:lstStyle/>
        <a:p>
          <a:endParaRPr lang="en-GB"/>
        </a:p>
      </dgm:t>
    </dgm:pt>
    <dgm:pt modelId="{E484EDCC-AAA4-4441-A7C3-03970B98463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Life lesson:</a:t>
          </a: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 </a:t>
          </a: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rgbClr val="424242"/>
              </a:solidFill>
              <a:effectLst/>
              <a:latin typeface="+mn-lt"/>
            </a:rPr>
            <a:t>. </a:t>
          </a:r>
          <a:r>
            <a:rPr lang="en-GB" sz="1800" b="0" i="0" dirty="0">
              <a:solidFill>
                <a:schemeClr val="tx1"/>
              </a:solidFill>
              <a:effectLst/>
              <a:latin typeface="+mn-lt"/>
            </a:rPr>
            <a:t>Temptation is not always obvious — it can look like peer pressure, shortcuts, or silence when we should speak up. </a:t>
          </a:r>
          <a:endParaRPr lang="en-GB" sz="1800" dirty="0">
            <a:solidFill>
              <a:schemeClr val="tx1"/>
            </a:solidFill>
            <a:latin typeface="+mn-lt"/>
          </a:endParaRPr>
        </a:p>
      </dgm:t>
    </dgm:pt>
    <dgm:pt modelId="{EADE6582-58FE-4D94-B4F5-A7A355012BAD}" type="parTrans" cxnId="{9D2175AD-56BB-400B-A350-85F9C6164CCB}">
      <dgm:prSet/>
      <dgm:spPr/>
      <dgm:t>
        <a:bodyPr/>
        <a:lstStyle/>
        <a:p>
          <a:endParaRPr lang="en-GB"/>
        </a:p>
      </dgm:t>
    </dgm:pt>
    <dgm:pt modelId="{49F74897-C30B-46EE-8779-2486F0967F66}" type="sibTrans" cxnId="{9D2175AD-56BB-400B-A350-85F9C6164CCB}">
      <dgm:prSet/>
      <dgm:spPr/>
      <dgm:t>
        <a:bodyPr/>
        <a:lstStyle/>
        <a:p>
          <a:endParaRPr lang="en-GB"/>
        </a:p>
      </dgm:t>
    </dgm:pt>
    <dgm:pt modelId="{2FA44642-75E4-4729-BAD1-B334941FA8B7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endParaRPr lang="en-GB" sz="1800" dirty="0">
            <a:latin typeface="+mn-lt"/>
          </a:endParaRPr>
        </a:p>
      </dgm:t>
    </dgm:pt>
    <dgm:pt modelId="{DA6289D4-A6DC-4D7B-874B-EA2433F82E00}" type="parTrans" cxnId="{1BC1D33C-E491-43EA-BAFA-99686304E739}">
      <dgm:prSet/>
      <dgm:spPr/>
      <dgm:t>
        <a:bodyPr/>
        <a:lstStyle/>
        <a:p>
          <a:endParaRPr lang="en-US"/>
        </a:p>
      </dgm:t>
    </dgm:pt>
    <dgm:pt modelId="{0CCC9E8A-FCAD-4D4D-8BA8-62676940AD1C}" type="sibTrans" cxnId="{1BC1D33C-E491-43EA-BAFA-99686304E739}">
      <dgm:prSet/>
      <dgm:spPr/>
      <dgm:t>
        <a:bodyPr/>
        <a:lstStyle/>
        <a:p>
          <a:endParaRPr lang="en-US"/>
        </a:p>
      </dgm:t>
    </dgm:pt>
    <dgm:pt modelId="{8DC31615-3944-4A92-8E20-63702C6E846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buClrTx/>
            <a:buSzTx/>
            <a:buFontTx/>
            <a:buNone/>
          </a:pPr>
          <a:endParaRPr lang="en-GB" sz="2000" dirty="0">
            <a:latin typeface="+mn-lt"/>
          </a:endParaRPr>
        </a:p>
      </dgm:t>
    </dgm:pt>
    <dgm:pt modelId="{079540A8-D0D0-4D16-8A18-446B65862B54}" type="parTrans" cxnId="{172CC3BE-B9A1-448E-9AEF-6206C70EC69E}">
      <dgm:prSet/>
      <dgm:spPr/>
      <dgm:t>
        <a:bodyPr/>
        <a:lstStyle/>
        <a:p>
          <a:endParaRPr lang="en-US"/>
        </a:p>
      </dgm:t>
    </dgm:pt>
    <dgm:pt modelId="{28D2B7FB-AA1A-4A19-B575-0DCF23DAFC2E}" type="sibTrans" cxnId="{172CC3BE-B9A1-448E-9AEF-6206C70EC69E}">
      <dgm:prSet/>
      <dgm:spPr/>
      <dgm:t>
        <a:bodyPr/>
        <a:lstStyle/>
        <a:p>
          <a:endParaRPr lang="en-US"/>
        </a:p>
      </dgm:t>
    </dgm:pt>
    <dgm:pt modelId="{8D652D65-EE5E-4303-A2A9-1B910F25F03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endParaRPr lang="en-GB" sz="1800" dirty="0">
            <a:latin typeface="+mn-lt"/>
          </a:endParaRPr>
        </a:p>
      </dgm:t>
    </dgm:pt>
    <dgm:pt modelId="{D0BFC90D-BAB9-4AA1-9954-D7B8A29CC479}" type="parTrans" cxnId="{E96D6FF5-7A4C-4EF2-96D8-94F06590DCAF}">
      <dgm:prSet/>
      <dgm:spPr/>
      <dgm:t>
        <a:bodyPr/>
        <a:lstStyle/>
        <a:p>
          <a:endParaRPr lang="en-US"/>
        </a:p>
      </dgm:t>
    </dgm:pt>
    <dgm:pt modelId="{04E5A3FA-C414-4B92-A7B9-9CD2909B3822}" type="sibTrans" cxnId="{E96D6FF5-7A4C-4EF2-96D8-94F06590DCAF}">
      <dgm:prSet/>
      <dgm:spPr/>
      <dgm:t>
        <a:bodyPr/>
        <a:lstStyle/>
        <a:p>
          <a:endParaRPr lang="en-US"/>
        </a:p>
      </dgm:t>
    </dgm:pt>
    <dgm:pt modelId="{9D4D89FE-0C50-4576-BE80-C777552320D6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Being tempted </a:t>
          </a:r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doesn’t mean you’re weak.</a:t>
          </a: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 It means you’re human. What matters is how you respond.</a:t>
          </a:r>
          <a:endParaRPr lang="en-GB" sz="1800" dirty="0">
            <a:solidFill>
              <a:schemeClr val="tx1"/>
            </a:solidFill>
            <a:latin typeface="+mn-lt"/>
          </a:endParaRPr>
        </a:p>
      </dgm:t>
    </dgm:pt>
    <dgm:pt modelId="{039CD5AA-C51B-4457-95A0-62D1BD66BEC6}" type="parTrans" cxnId="{F44A6D28-F645-46F5-8968-B589EA7586CE}">
      <dgm:prSet/>
      <dgm:spPr/>
      <dgm:t>
        <a:bodyPr/>
        <a:lstStyle/>
        <a:p>
          <a:endParaRPr lang="en-US"/>
        </a:p>
      </dgm:t>
    </dgm:pt>
    <dgm:pt modelId="{0FEDE49F-D474-43C6-8CB6-E0C749C11F69}" type="sibTrans" cxnId="{F44A6D28-F645-46F5-8968-B589EA7586CE}">
      <dgm:prSet/>
      <dgm:spPr/>
      <dgm:t>
        <a:bodyPr/>
        <a:lstStyle/>
        <a:p>
          <a:endParaRPr lang="en-US"/>
        </a:p>
      </dgm:t>
    </dgm:pt>
    <dgm:pt modelId="{AA439C8F-7DD8-462E-B9DF-D6847883F49B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endParaRPr lang="en-GB" sz="1800" dirty="0">
            <a:solidFill>
              <a:schemeClr val="tx1"/>
            </a:solidFill>
            <a:latin typeface="+mn-lt"/>
          </a:endParaRPr>
        </a:p>
      </dgm:t>
    </dgm:pt>
    <dgm:pt modelId="{26F34DBA-DD4B-4D95-8DF5-B4DAAFA1664A}" type="parTrans" cxnId="{86EF9D3C-387C-424E-B2B0-144365C0D424}">
      <dgm:prSet/>
      <dgm:spPr/>
      <dgm:t>
        <a:bodyPr/>
        <a:lstStyle/>
        <a:p>
          <a:endParaRPr lang="en-US"/>
        </a:p>
      </dgm:t>
    </dgm:pt>
    <dgm:pt modelId="{1DB3D343-F508-4320-8D0B-BC0C68F41611}" type="sibTrans" cxnId="{86EF9D3C-387C-424E-B2B0-144365C0D424}">
      <dgm:prSet/>
      <dgm:spPr/>
      <dgm:t>
        <a:bodyPr/>
        <a:lstStyle/>
        <a:p>
          <a:endParaRPr lang="en-US"/>
        </a:p>
      </dgm:t>
    </dgm:pt>
    <dgm:pt modelId="{1E175862-EAFD-4CDE-A0A1-E8C49C6A0626}" type="pres">
      <dgm:prSet presAssocID="{0247CB56-467C-4267-842F-33678B60C1AE}" presName="Name0" presStyleCnt="0">
        <dgm:presLayoutVars>
          <dgm:dir/>
          <dgm:animLvl val="lvl"/>
          <dgm:resizeHandles val="exact"/>
        </dgm:presLayoutVars>
      </dgm:prSet>
      <dgm:spPr/>
    </dgm:pt>
    <dgm:pt modelId="{1094CEE3-797C-40C6-9172-A281115A7C00}" type="pres">
      <dgm:prSet presAssocID="{1E143C3A-F43D-46F5-9857-AB2ED441B460}" presName="composite" presStyleCnt="0"/>
      <dgm:spPr/>
    </dgm:pt>
    <dgm:pt modelId="{1E580807-C9A3-4DCF-AFDA-7DBCFBD83246}" type="pres">
      <dgm:prSet presAssocID="{1E143C3A-F43D-46F5-9857-AB2ED441B46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AB3610A-BB67-45C1-B87D-117D5B661BFC}" type="pres">
      <dgm:prSet presAssocID="{1E143C3A-F43D-46F5-9857-AB2ED441B460}" presName="desTx" presStyleLbl="alignAccFollowNode1" presStyleIdx="0" presStyleCnt="3" custScaleX="119333" custLinFactNeighborX="-1501" custLinFactNeighborY="3052">
        <dgm:presLayoutVars>
          <dgm:bulletEnabled val="1"/>
        </dgm:presLayoutVars>
      </dgm:prSet>
      <dgm:spPr/>
    </dgm:pt>
    <dgm:pt modelId="{611B4DBE-A439-418F-A402-4CECA340B1D1}" type="pres">
      <dgm:prSet presAssocID="{5BB8AF25-32CE-4630-839C-82817E5C509E}" presName="space" presStyleCnt="0"/>
      <dgm:spPr/>
    </dgm:pt>
    <dgm:pt modelId="{13A79B32-DE96-48DE-BAC6-8A6E4FB6DE6E}" type="pres">
      <dgm:prSet presAssocID="{2BB8607D-42F9-49A0-B6AB-641BBA5D628D}" presName="composite" presStyleCnt="0"/>
      <dgm:spPr/>
    </dgm:pt>
    <dgm:pt modelId="{932F9594-3F5D-4A75-83AD-394525B81756}" type="pres">
      <dgm:prSet presAssocID="{2BB8607D-42F9-49A0-B6AB-641BBA5D628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53EFC92-DDC3-4113-9D61-FB3441786F99}" type="pres">
      <dgm:prSet presAssocID="{2BB8607D-42F9-49A0-B6AB-641BBA5D628D}" presName="desTx" presStyleLbl="alignAccFollowNode1" presStyleIdx="1" presStyleCnt="3" custScaleX="118454" custLinFactNeighborX="-375" custLinFactNeighborY="3052">
        <dgm:presLayoutVars>
          <dgm:bulletEnabled val="1"/>
        </dgm:presLayoutVars>
      </dgm:prSet>
      <dgm:spPr/>
    </dgm:pt>
    <dgm:pt modelId="{8D99FD14-E994-499B-9F08-B9B7824FA9D6}" type="pres">
      <dgm:prSet presAssocID="{52DA9BF6-3508-40C1-B01C-141CBB402D91}" presName="space" presStyleCnt="0"/>
      <dgm:spPr/>
    </dgm:pt>
    <dgm:pt modelId="{7C536244-36E4-4B09-837C-79D235F593BC}" type="pres">
      <dgm:prSet presAssocID="{3272A42B-DCFE-48D1-A6E5-051AFFA55895}" presName="composite" presStyleCnt="0"/>
      <dgm:spPr/>
    </dgm:pt>
    <dgm:pt modelId="{035576CE-2B53-4891-B417-50EF27F15376}" type="pres">
      <dgm:prSet presAssocID="{3272A42B-DCFE-48D1-A6E5-051AFFA5589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37053DA-6E9E-43D7-8BD0-21A3A053A218}" type="pres">
      <dgm:prSet presAssocID="{3272A42B-DCFE-48D1-A6E5-051AFFA55895}" presName="desTx" presStyleLbl="alignAccFollowNode1" presStyleIdx="2" presStyleCnt="3" custScaleX="132846" custLinFactNeighborX="294" custLinFactNeighborY="3188">
        <dgm:presLayoutVars>
          <dgm:bulletEnabled val="1"/>
        </dgm:presLayoutVars>
      </dgm:prSet>
      <dgm:spPr/>
    </dgm:pt>
  </dgm:ptLst>
  <dgm:cxnLst>
    <dgm:cxn modelId="{18C6AB08-F807-44C9-9AA1-E10D0F6ED520}" srcId="{0247CB56-467C-4267-842F-33678B60C1AE}" destId="{3272A42B-DCFE-48D1-A6E5-051AFFA55895}" srcOrd="2" destOrd="0" parTransId="{524E7D4A-01E2-4E78-9755-1401C62E2959}" sibTransId="{6B628A57-B10A-4FCC-AD5E-C1E894CB1401}"/>
    <dgm:cxn modelId="{49E37C09-19D2-4045-854D-69EDB00AF0DD}" type="presOf" srcId="{E484EDCC-AAA4-4441-A7C3-03970B984637}" destId="{B37053DA-6E9E-43D7-8BD0-21A3A053A218}" srcOrd="0" destOrd="2" presId="urn:microsoft.com/office/officeart/2005/8/layout/hList1"/>
    <dgm:cxn modelId="{B9F46424-75A5-4C92-BA6D-57940CFE11CE}" type="presOf" srcId="{3272A42B-DCFE-48D1-A6E5-051AFFA55895}" destId="{035576CE-2B53-4891-B417-50EF27F15376}" srcOrd="0" destOrd="0" presId="urn:microsoft.com/office/officeart/2005/8/layout/hList1"/>
    <dgm:cxn modelId="{F44A6D28-F645-46F5-8968-B589EA7586CE}" srcId="{3272A42B-DCFE-48D1-A6E5-051AFFA55895}" destId="{9D4D89FE-0C50-4576-BE80-C777552320D6}" srcOrd="4" destOrd="0" parTransId="{039CD5AA-C51B-4457-95A0-62D1BD66BEC6}" sibTransId="{0FEDE49F-D474-43C6-8CB6-E0C749C11F69}"/>
    <dgm:cxn modelId="{2EAE3F31-B818-46D5-BABC-88679EC2B91C}" type="presOf" srcId="{1E143C3A-F43D-46F5-9857-AB2ED441B460}" destId="{1E580807-C9A3-4DCF-AFDA-7DBCFBD83246}" srcOrd="0" destOrd="0" presId="urn:microsoft.com/office/officeart/2005/8/layout/hList1"/>
    <dgm:cxn modelId="{E938E53A-28B5-4A8B-AFD3-C8D6852F34DC}" type="presOf" srcId="{18AA7575-F944-484D-B5E4-6DC93187F534}" destId="{DAB3610A-BB67-45C1-B87D-117D5B661BFC}" srcOrd="0" destOrd="0" presId="urn:microsoft.com/office/officeart/2005/8/layout/hList1"/>
    <dgm:cxn modelId="{86EF9D3C-387C-424E-B2B0-144365C0D424}" srcId="{3272A42B-DCFE-48D1-A6E5-051AFFA55895}" destId="{AA439C8F-7DD8-462E-B9DF-D6847883F49B}" srcOrd="3" destOrd="0" parTransId="{26F34DBA-DD4B-4D95-8DF5-B4DAAFA1664A}" sibTransId="{1DB3D343-F508-4320-8D0B-BC0C68F41611}"/>
    <dgm:cxn modelId="{1BC1D33C-E491-43EA-BAFA-99686304E739}" srcId="{1E143C3A-F43D-46F5-9857-AB2ED441B460}" destId="{2FA44642-75E4-4729-BAD1-B334941FA8B7}" srcOrd="1" destOrd="0" parTransId="{DA6289D4-A6DC-4D7B-874B-EA2433F82E00}" sibTransId="{0CCC9E8A-FCAD-4D4D-8BA8-62676940AD1C}"/>
    <dgm:cxn modelId="{E2F7125B-D1CF-4674-87CD-8B41430AA98D}" type="presOf" srcId="{2BB8607D-42F9-49A0-B6AB-641BBA5D628D}" destId="{932F9594-3F5D-4A75-83AD-394525B81756}" srcOrd="0" destOrd="0" presId="urn:microsoft.com/office/officeart/2005/8/layout/hList1"/>
    <dgm:cxn modelId="{02CFD05E-779C-4D7D-974B-E21656705E59}" type="presOf" srcId="{8D652D65-EE5E-4303-A2A9-1B910F25F032}" destId="{B37053DA-6E9E-43D7-8BD0-21A3A053A218}" srcOrd="0" destOrd="1" presId="urn:microsoft.com/office/officeart/2005/8/layout/hList1"/>
    <dgm:cxn modelId="{88630F60-23EF-4A04-A6A5-991B99353E47}" type="presOf" srcId="{E0DD1439-E56F-4C6D-AD5C-D6BB0DD94DDB}" destId="{DAB3610A-BB67-45C1-B87D-117D5B661BFC}" srcOrd="0" destOrd="2" presId="urn:microsoft.com/office/officeart/2005/8/layout/hList1"/>
    <dgm:cxn modelId="{4ABD8D64-97A9-4967-A661-27D018C76882}" type="presOf" srcId="{497A686F-E555-4588-924F-C4761380DB0C}" destId="{A53EFC92-DDC3-4113-9D61-FB3441786F99}" srcOrd="0" destOrd="0" presId="urn:microsoft.com/office/officeart/2005/8/layout/hList1"/>
    <dgm:cxn modelId="{1C831F45-3FFC-4090-8524-9EB22A4C1D58}" srcId="{3272A42B-DCFE-48D1-A6E5-051AFFA55895}" destId="{61A2AE5A-B0BC-4CD5-B988-96EBA98630A6}" srcOrd="0" destOrd="0" parTransId="{927456A4-2C54-40AF-ABE8-C401B6D17FC3}" sibTransId="{C658B2B8-D0FF-4434-8070-067C6BD09A71}"/>
    <dgm:cxn modelId="{E5BE066D-107E-4552-ACC0-03A2053A7C9B}" srcId="{1E143C3A-F43D-46F5-9857-AB2ED441B460}" destId="{18AA7575-F944-484D-B5E4-6DC93187F534}" srcOrd="0" destOrd="0" parTransId="{3E0FC4DF-E89A-4714-B406-AE059436783F}" sibTransId="{657F46A8-6031-4795-884B-E22C2C898078}"/>
    <dgm:cxn modelId="{C4F1524E-0DA5-4B20-BB26-C8A09FD0858F}" type="presOf" srcId="{0247CB56-467C-4267-842F-33678B60C1AE}" destId="{1E175862-EAFD-4CDE-A0A1-E8C49C6A0626}" srcOrd="0" destOrd="0" presId="urn:microsoft.com/office/officeart/2005/8/layout/hList1"/>
    <dgm:cxn modelId="{3B493673-92C9-4B30-91EB-E89FDA281D9E}" srcId="{1E143C3A-F43D-46F5-9857-AB2ED441B460}" destId="{E0DD1439-E56F-4C6D-AD5C-D6BB0DD94DDB}" srcOrd="2" destOrd="0" parTransId="{B773BD49-51E1-4DDB-9F22-2D6C4CFC201A}" sibTransId="{E8E6C1B1-D1B2-401F-A711-967B06353860}"/>
    <dgm:cxn modelId="{A0DEB99C-1460-4738-B3E0-09F5F35D2F1D}" srcId="{0247CB56-467C-4267-842F-33678B60C1AE}" destId="{1E143C3A-F43D-46F5-9857-AB2ED441B460}" srcOrd="0" destOrd="0" parTransId="{25030BF6-314A-4389-87DD-49D491815EAD}" sibTransId="{5BB8AF25-32CE-4630-839C-82817E5C509E}"/>
    <dgm:cxn modelId="{9D2175AD-56BB-400B-A350-85F9C6164CCB}" srcId="{3272A42B-DCFE-48D1-A6E5-051AFFA55895}" destId="{E484EDCC-AAA4-4441-A7C3-03970B984637}" srcOrd="2" destOrd="0" parTransId="{EADE6582-58FE-4D94-B4F5-A7A355012BAD}" sibTransId="{49F74897-C30B-46EE-8779-2486F0967F66}"/>
    <dgm:cxn modelId="{9F3369B3-C4F5-494D-85A3-1C8F0ABC3634}" srcId="{2BB8607D-42F9-49A0-B6AB-641BBA5D628D}" destId="{F7FA68CD-2D91-44AE-B041-DC20E6F596BB}" srcOrd="2" destOrd="0" parTransId="{0C6AF517-C0C5-4DEE-A914-2E38DE4BD1E2}" sibTransId="{7A78042A-62DB-4CE8-906F-56C0F61F299B}"/>
    <dgm:cxn modelId="{38BA46B6-848C-4514-A03D-E145E1424B90}" type="presOf" srcId="{8DC31615-3944-4A92-8E20-63702C6E846A}" destId="{A53EFC92-DDC3-4113-9D61-FB3441786F99}" srcOrd="0" destOrd="1" presId="urn:microsoft.com/office/officeart/2005/8/layout/hList1"/>
    <dgm:cxn modelId="{172CC3BE-B9A1-448E-9AEF-6206C70EC69E}" srcId="{2BB8607D-42F9-49A0-B6AB-641BBA5D628D}" destId="{8DC31615-3944-4A92-8E20-63702C6E846A}" srcOrd="1" destOrd="0" parTransId="{079540A8-D0D0-4D16-8A18-446B65862B54}" sibTransId="{28D2B7FB-AA1A-4A19-B575-0DCF23DAFC2E}"/>
    <dgm:cxn modelId="{2FE6E3CC-D045-4B6F-B291-B1BBFDDDC705}" type="presOf" srcId="{9D4D89FE-0C50-4576-BE80-C777552320D6}" destId="{B37053DA-6E9E-43D7-8BD0-21A3A053A218}" srcOrd="0" destOrd="4" presId="urn:microsoft.com/office/officeart/2005/8/layout/hList1"/>
    <dgm:cxn modelId="{A6A077D9-2A18-4B19-BD58-1E25499DCE94}" type="presOf" srcId="{AA439C8F-7DD8-462E-B9DF-D6847883F49B}" destId="{B37053DA-6E9E-43D7-8BD0-21A3A053A218}" srcOrd="0" destOrd="3" presId="urn:microsoft.com/office/officeart/2005/8/layout/hList1"/>
    <dgm:cxn modelId="{A6B2E2DF-8C86-4BD6-9340-39023E0689D0}" srcId="{0247CB56-467C-4267-842F-33678B60C1AE}" destId="{2BB8607D-42F9-49A0-B6AB-641BBA5D628D}" srcOrd="1" destOrd="0" parTransId="{CD00BC53-340E-41F5-9A54-4D8E939D0C2D}" sibTransId="{52DA9BF6-3508-40C1-B01C-141CBB402D91}"/>
    <dgm:cxn modelId="{9E4DCDE4-1927-4F7E-AFE9-8E3CFF723181}" srcId="{2BB8607D-42F9-49A0-B6AB-641BBA5D628D}" destId="{497A686F-E555-4588-924F-C4761380DB0C}" srcOrd="0" destOrd="0" parTransId="{172304F0-F25B-4DAF-814A-4BDDEF4ECFF5}" sibTransId="{1E2E2467-606B-4F33-89F6-4816E9444E2F}"/>
    <dgm:cxn modelId="{2AA9BDEF-2DA2-452C-B2D3-98B942DAC255}" type="presOf" srcId="{2FA44642-75E4-4729-BAD1-B334941FA8B7}" destId="{DAB3610A-BB67-45C1-B87D-117D5B661BFC}" srcOrd="0" destOrd="1" presId="urn:microsoft.com/office/officeart/2005/8/layout/hList1"/>
    <dgm:cxn modelId="{86AD96F2-2F0F-4738-AD6A-D4E47AF77FC7}" type="presOf" srcId="{F7FA68CD-2D91-44AE-B041-DC20E6F596BB}" destId="{A53EFC92-DDC3-4113-9D61-FB3441786F99}" srcOrd="0" destOrd="2" presId="urn:microsoft.com/office/officeart/2005/8/layout/hList1"/>
    <dgm:cxn modelId="{E6B04AF3-4265-4DE6-9D26-20E4049C74F9}" type="presOf" srcId="{61A2AE5A-B0BC-4CD5-B988-96EBA98630A6}" destId="{B37053DA-6E9E-43D7-8BD0-21A3A053A218}" srcOrd="0" destOrd="0" presId="urn:microsoft.com/office/officeart/2005/8/layout/hList1"/>
    <dgm:cxn modelId="{E96D6FF5-7A4C-4EF2-96D8-94F06590DCAF}" srcId="{3272A42B-DCFE-48D1-A6E5-051AFFA55895}" destId="{8D652D65-EE5E-4303-A2A9-1B910F25F032}" srcOrd="1" destOrd="0" parTransId="{D0BFC90D-BAB9-4AA1-9954-D7B8A29CC479}" sibTransId="{04E5A3FA-C414-4B92-A7B9-9CD2909B3822}"/>
    <dgm:cxn modelId="{F62B3AEC-2112-4C66-A045-DC3FBF32E117}" type="presParOf" srcId="{1E175862-EAFD-4CDE-A0A1-E8C49C6A0626}" destId="{1094CEE3-797C-40C6-9172-A281115A7C00}" srcOrd="0" destOrd="0" presId="urn:microsoft.com/office/officeart/2005/8/layout/hList1"/>
    <dgm:cxn modelId="{B53A894A-9A6E-478B-9EFA-F3DC7F37368D}" type="presParOf" srcId="{1094CEE3-797C-40C6-9172-A281115A7C00}" destId="{1E580807-C9A3-4DCF-AFDA-7DBCFBD83246}" srcOrd="0" destOrd="0" presId="urn:microsoft.com/office/officeart/2005/8/layout/hList1"/>
    <dgm:cxn modelId="{7F70657C-96F5-4731-B105-7AAD27B685AE}" type="presParOf" srcId="{1094CEE3-797C-40C6-9172-A281115A7C00}" destId="{DAB3610A-BB67-45C1-B87D-117D5B661BFC}" srcOrd="1" destOrd="0" presId="urn:microsoft.com/office/officeart/2005/8/layout/hList1"/>
    <dgm:cxn modelId="{77651DDC-B633-40E2-93CE-842FD3981A64}" type="presParOf" srcId="{1E175862-EAFD-4CDE-A0A1-E8C49C6A0626}" destId="{611B4DBE-A439-418F-A402-4CECA340B1D1}" srcOrd="1" destOrd="0" presId="urn:microsoft.com/office/officeart/2005/8/layout/hList1"/>
    <dgm:cxn modelId="{389524EF-3399-4140-A069-E597592230FF}" type="presParOf" srcId="{1E175862-EAFD-4CDE-A0A1-E8C49C6A0626}" destId="{13A79B32-DE96-48DE-BAC6-8A6E4FB6DE6E}" srcOrd="2" destOrd="0" presId="urn:microsoft.com/office/officeart/2005/8/layout/hList1"/>
    <dgm:cxn modelId="{AFE1A044-F9FD-476B-BB86-8681978CED21}" type="presParOf" srcId="{13A79B32-DE96-48DE-BAC6-8A6E4FB6DE6E}" destId="{932F9594-3F5D-4A75-83AD-394525B81756}" srcOrd="0" destOrd="0" presId="urn:microsoft.com/office/officeart/2005/8/layout/hList1"/>
    <dgm:cxn modelId="{D546046D-C6BA-4D18-9B22-CB13845D7ED1}" type="presParOf" srcId="{13A79B32-DE96-48DE-BAC6-8A6E4FB6DE6E}" destId="{A53EFC92-DDC3-4113-9D61-FB3441786F99}" srcOrd="1" destOrd="0" presId="urn:microsoft.com/office/officeart/2005/8/layout/hList1"/>
    <dgm:cxn modelId="{237029A6-9D62-48AA-8299-E5998099B956}" type="presParOf" srcId="{1E175862-EAFD-4CDE-A0A1-E8C49C6A0626}" destId="{8D99FD14-E994-499B-9F08-B9B7824FA9D6}" srcOrd="3" destOrd="0" presId="urn:microsoft.com/office/officeart/2005/8/layout/hList1"/>
    <dgm:cxn modelId="{54FA0B6D-D454-4DC9-BF80-C835DBA29510}" type="presParOf" srcId="{1E175862-EAFD-4CDE-A0A1-E8C49C6A0626}" destId="{7C536244-36E4-4B09-837C-79D235F593BC}" srcOrd="4" destOrd="0" presId="urn:microsoft.com/office/officeart/2005/8/layout/hList1"/>
    <dgm:cxn modelId="{B8164842-C045-4B9D-85A0-91648DB9CEA0}" type="presParOf" srcId="{7C536244-36E4-4B09-837C-79D235F593BC}" destId="{035576CE-2B53-4891-B417-50EF27F15376}" srcOrd="0" destOrd="0" presId="urn:microsoft.com/office/officeart/2005/8/layout/hList1"/>
    <dgm:cxn modelId="{B49A68F6-9EDC-4035-AE65-0F69933C3CE9}" type="presParOf" srcId="{7C536244-36E4-4B09-837C-79D235F593BC}" destId="{B37053DA-6E9E-43D7-8BD0-21A3A053A21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A78FF0-3EB5-4486-948B-C6A46B229D6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EC7449-8E90-4943-BC68-06E6CF45F10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🎨 Activity: “My Wilderness Journey” </a:t>
          </a:r>
        </a:p>
        <a:p>
          <a:pPr>
            <a:buClrTx/>
            <a:buSzTx/>
            <a:buFontTx/>
            <a:buNone/>
          </a:pPr>
          <a:r>
            <a:rPr kumimoji="0" lang="en-US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🧭 </a:t>
          </a:r>
          <a:r>
            <a:rPr kumimoji="0" lang="en-US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Objective: </a:t>
          </a: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rPr>
            <a:t>To help students reflect on their own “wilderness” experiences—times of challenge, growth, or self-discovery—through a symbolic and creative lens.</a:t>
          </a:r>
          <a:endParaRPr lang="en-GB" sz="1600" dirty="0">
            <a:solidFill>
              <a:schemeClr val="bg2"/>
            </a:solidFill>
            <a:latin typeface="+mn-lt"/>
          </a:endParaRPr>
        </a:p>
      </dgm:t>
    </dgm:pt>
    <dgm:pt modelId="{9F750EC6-E270-4170-9741-53E0AB5346D0}" type="parTrans" cxnId="{2C299B87-8D9B-459B-B6E0-7EB74533A24A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BB8D155B-DC2B-41BD-9D96-09AEE31663B2}" type="sibTrans" cxnId="{2C299B87-8D9B-459B-B6E0-7EB74533A24A}">
      <dgm:prSet custT="1"/>
      <dgm:spPr/>
      <dgm:t>
        <a:bodyPr/>
        <a:lstStyle/>
        <a:p>
          <a:endParaRPr lang="en-GB" sz="1400">
            <a:latin typeface="+mn-lt"/>
          </a:endParaRPr>
        </a:p>
      </dgm:t>
    </dgm:pt>
    <dgm:pt modelId="{4FED66C6-9AA8-43D8-BECC-D284CB607285}">
      <dgm:prSet phldrT="[Text]" custT="1"/>
      <dgm:spPr>
        <a:solidFill>
          <a:srgbClr val="7030A0"/>
        </a:solidFill>
      </dgm:spPr>
      <dgm:t>
        <a:bodyPr/>
        <a:lstStyle/>
        <a:p>
          <a:pPr algn="l">
            <a:buClrTx/>
            <a:buSzTx/>
            <a:buFontTx/>
            <a:buNone/>
          </a:pPr>
          <a:r>
            <a:rPr kumimoji="0" lang="en-US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📝 </a:t>
          </a: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Prompt question:</a:t>
          </a:r>
        </a:p>
        <a:p>
          <a:pPr algn="ctr">
            <a:buClrTx/>
            <a:buSzTx/>
            <a:buFontTx/>
            <a:buNone/>
          </a:pPr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“If your life had a ‘wilderness’ moment—when things felt uncertain, lonely, or difficult—what would it look like?”</a:t>
          </a:r>
          <a:endParaRPr lang="en-GB" sz="1800" b="1" dirty="0">
            <a:solidFill>
              <a:schemeClr val="bg1"/>
            </a:solidFill>
            <a:latin typeface="+mn-lt"/>
          </a:endParaRPr>
        </a:p>
      </dgm:t>
    </dgm:pt>
    <dgm:pt modelId="{8DA59B5B-56D3-44EC-BAF5-B3F165D17F7A}" type="parTrans" cxnId="{DED34BF3-0482-4374-8F5D-F51635C32FDB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6314667F-AD40-475C-9B5E-1CB59E481B2F}" type="sibTrans" cxnId="{DED34BF3-0482-4374-8F5D-F51635C32FDB}">
      <dgm:prSet custT="1"/>
      <dgm:spPr/>
      <dgm:t>
        <a:bodyPr/>
        <a:lstStyle/>
        <a:p>
          <a:endParaRPr lang="en-GB" sz="1400">
            <a:latin typeface="+mn-lt"/>
          </a:endParaRPr>
        </a:p>
      </dgm:t>
    </dgm:pt>
    <dgm:pt modelId="{9F27A4C3-C930-4ED3-AD71-75C964C67147}">
      <dgm:prSet phldrT="[Text]" custT="1"/>
      <dgm:spPr>
        <a:solidFill>
          <a:srgbClr val="FFFF00"/>
        </a:solidFill>
      </dgm:spPr>
      <dgm:t>
        <a:bodyPr/>
        <a:lstStyle/>
        <a:p>
          <a:pPr algn="l">
            <a:buClrTx/>
            <a:buSzTx/>
            <a:buFontTx/>
            <a:buNone/>
          </a:pPr>
          <a:r>
            <a:rPr lang="en-GB" sz="1600" b="1" i="0" dirty="0">
              <a:solidFill>
                <a:srgbClr val="424242"/>
              </a:solidFill>
              <a:effectLst/>
              <a:latin typeface="Segoe Sans"/>
            </a:rPr>
            <a:t>✅ “</a:t>
          </a:r>
          <a:r>
            <a:rPr lang="en-GB" sz="1800" b="1" i="0" dirty="0">
              <a:solidFill>
                <a:srgbClr val="424242"/>
              </a:solidFill>
              <a:effectLst/>
              <a:latin typeface="Segoe Sans"/>
            </a:rPr>
            <a:t>Wilderness Survival Kit” </a:t>
          </a:r>
        </a:p>
        <a:p>
          <a:pPr algn="ctr">
            <a:buClrTx/>
            <a:buSzTx/>
            <a:buFontTx/>
            <a:buNone/>
          </a:pP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rgbClr val="424242"/>
              </a:solidFill>
              <a:effectLst/>
              <a:latin typeface="+mn-lt"/>
            </a:rPr>
            <a:t>- Create </a:t>
          </a:r>
          <a:r>
            <a:rPr lang="en-GB" sz="1800" b="0" i="0" dirty="0">
              <a:solidFill>
                <a:srgbClr val="424242"/>
              </a:solidFill>
              <a:effectLst/>
              <a:latin typeface="Segoe Sans"/>
            </a:rPr>
            <a:t>a </a:t>
          </a:r>
          <a:r>
            <a:rPr lang="en-GB" sz="1800" b="1" i="0" dirty="0">
              <a:solidFill>
                <a:srgbClr val="424242"/>
              </a:solidFill>
              <a:effectLst/>
              <a:latin typeface="Segoe Sans"/>
            </a:rPr>
            <a:t>list of spiritual tools </a:t>
          </a:r>
          <a:r>
            <a:rPr lang="en-GB" sz="1800" b="0" i="0" dirty="0">
              <a:solidFill>
                <a:srgbClr val="424242"/>
              </a:solidFill>
              <a:effectLst/>
              <a:latin typeface="Segoe Sans"/>
            </a:rPr>
            <a:t>(e.g., prayer, music, Scripture, friendship) that help </a:t>
          </a:r>
          <a:r>
            <a:rPr lang="en-GB" sz="1800" dirty="0">
              <a:solidFill>
                <a:srgbClr val="424242"/>
              </a:solidFill>
              <a:latin typeface="Segoe Sans"/>
            </a:rPr>
            <a:t>you</a:t>
          </a:r>
          <a:r>
            <a:rPr lang="en-GB" sz="1800" b="0" i="0" dirty="0">
              <a:solidFill>
                <a:srgbClr val="424242"/>
              </a:solidFill>
              <a:effectLst/>
              <a:latin typeface="Segoe Sans"/>
            </a:rPr>
            <a:t> stay strong in tough times.</a:t>
          </a:r>
        </a:p>
      </dgm:t>
    </dgm:pt>
    <dgm:pt modelId="{F8FF3CB2-A565-4661-984B-078FE7AAF085}" type="parTrans" cxnId="{588D7083-3454-419F-AB4A-D4FE34E29FA4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CCB52E84-6338-4BDB-AB7B-D073EEC7FCC3}" type="sibTrans" cxnId="{588D7083-3454-419F-AB4A-D4FE34E29FA4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CF36B6F5-2B11-43C1-9452-433C23C1805D}" type="pres">
      <dgm:prSet presAssocID="{73A78FF0-3EB5-4486-948B-C6A46B229D60}" presName="outerComposite" presStyleCnt="0">
        <dgm:presLayoutVars>
          <dgm:chMax val="5"/>
          <dgm:dir/>
          <dgm:resizeHandles val="exact"/>
        </dgm:presLayoutVars>
      </dgm:prSet>
      <dgm:spPr/>
    </dgm:pt>
    <dgm:pt modelId="{816A6FFA-2EE0-422D-B974-7CB8A6143FC2}" type="pres">
      <dgm:prSet presAssocID="{73A78FF0-3EB5-4486-948B-C6A46B229D60}" presName="dummyMaxCanvas" presStyleCnt="0">
        <dgm:presLayoutVars/>
      </dgm:prSet>
      <dgm:spPr/>
    </dgm:pt>
    <dgm:pt modelId="{2514E59B-84C3-4B4C-B81A-21FF791D5A6E}" type="pres">
      <dgm:prSet presAssocID="{73A78FF0-3EB5-4486-948B-C6A46B229D60}" presName="ThreeNodes_1" presStyleLbl="node1" presStyleIdx="0" presStyleCnt="3" custScaleX="94069" custScaleY="90176" custLinFactNeighborX="4050" custLinFactNeighborY="901">
        <dgm:presLayoutVars>
          <dgm:bulletEnabled val="1"/>
        </dgm:presLayoutVars>
      </dgm:prSet>
      <dgm:spPr/>
    </dgm:pt>
    <dgm:pt modelId="{53890412-3B5E-4AD3-871C-D97B766E7257}" type="pres">
      <dgm:prSet presAssocID="{73A78FF0-3EB5-4486-948B-C6A46B229D60}" presName="ThreeNodes_2" presStyleLbl="node1" presStyleIdx="1" presStyleCnt="3" custScaleX="93250" custScaleY="96060" custLinFactNeighborX="4825" custLinFactNeighborY="-12331">
        <dgm:presLayoutVars>
          <dgm:bulletEnabled val="1"/>
        </dgm:presLayoutVars>
      </dgm:prSet>
      <dgm:spPr/>
    </dgm:pt>
    <dgm:pt modelId="{D2796055-A450-4178-9EA8-DCA0A2858663}" type="pres">
      <dgm:prSet presAssocID="{73A78FF0-3EB5-4486-948B-C6A46B229D60}" presName="ThreeNodes_3" presStyleLbl="node1" presStyleIdx="2" presStyleCnt="3" custScaleX="89836" custScaleY="78658" custLinFactNeighborX="-3076" custLinFactNeighborY="-19368">
        <dgm:presLayoutVars>
          <dgm:bulletEnabled val="1"/>
        </dgm:presLayoutVars>
      </dgm:prSet>
      <dgm:spPr/>
    </dgm:pt>
    <dgm:pt modelId="{FBE08453-3798-4A6B-AD7B-72026EC466ED}" type="pres">
      <dgm:prSet presAssocID="{73A78FF0-3EB5-4486-948B-C6A46B229D60}" presName="ThreeConn_1-2" presStyleLbl="fgAccFollowNode1" presStyleIdx="0" presStyleCnt="2">
        <dgm:presLayoutVars>
          <dgm:bulletEnabled val="1"/>
        </dgm:presLayoutVars>
      </dgm:prSet>
      <dgm:spPr/>
    </dgm:pt>
    <dgm:pt modelId="{1E2CBFA3-C220-4E9D-9F90-375FCCFEA1FD}" type="pres">
      <dgm:prSet presAssocID="{73A78FF0-3EB5-4486-948B-C6A46B229D60}" presName="ThreeConn_2-3" presStyleLbl="fgAccFollowNode1" presStyleIdx="1" presStyleCnt="2">
        <dgm:presLayoutVars>
          <dgm:bulletEnabled val="1"/>
        </dgm:presLayoutVars>
      </dgm:prSet>
      <dgm:spPr/>
    </dgm:pt>
    <dgm:pt modelId="{0793A2F6-4CC7-4173-8017-A567E45B764E}" type="pres">
      <dgm:prSet presAssocID="{73A78FF0-3EB5-4486-948B-C6A46B229D60}" presName="ThreeNodes_1_text" presStyleLbl="node1" presStyleIdx="2" presStyleCnt="3">
        <dgm:presLayoutVars>
          <dgm:bulletEnabled val="1"/>
        </dgm:presLayoutVars>
      </dgm:prSet>
      <dgm:spPr/>
    </dgm:pt>
    <dgm:pt modelId="{E6BA85CB-BCDC-45B4-A716-F7B9612B0DFE}" type="pres">
      <dgm:prSet presAssocID="{73A78FF0-3EB5-4486-948B-C6A46B229D60}" presName="ThreeNodes_2_text" presStyleLbl="node1" presStyleIdx="2" presStyleCnt="3">
        <dgm:presLayoutVars>
          <dgm:bulletEnabled val="1"/>
        </dgm:presLayoutVars>
      </dgm:prSet>
      <dgm:spPr/>
    </dgm:pt>
    <dgm:pt modelId="{8D354677-B0A0-4112-A25F-FB7946B8468A}" type="pres">
      <dgm:prSet presAssocID="{73A78FF0-3EB5-4486-948B-C6A46B229D6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6526C60-9DF0-4A7E-84B5-E9984E9E36D8}" type="presOf" srcId="{BB8D155B-DC2B-41BD-9D96-09AEE31663B2}" destId="{FBE08453-3798-4A6B-AD7B-72026EC466ED}" srcOrd="0" destOrd="0" presId="urn:microsoft.com/office/officeart/2005/8/layout/vProcess5"/>
    <dgm:cxn modelId="{3405D96B-F6B7-446E-B88A-CE1582ED79D6}" type="presOf" srcId="{19EC7449-8E90-4943-BC68-06E6CF45F105}" destId="{0793A2F6-4CC7-4173-8017-A567E45B764E}" srcOrd="1" destOrd="0" presId="urn:microsoft.com/office/officeart/2005/8/layout/vProcess5"/>
    <dgm:cxn modelId="{588D7083-3454-419F-AB4A-D4FE34E29FA4}" srcId="{73A78FF0-3EB5-4486-948B-C6A46B229D60}" destId="{9F27A4C3-C930-4ED3-AD71-75C964C67147}" srcOrd="2" destOrd="0" parTransId="{F8FF3CB2-A565-4661-984B-078FE7AAF085}" sibTransId="{CCB52E84-6338-4BDB-AB7B-D073EEC7FCC3}"/>
    <dgm:cxn modelId="{58C00587-0FF7-4B61-AAEA-E0EF7EE6683A}" type="presOf" srcId="{9F27A4C3-C930-4ED3-AD71-75C964C67147}" destId="{8D354677-B0A0-4112-A25F-FB7946B8468A}" srcOrd="1" destOrd="0" presId="urn:microsoft.com/office/officeart/2005/8/layout/vProcess5"/>
    <dgm:cxn modelId="{2C299B87-8D9B-459B-B6E0-7EB74533A24A}" srcId="{73A78FF0-3EB5-4486-948B-C6A46B229D60}" destId="{19EC7449-8E90-4943-BC68-06E6CF45F105}" srcOrd="0" destOrd="0" parTransId="{9F750EC6-E270-4170-9741-53E0AB5346D0}" sibTransId="{BB8D155B-DC2B-41BD-9D96-09AEE31663B2}"/>
    <dgm:cxn modelId="{A090339B-2C21-43D1-A1CA-4FB54A260A2E}" type="presOf" srcId="{4FED66C6-9AA8-43D8-BECC-D284CB607285}" destId="{E6BA85CB-BCDC-45B4-A716-F7B9612B0DFE}" srcOrd="1" destOrd="0" presId="urn:microsoft.com/office/officeart/2005/8/layout/vProcess5"/>
    <dgm:cxn modelId="{A69B78CD-FA7E-4123-A8BF-993EDCB17AA5}" type="presOf" srcId="{19EC7449-8E90-4943-BC68-06E6CF45F105}" destId="{2514E59B-84C3-4B4C-B81A-21FF791D5A6E}" srcOrd="0" destOrd="0" presId="urn:microsoft.com/office/officeart/2005/8/layout/vProcess5"/>
    <dgm:cxn modelId="{6B5E15CE-3AFE-4B71-B099-2E2DA91151BD}" type="presOf" srcId="{6314667F-AD40-475C-9B5E-1CB59E481B2F}" destId="{1E2CBFA3-C220-4E9D-9F90-375FCCFEA1FD}" srcOrd="0" destOrd="0" presId="urn:microsoft.com/office/officeart/2005/8/layout/vProcess5"/>
    <dgm:cxn modelId="{2E6296D2-F363-4B97-8083-C4BF86482DF5}" type="presOf" srcId="{73A78FF0-3EB5-4486-948B-C6A46B229D60}" destId="{CF36B6F5-2B11-43C1-9452-433C23C1805D}" srcOrd="0" destOrd="0" presId="urn:microsoft.com/office/officeart/2005/8/layout/vProcess5"/>
    <dgm:cxn modelId="{1B6C60D3-39A8-40AB-91B2-3BF8E8F00D9F}" type="presOf" srcId="{9F27A4C3-C930-4ED3-AD71-75C964C67147}" destId="{D2796055-A450-4178-9EA8-DCA0A2858663}" srcOrd="0" destOrd="0" presId="urn:microsoft.com/office/officeart/2005/8/layout/vProcess5"/>
    <dgm:cxn modelId="{74B7E6E7-7BDB-4F37-B93C-FD0E9410D892}" type="presOf" srcId="{4FED66C6-9AA8-43D8-BECC-D284CB607285}" destId="{53890412-3B5E-4AD3-871C-D97B766E7257}" srcOrd="0" destOrd="0" presId="urn:microsoft.com/office/officeart/2005/8/layout/vProcess5"/>
    <dgm:cxn modelId="{DED34BF3-0482-4374-8F5D-F51635C32FDB}" srcId="{73A78FF0-3EB5-4486-948B-C6A46B229D60}" destId="{4FED66C6-9AA8-43D8-BECC-D284CB607285}" srcOrd="1" destOrd="0" parTransId="{8DA59B5B-56D3-44EC-BAF5-B3F165D17F7A}" sibTransId="{6314667F-AD40-475C-9B5E-1CB59E481B2F}"/>
    <dgm:cxn modelId="{CD4A7FBC-B4E2-4BDE-8B2D-FC620FB4B7E4}" type="presParOf" srcId="{CF36B6F5-2B11-43C1-9452-433C23C1805D}" destId="{816A6FFA-2EE0-422D-B974-7CB8A6143FC2}" srcOrd="0" destOrd="0" presId="urn:microsoft.com/office/officeart/2005/8/layout/vProcess5"/>
    <dgm:cxn modelId="{2BCAC203-7E49-4795-91DB-C37C03055EDD}" type="presParOf" srcId="{CF36B6F5-2B11-43C1-9452-433C23C1805D}" destId="{2514E59B-84C3-4B4C-B81A-21FF791D5A6E}" srcOrd="1" destOrd="0" presId="urn:microsoft.com/office/officeart/2005/8/layout/vProcess5"/>
    <dgm:cxn modelId="{F8D7F054-B5C2-4F63-A4EF-C89C6EF9AD02}" type="presParOf" srcId="{CF36B6F5-2B11-43C1-9452-433C23C1805D}" destId="{53890412-3B5E-4AD3-871C-D97B766E7257}" srcOrd="2" destOrd="0" presId="urn:microsoft.com/office/officeart/2005/8/layout/vProcess5"/>
    <dgm:cxn modelId="{9C0C877F-25D7-4027-8E11-F668F9A7BD08}" type="presParOf" srcId="{CF36B6F5-2B11-43C1-9452-433C23C1805D}" destId="{D2796055-A450-4178-9EA8-DCA0A2858663}" srcOrd="3" destOrd="0" presId="urn:microsoft.com/office/officeart/2005/8/layout/vProcess5"/>
    <dgm:cxn modelId="{7D2C9F3D-DCEC-4005-A100-59F8F72E5E82}" type="presParOf" srcId="{CF36B6F5-2B11-43C1-9452-433C23C1805D}" destId="{FBE08453-3798-4A6B-AD7B-72026EC466ED}" srcOrd="4" destOrd="0" presId="urn:microsoft.com/office/officeart/2005/8/layout/vProcess5"/>
    <dgm:cxn modelId="{C3011B0D-6F31-4CE4-9174-E7C0FCBB58BB}" type="presParOf" srcId="{CF36B6F5-2B11-43C1-9452-433C23C1805D}" destId="{1E2CBFA3-C220-4E9D-9F90-375FCCFEA1FD}" srcOrd="5" destOrd="0" presId="urn:microsoft.com/office/officeart/2005/8/layout/vProcess5"/>
    <dgm:cxn modelId="{B4601830-0578-4C7D-8333-3D95E831F057}" type="presParOf" srcId="{CF36B6F5-2B11-43C1-9452-433C23C1805D}" destId="{0793A2F6-4CC7-4173-8017-A567E45B764E}" srcOrd="6" destOrd="0" presId="urn:microsoft.com/office/officeart/2005/8/layout/vProcess5"/>
    <dgm:cxn modelId="{788EF8B8-F4AE-4BF3-BC26-68C248588471}" type="presParOf" srcId="{CF36B6F5-2B11-43C1-9452-433C23C1805D}" destId="{E6BA85CB-BCDC-45B4-A716-F7B9612B0DFE}" srcOrd="7" destOrd="0" presId="urn:microsoft.com/office/officeart/2005/8/layout/vProcess5"/>
    <dgm:cxn modelId="{D23F8618-B308-475F-AAD2-9298EC2B478B}" type="presParOf" srcId="{CF36B6F5-2B11-43C1-9452-433C23C1805D}" destId="{8D354677-B0A0-4112-A25F-FB7946B846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80807-C9A3-4DCF-AFDA-7DBCFBD83246}">
      <dsp:nvSpPr>
        <dsp:cNvPr id="0" name=""/>
        <dsp:cNvSpPr/>
      </dsp:nvSpPr>
      <dsp:spPr>
        <a:xfrm>
          <a:off x="287488" y="100547"/>
          <a:ext cx="2830933" cy="62327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600" b="1" i="0" u="none" strike="noStrike" kern="1200" cap="none" normalizeH="0" baseline="0" dirty="0">
              <a:ln>
                <a:noFill/>
              </a:ln>
              <a:solidFill>
                <a:srgbClr val="424242"/>
              </a:solidFill>
              <a:effectLst/>
              <a:latin typeface="Segoe Sans"/>
            </a:rPr>
            <a:t>🌵 1. “Led by the Spirit</a:t>
          </a:r>
          <a:endParaRPr lang="en-GB" sz="1600" kern="1200" dirty="0"/>
        </a:p>
      </dsp:txBody>
      <dsp:txXfrm>
        <a:off x="287488" y="100547"/>
        <a:ext cx="2830933" cy="623279"/>
      </dsp:txXfrm>
    </dsp:sp>
    <dsp:sp modelId="{DAB3610A-BB67-45C1-B87D-117D5B661BFC}">
      <dsp:nvSpPr>
        <dsp:cNvPr id="0" name=""/>
        <dsp:cNvSpPr/>
      </dsp:nvSpPr>
      <dsp:spPr>
        <a:xfrm>
          <a:off x="0" y="824374"/>
          <a:ext cx="3378237" cy="4873927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This shows that the wilderness was not a mistake or punishment. It was part of Jesus’ journey. Sometimes, we’re led into difficult places not to break us, but to </a:t>
          </a: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shape us</a:t>
          </a: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.</a:t>
          </a:r>
          <a:endParaRPr lang="en-GB" sz="18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GB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Life lesson:</a:t>
          </a: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 </a:t>
          </a:r>
          <a:r>
            <a:rPr lang="en-GB" sz="1800" b="0" i="0" kern="1200" dirty="0">
              <a:solidFill>
                <a:schemeClr val="tx1"/>
              </a:solidFill>
              <a:effectLst/>
              <a:latin typeface="Segoe Sans"/>
            </a:rPr>
            <a:t>Sometimes we find ourselves in places we do not choose — emotionally, socially, or spiritually.</a:t>
          </a: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Growth often happens in uncomfortable places</a:t>
          </a: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.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0" y="824374"/>
        <a:ext cx="3378237" cy="4873927"/>
      </dsp:txXfrm>
    </dsp:sp>
    <dsp:sp modelId="{932F9594-3F5D-4A75-83AD-394525B81756}">
      <dsp:nvSpPr>
        <dsp:cNvPr id="0" name=""/>
        <dsp:cNvSpPr/>
      </dsp:nvSpPr>
      <dsp:spPr>
        <a:xfrm>
          <a:off x="4049614" y="100547"/>
          <a:ext cx="2830933" cy="62327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altLang="en-US" sz="1600" b="1" i="0" u="none" strike="noStrike" kern="1200" cap="none" normalizeH="0" baseline="0" dirty="0">
              <a:ln>
                <a:noFill/>
              </a:ln>
              <a:solidFill>
                <a:srgbClr val="424242"/>
              </a:solidFill>
              <a:effectLst/>
              <a:latin typeface="Segoe Sans"/>
            </a:rPr>
            <a:t>🏜️ 2. “Into the Wilderness”</a:t>
          </a:r>
          <a:endParaRPr lang="en-GB" sz="1600" kern="1200" dirty="0"/>
        </a:p>
      </dsp:txBody>
      <dsp:txXfrm>
        <a:off x="4049614" y="100547"/>
        <a:ext cx="2830933" cy="623279"/>
      </dsp:txXfrm>
    </dsp:sp>
    <dsp:sp modelId="{A53EFC92-DDC3-4113-9D61-FB3441786F99}">
      <dsp:nvSpPr>
        <dsp:cNvPr id="0" name=""/>
        <dsp:cNvSpPr/>
      </dsp:nvSpPr>
      <dsp:spPr>
        <a:xfrm>
          <a:off x="3777788" y="824374"/>
          <a:ext cx="3353353" cy="4873927"/>
        </a:xfrm>
        <a:prstGeom prst="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The wilderness represents a space where distractions are stripped away. </a:t>
          </a: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It’s where we face our fears, doubts, </a:t>
          </a:r>
          <a:r>
            <a:rPr lang="en-GB" sz="1800" b="1" i="0" kern="1200" dirty="0">
              <a:solidFill>
                <a:schemeClr val="tx1"/>
              </a:solidFill>
              <a:effectLst/>
            </a:rPr>
            <a:t>feeling lost, unsure, or tested </a:t>
          </a: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and deepest questions</a:t>
          </a: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.</a:t>
          </a:r>
          <a:endParaRPr lang="en-GB" sz="1800" kern="1200" dirty="0">
            <a:solidFill>
              <a:schemeClr val="tx1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GB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kumimoji="0" lang="en-US" alt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Life lesson:</a:t>
          </a:r>
          <a:r>
            <a:rPr kumimoji="0" lang="en-US" alt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 Everyone has a “wilderness” season—times of loneliness, confusion, or struggle.</a:t>
          </a:r>
          <a:endParaRPr lang="en-GB" sz="2000" kern="1200" dirty="0">
            <a:latin typeface="+mn-lt"/>
          </a:endParaRPr>
        </a:p>
      </dsp:txBody>
      <dsp:txXfrm>
        <a:off x="3777788" y="824374"/>
        <a:ext cx="3353353" cy="4873927"/>
      </dsp:txXfrm>
    </dsp:sp>
    <dsp:sp modelId="{035576CE-2B53-4891-B417-50EF27F15376}">
      <dsp:nvSpPr>
        <dsp:cNvPr id="0" name=""/>
        <dsp:cNvSpPr/>
      </dsp:nvSpPr>
      <dsp:spPr>
        <a:xfrm>
          <a:off x="8003013" y="100547"/>
          <a:ext cx="2830933" cy="62327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altLang="en-US" sz="1600" b="1" i="0" u="none" strike="noStrike" kern="1200" cap="none" normalizeH="0" baseline="0" dirty="0">
              <a:ln>
                <a:noFill/>
              </a:ln>
              <a:solidFill>
                <a:srgbClr val="424242"/>
              </a:solidFill>
              <a:effectLst/>
              <a:latin typeface="Segoe Sans"/>
            </a:rPr>
            <a:t>😈 3. “To Be Tempted”</a:t>
          </a:r>
          <a:endParaRPr lang="en-GB" sz="1600" kern="1200" dirty="0"/>
        </a:p>
      </dsp:txBody>
      <dsp:txXfrm>
        <a:off x="8003013" y="100547"/>
        <a:ext cx="2830933" cy="623279"/>
      </dsp:txXfrm>
    </dsp:sp>
    <dsp:sp modelId="{B37053DA-6E9E-43D7-8BD0-21A3A053A218}">
      <dsp:nvSpPr>
        <dsp:cNvPr id="0" name=""/>
        <dsp:cNvSpPr/>
      </dsp:nvSpPr>
      <dsp:spPr>
        <a:xfrm>
          <a:off x="7546411" y="824374"/>
          <a:ext cx="3760781" cy="4873927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Jesus faced real temptations—just like we do. </a:t>
          </a:r>
          <a:r>
            <a:rPr lang="en-GB" sz="1800" b="0" i="0" kern="1200" dirty="0">
              <a:solidFill>
                <a:schemeClr val="tx1"/>
              </a:solidFill>
              <a:effectLst/>
              <a:latin typeface="+mn-lt"/>
            </a:rPr>
            <a:t>Jesus responded with Scripture, </a:t>
          </a: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He faces them with </a:t>
          </a: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truth</a:t>
          </a: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, </a:t>
          </a: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faith</a:t>
          </a: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, and </a:t>
          </a: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inner strength</a:t>
          </a: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.</a:t>
          </a:r>
          <a:endParaRPr lang="en-GB" sz="18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GB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Life lesson:</a:t>
          </a: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 </a:t>
          </a: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rgbClr val="424242"/>
              </a:solidFill>
              <a:effectLst/>
              <a:latin typeface="+mn-lt"/>
            </a:rPr>
            <a:t>. </a:t>
          </a:r>
          <a:r>
            <a:rPr lang="en-GB" sz="1800" b="0" i="0" kern="1200" dirty="0">
              <a:solidFill>
                <a:schemeClr val="tx1"/>
              </a:solidFill>
              <a:effectLst/>
              <a:latin typeface="+mn-lt"/>
            </a:rPr>
            <a:t>Temptation is not always obvious — it can look like peer pressure, shortcuts, or silence when we should speak up. </a:t>
          </a:r>
          <a:endParaRPr lang="en-GB" sz="18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GB" sz="18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Being tempted </a:t>
          </a: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doesn’t mean you’re weak.</a:t>
          </a: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 It means you’re human. What matters is how you respond.</a:t>
          </a:r>
          <a:endParaRPr lang="en-GB" sz="1800" kern="1200" dirty="0">
            <a:solidFill>
              <a:schemeClr val="tx1"/>
            </a:solidFill>
            <a:latin typeface="+mn-lt"/>
          </a:endParaRPr>
        </a:p>
      </dsp:txBody>
      <dsp:txXfrm>
        <a:off x="7546411" y="824374"/>
        <a:ext cx="3760781" cy="4873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4E59B-84C3-4B4C-B81A-21FF791D5A6E}">
      <dsp:nvSpPr>
        <dsp:cNvPr id="0" name=""/>
        <dsp:cNvSpPr/>
      </dsp:nvSpPr>
      <dsp:spPr>
        <a:xfrm>
          <a:off x="573142" y="92554"/>
          <a:ext cx="7685112" cy="143578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altLang="en-US" sz="16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🎨 Activity: “My Wilderness Journey”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altLang="en-US" sz="1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🧭 </a:t>
          </a:r>
          <a:r>
            <a:rPr kumimoji="0" lang="en-US" altLang="en-US" sz="16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Objective: </a:t>
          </a: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rPr>
            <a:t>To help students reflect on their own “wilderness” experiences—times of challenge, growth, or self-discovery—through a symbolic and creative lens.</a:t>
          </a:r>
          <a:endParaRPr lang="en-GB" sz="1600" kern="1200" dirty="0">
            <a:solidFill>
              <a:schemeClr val="bg2"/>
            </a:solidFill>
            <a:latin typeface="+mn-lt"/>
          </a:endParaRPr>
        </a:p>
      </dsp:txBody>
      <dsp:txXfrm>
        <a:off x="615195" y="134607"/>
        <a:ext cx="6072535" cy="1351676"/>
      </dsp:txXfrm>
    </dsp:sp>
    <dsp:sp modelId="{53890412-3B5E-4AD3-871C-D97B766E7257}">
      <dsp:nvSpPr>
        <dsp:cNvPr id="0" name=""/>
        <dsp:cNvSpPr/>
      </dsp:nvSpPr>
      <dsp:spPr>
        <a:xfrm>
          <a:off x="1390763" y="1692599"/>
          <a:ext cx="7618203" cy="1529468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altLang="en-US" sz="16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📝 </a:t>
          </a: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Prompt question: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“If your life had a ‘wilderness’ moment—when things felt uncertain, lonely, or difficult—what would it look like?”</a:t>
          </a:r>
          <a:endParaRPr lang="en-GB" sz="1800" b="1" kern="1200" dirty="0">
            <a:solidFill>
              <a:schemeClr val="bg1"/>
            </a:solidFill>
            <a:latin typeface="+mn-lt"/>
          </a:endParaRPr>
        </a:p>
      </dsp:txBody>
      <dsp:txXfrm>
        <a:off x="1435560" y="1737396"/>
        <a:ext cx="5891342" cy="1439874"/>
      </dsp:txXfrm>
    </dsp:sp>
    <dsp:sp modelId="{D2796055-A450-4178-9EA8-DCA0A2858663}">
      <dsp:nvSpPr>
        <dsp:cNvPr id="0" name=""/>
        <dsp:cNvSpPr/>
      </dsp:nvSpPr>
      <dsp:spPr>
        <a:xfrm>
          <a:off x="1605587" y="3576661"/>
          <a:ext cx="7339291" cy="1252393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GB" sz="1600" b="1" i="0" kern="1200" dirty="0">
              <a:solidFill>
                <a:srgbClr val="424242"/>
              </a:solidFill>
              <a:effectLst/>
              <a:latin typeface="Segoe Sans"/>
            </a:rPr>
            <a:t>✅ “</a:t>
          </a:r>
          <a:r>
            <a:rPr lang="en-GB" sz="1800" b="1" i="0" kern="1200" dirty="0">
              <a:solidFill>
                <a:srgbClr val="424242"/>
              </a:solidFill>
              <a:effectLst/>
              <a:latin typeface="Segoe Sans"/>
            </a:rPr>
            <a:t>Wilderness Survival Kit”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rgbClr val="424242"/>
              </a:solidFill>
              <a:effectLst/>
              <a:latin typeface="+mn-lt"/>
            </a:rPr>
            <a:t>- Create </a:t>
          </a:r>
          <a:r>
            <a:rPr lang="en-GB" sz="1800" b="0" i="0" kern="1200" dirty="0">
              <a:solidFill>
                <a:srgbClr val="424242"/>
              </a:solidFill>
              <a:effectLst/>
              <a:latin typeface="Segoe Sans"/>
            </a:rPr>
            <a:t>a </a:t>
          </a:r>
          <a:r>
            <a:rPr lang="en-GB" sz="1800" b="1" i="0" kern="1200" dirty="0">
              <a:solidFill>
                <a:srgbClr val="424242"/>
              </a:solidFill>
              <a:effectLst/>
              <a:latin typeface="Segoe Sans"/>
            </a:rPr>
            <a:t>list of spiritual tools </a:t>
          </a:r>
          <a:r>
            <a:rPr lang="en-GB" sz="1800" b="0" i="0" kern="1200" dirty="0">
              <a:solidFill>
                <a:srgbClr val="424242"/>
              </a:solidFill>
              <a:effectLst/>
              <a:latin typeface="Segoe Sans"/>
            </a:rPr>
            <a:t>(e.g., prayer, music, Scripture, friendship) that help </a:t>
          </a:r>
          <a:r>
            <a:rPr lang="en-GB" sz="1800" kern="1200" dirty="0">
              <a:solidFill>
                <a:srgbClr val="424242"/>
              </a:solidFill>
              <a:latin typeface="Segoe Sans"/>
            </a:rPr>
            <a:t>you</a:t>
          </a:r>
          <a:r>
            <a:rPr lang="en-GB" sz="1800" b="0" i="0" kern="1200" dirty="0">
              <a:solidFill>
                <a:srgbClr val="424242"/>
              </a:solidFill>
              <a:effectLst/>
              <a:latin typeface="Segoe Sans"/>
            </a:rPr>
            <a:t> stay strong in tough times.</a:t>
          </a:r>
        </a:p>
      </dsp:txBody>
      <dsp:txXfrm>
        <a:off x="1642268" y="3613342"/>
        <a:ext cx="5688604" cy="1179031"/>
      </dsp:txXfrm>
    </dsp:sp>
    <dsp:sp modelId="{FBE08453-3798-4A6B-AD7B-72026EC466ED}">
      <dsp:nvSpPr>
        <dsp:cNvPr id="0" name=""/>
        <dsp:cNvSpPr/>
      </dsp:nvSpPr>
      <dsp:spPr>
        <a:xfrm>
          <a:off x="7134724" y="1207418"/>
          <a:ext cx="1034930" cy="10349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latin typeface="+mn-lt"/>
          </a:endParaRPr>
        </a:p>
      </dsp:txBody>
      <dsp:txXfrm>
        <a:off x="7367583" y="1207418"/>
        <a:ext cx="569212" cy="778785"/>
      </dsp:txXfrm>
    </dsp:sp>
    <dsp:sp modelId="{1E2CBFA3-C220-4E9D-9F90-375FCCFEA1FD}">
      <dsp:nvSpPr>
        <dsp:cNvPr id="0" name=""/>
        <dsp:cNvSpPr/>
      </dsp:nvSpPr>
      <dsp:spPr>
        <a:xfrm>
          <a:off x="7855576" y="3054371"/>
          <a:ext cx="1034930" cy="10349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latin typeface="+mn-lt"/>
          </a:endParaRPr>
        </a:p>
      </dsp:txBody>
      <dsp:txXfrm>
        <a:off x="8088435" y="3054371"/>
        <a:ext cx="569212" cy="778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9DA90-905F-4E11-BBCD-F0C1CFD847A7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21F88-2558-493A-9318-4F29A5E4C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1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21F88-2558-493A-9318-4F29A5E4CF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42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1F88-2558-493A-9318-4F29A5E4CF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0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1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8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2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3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6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tmp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.jpeg"/><Relationship Id="rId4" Type="http://schemas.openxmlformats.org/officeDocument/2006/relationships/image" Target="../media/image9.tmp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,318,700+ Wilderness Stock Photos, Pictures &amp; Royalty-Free Images - iStock  | Wilderness survival, Canadian wilderness, Wilderness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8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47D9A-9AFA-55A2-D391-F20CD5F9B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465" y="592798"/>
            <a:ext cx="8027544" cy="960120"/>
          </a:xfrm>
          <a:ln>
            <a:noFill/>
          </a:ln>
        </p:spPr>
        <p:txBody>
          <a:bodyPr anchor="ctr">
            <a:normAutofit fontScale="90000"/>
          </a:bodyPr>
          <a:lstStyle/>
          <a:p>
            <a:r>
              <a:rPr lang="en-GB" dirty="0"/>
              <a:t>Theme of the week: </a:t>
            </a:r>
            <a:br>
              <a:rPr lang="en-GB" dirty="0"/>
            </a:br>
            <a:br>
              <a:rPr lang="en-GB" sz="3600" dirty="0"/>
            </a:br>
            <a:r>
              <a:rPr lang="en-GB" sz="5300" dirty="0">
                <a:latin typeface="Algerian" panose="04020705040A02060702" pitchFamily="82" charset="0"/>
              </a:rPr>
              <a:t>Wilderness</a:t>
            </a:r>
            <a:endParaRPr lang="en-GB" sz="3600" dirty="0">
              <a:latin typeface="Algerian" panose="04020705040A020607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B6581-A7F4-7263-145A-339B04E1A3D7}"/>
              </a:ext>
            </a:extLst>
          </p:cNvPr>
          <p:cNvSpPr txBox="1"/>
          <p:nvPr/>
        </p:nvSpPr>
        <p:spPr>
          <a:xfrm>
            <a:off x="225785" y="5729683"/>
            <a:ext cx="11804073" cy="1015663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“Jesus was led by the Spirit out into the wilderness to be tempted by the devil.” </a:t>
            </a:r>
          </a:p>
          <a:p>
            <a:pPr algn="ctr"/>
            <a:r>
              <a:rPr lang="en-GB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(Matthew 4:1)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97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20870-B831-72CB-652F-E07DFEF3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969E-C7AD-2604-F2D2-120ADD52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528" y="205275"/>
            <a:ext cx="2248658" cy="830424"/>
          </a:xfrm>
        </p:spPr>
        <p:txBody>
          <a:bodyPr anchor="b">
            <a:normAutofit fontScale="90000"/>
          </a:bodyPr>
          <a:lstStyle/>
          <a:p>
            <a:r>
              <a:rPr lang="en-US" sz="5400" dirty="0">
                <a:latin typeface="Modern Love"/>
              </a:rPr>
              <a:t>Lent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E173A-35A9-7B09-ECEA-75568F043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5" y="27687"/>
            <a:ext cx="5276251" cy="66220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Wednesday the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18th of February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marked the start of Lent. Lent is the 40 days leading up to Easter.</a:t>
            </a:r>
          </a:p>
          <a:p>
            <a:pPr marL="0" indent="0" fontAlgn="t">
              <a:buNone/>
            </a:pP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40 days? B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ecause Jesus spent 40 days in the wilderness preparing for His mission whilst facing temptations. </a:t>
            </a:r>
          </a:p>
          <a:p>
            <a:pPr marL="0" indent="0" fontAlgn="t">
              <a:buNone/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about three things:</a:t>
            </a:r>
          </a:p>
          <a:p>
            <a:pPr fontAlgn="t"/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Pausing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stepping back from the noise, busyness, stress, and habits that don’t help us.</a:t>
            </a:r>
          </a:p>
          <a:p>
            <a:pPr fontAlgn="t"/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Reflecting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thinking about who we are, who we want to be, and how we treat others.</a:t>
            </a:r>
          </a:p>
          <a:p>
            <a:pPr fontAlgn="t"/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Growing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choosing small, meaningful actions that bring us closer to God, to others, and to ourselves.</a:t>
            </a: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also about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doing good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rebuilding hope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choosing kindness, justice, and compassion.</a:t>
            </a:r>
          </a:p>
          <a:p>
            <a:pPr marL="0" indent="0" fontAlgn="t"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Whether you are Catholic, of another faith, or no faith at all,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everyone can take part -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simply because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Lent is a journey of becoming more loving, more grounded, and more human.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Image, Lent ">
            <a:extLst>
              <a:ext uri="{FF2B5EF4-FFF2-40B4-BE49-F238E27FC236}">
                <a16:creationId xmlns:a16="http://schemas.microsoft.com/office/drawing/2014/main" id="{D4927404-9107-6F89-E5B4-6C75C519CF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422980" y="27687"/>
            <a:ext cx="6769020" cy="68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5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A1550-8DF3-A9F1-49B9-CFAE52844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aying Hands Stock Photos, Images and Backgrounds for Free Download">
            <a:extLst>
              <a:ext uri="{FF2B5EF4-FFF2-40B4-BE49-F238E27FC236}">
                <a16:creationId xmlns:a16="http://schemas.microsoft.com/office/drawing/2014/main" id="{B04981A7-EDB3-4FF8-6692-C8CBDB8B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20321" b="-1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C9A6F-E3C9-CD5E-B9CA-5D95E50E7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11" y="168581"/>
            <a:ext cx="6344437" cy="59140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endParaRPr lang="en-US" sz="2000" dirty="0">
              <a:solidFill>
                <a:srgbClr val="000000"/>
              </a:solidFill>
              <a:latin typeface="Modern Love"/>
              <a:ea typeface="+mn-lt"/>
              <a:cs typeface="+mn-lt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Magneto" panose="04030805050802020D02" pitchFamily="82" charset="0"/>
                <a:ea typeface="+mn-lt"/>
                <a:cs typeface="+mn-lt"/>
              </a:rPr>
              <a:t>Lord,</a:t>
            </a:r>
            <a:endParaRPr lang="en-US" dirty="0">
              <a:solidFill>
                <a:srgbClr val="000000"/>
              </a:solidFill>
              <a:latin typeface="Magneto" panose="04030805050802020D02" pitchFamily="82" charset="0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 dirty="0"/>
              <a:t>Help us continue our Lenten journey with honesty and hope. May we take one small step today toward becoming more loving, more patient, more like You.</a:t>
            </a:r>
          </a:p>
          <a:p>
            <a:pPr marL="0" indent="0">
              <a:buNone/>
            </a:pPr>
            <a:r>
              <a:rPr lang="en-GB" sz="2400" dirty="0"/>
              <a:t>Help us see ourselves and each other the way You see us—with love, hope, and purpose.</a:t>
            </a:r>
          </a:p>
          <a:p>
            <a:pPr marL="0" indent="0">
              <a:buNone/>
            </a:pPr>
            <a:r>
              <a:rPr lang="en-GB" sz="2400" dirty="0"/>
              <a:t>When we feel lost or unsure, remind us that your Spirit leads us.. </a:t>
            </a:r>
            <a:endParaRPr lang="en-GB" sz="36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Magneto" panose="04030805050802020D02" pitchFamily="82" charset="0"/>
                <a:ea typeface="+mn-lt"/>
                <a:cs typeface="+mn-lt"/>
              </a:rPr>
              <a:t>Amen</a:t>
            </a:r>
            <a:endParaRPr lang="en-US" sz="3200" dirty="0">
              <a:solidFill>
                <a:srgbClr val="000000"/>
              </a:solidFill>
              <a:latin typeface="Magneto" panose="04030805050802020D02" pitchFamily="82" charset="0"/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E1B41-905E-CAB2-18FC-F3A2CE81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147" y="468642"/>
            <a:ext cx="3299085" cy="132556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Modern Love"/>
              </a:rPr>
              <a:t>Let Us Pray</a:t>
            </a:r>
          </a:p>
        </p:txBody>
      </p:sp>
      <p:pic>
        <p:nvPicPr>
          <p:cNvPr id="4" name="Picture 3" descr="The 40 Days of Lent | Diocese of Portland">
            <a:extLst>
              <a:ext uri="{FF2B5EF4-FFF2-40B4-BE49-F238E27FC236}">
                <a16:creationId xmlns:a16="http://schemas.microsoft.com/office/drawing/2014/main" id="{5E63D874-4E78-8295-0A1F-7C0BADC396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9681686" y="5436308"/>
            <a:ext cx="2510313" cy="14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4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B2041-410E-2080-A8C2-C9449DDE1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ountain range with trees and bushes&#10;&#10;AI-generated content may be incorrect.">
            <a:extLst>
              <a:ext uri="{FF2B5EF4-FFF2-40B4-BE49-F238E27FC236}">
                <a16:creationId xmlns:a16="http://schemas.microsoft.com/office/drawing/2014/main" id="{619C8151-1631-EBE2-55BE-D1A62112D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5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FD67A7-792D-3067-0CF1-D8CCCC599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465" y="592798"/>
            <a:ext cx="8027544" cy="960120"/>
          </a:xfrm>
          <a:ln>
            <a:noFill/>
          </a:ln>
        </p:spPr>
        <p:txBody>
          <a:bodyPr anchor="ctr">
            <a:normAutofit fontScale="90000"/>
          </a:bodyPr>
          <a:lstStyle/>
          <a:p>
            <a:r>
              <a:rPr lang="en-GB" dirty="0"/>
              <a:t>Theme of the week: </a:t>
            </a:r>
            <a:br>
              <a:rPr lang="en-GB" dirty="0"/>
            </a:br>
            <a:br>
              <a:rPr lang="en-GB" sz="3600" dirty="0"/>
            </a:br>
            <a:r>
              <a:rPr lang="en-GB" sz="5300" dirty="0">
                <a:latin typeface="Algerian" panose="04020705040A02060702" pitchFamily="82" charset="0"/>
              </a:rPr>
              <a:t>Wilderness</a:t>
            </a:r>
            <a:endParaRPr lang="en-GB" sz="3600" dirty="0"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44814-87AA-3A6A-4E7E-4C2C31F01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7585" y="5715000"/>
            <a:ext cx="3630168" cy="960120"/>
          </a:xfrm>
        </p:spPr>
        <p:txBody>
          <a:bodyPr anchor="ctr">
            <a:normAutofit fontScale="85000" lnSpcReduction="10000"/>
          </a:bodyPr>
          <a:lstStyle/>
          <a:p>
            <a:pPr algn="r"/>
            <a:r>
              <a:rPr lang="en-GB" sz="3200" b="1" dirty="0">
                <a:solidFill>
                  <a:schemeClr val="bg1"/>
                </a:solidFill>
              </a:rPr>
              <a:t>23</a:t>
            </a:r>
            <a:r>
              <a:rPr lang="en-GB" sz="3200" b="1" baseline="30000" dirty="0">
                <a:solidFill>
                  <a:schemeClr val="bg1"/>
                </a:solidFill>
              </a:rPr>
              <a:t>rd</a:t>
            </a:r>
            <a:r>
              <a:rPr lang="en-GB" sz="3200" b="1" dirty="0">
                <a:solidFill>
                  <a:schemeClr val="bg1"/>
                </a:solidFill>
              </a:rPr>
              <a:t> – 27</a:t>
            </a:r>
            <a:r>
              <a:rPr lang="en-GB" sz="3200" b="1" baseline="30000" dirty="0">
                <a:solidFill>
                  <a:schemeClr val="bg1"/>
                </a:solidFill>
              </a:rPr>
              <a:t>th</a:t>
            </a:r>
            <a:r>
              <a:rPr lang="en-GB" sz="3200" b="1" dirty="0">
                <a:solidFill>
                  <a:schemeClr val="bg1"/>
                </a:solidFill>
              </a:rPr>
              <a:t> February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E5420E-0094-8AA6-C603-B7F16B7B88AB}"/>
              </a:ext>
            </a:extLst>
          </p:cNvPr>
          <p:cNvSpPr txBox="1"/>
          <p:nvPr/>
        </p:nvSpPr>
        <p:spPr>
          <a:xfrm>
            <a:off x="387926" y="4065955"/>
            <a:ext cx="11804073" cy="1015663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“Jesus was led by the Spirit out into the wilderness to be tempted by the devil.” </a:t>
            </a:r>
          </a:p>
          <a:p>
            <a:pPr algn="ctr"/>
            <a:r>
              <a:rPr lang="en-GB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(Matthew 4:1)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8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mountain range with a sunset&#10;&#10;AI-generated content may be incorrect.">
            <a:extLst>
              <a:ext uri="{FF2B5EF4-FFF2-40B4-BE49-F238E27FC236}">
                <a16:creationId xmlns:a16="http://schemas.microsoft.com/office/drawing/2014/main" id="{9E4D9C22-8DB7-A331-E1AD-73D86998EF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485259"/>
              </a:clrFrom>
              <a:clrTo>
                <a:srgbClr val="485259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/>
          <a:stretch/>
        </p:blipFill>
        <p:spPr>
          <a:xfrm>
            <a:off x="-36496" y="-75002"/>
            <a:ext cx="12228496" cy="6917086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E1CCFFA-AA61-C474-2F4F-5D94CA5992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132367"/>
              </p:ext>
            </p:extLst>
          </p:nvPr>
        </p:nvGraphicFramePr>
        <p:xfrm>
          <a:off x="531963" y="713132"/>
          <a:ext cx="11312707" cy="569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193BE802-6DF1-D1A0-B0B0-98FA62E36D68}"/>
              </a:ext>
            </a:extLst>
          </p:cNvPr>
          <p:cNvSpPr txBox="1">
            <a:spLocks/>
          </p:cNvSpPr>
          <p:nvPr/>
        </p:nvSpPr>
        <p:spPr>
          <a:xfrm>
            <a:off x="0" y="6115604"/>
            <a:ext cx="4134217" cy="742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Microsoft PhagsPa" panose="020B0502040204020203" pitchFamily="34" charset="0"/>
              </a:rPr>
              <a:t>Exploring The Bible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41AD62-2884-D261-CE2A-A209094DB212}"/>
              </a:ext>
            </a:extLst>
          </p:cNvPr>
          <p:cNvSpPr txBox="1"/>
          <p:nvPr/>
        </p:nvSpPr>
        <p:spPr>
          <a:xfrm>
            <a:off x="1695089" y="-90918"/>
            <a:ext cx="996494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“Jesus was led by the Spirit out into the wilderness to be tempted by the devil.” </a:t>
            </a:r>
          </a:p>
          <a:p>
            <a:pPr algn="ctr"/>
            <a:r>
              <a:rPr lang="en-GB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(Matthew 4:1)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6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E02FD-F756-890D-FA66-507945548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8CCAC-C03A-A2CA-B952-4DB026F83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8" y="-207034"/>
            <a:ext cx="5990253" cy="65705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endParaRPr lang="en-US" i="1" dirty="0">
              <a:solidFill>
                <a:srgbClr val="000000"/>
              </a:solidFill>
              <a:latin typeface="Modern Love"/>
              <a:ea typeface="+mn-lt"/>
              <a:cs typeface="+mn-lt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GB" sz="4800" dirty="0">
                <a:latin typeface="Magneto" panose="04030805050802020D02" pitchFamily="82" charset="0"/>
              </a:rPr>
              <a:t>Loving God,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400" dirty="0">
                <a:ea typeface="+mn-lt"/>
                <a:cs typeface="+mn-lt"/>
              </a:rPr>
              <a:t>As Jesus resisted temptation in the wilderness, help us to stand firm when we are tested.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2400" dirty="0"/>
              <a:t>When we are tempted to give up, give in, or go along with the crowd, help us to stand firm in truth and love.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2400" dirty="0"/>
              <a:t>Thank you for the people who lift us up when we are down. Help us to be angels for others too.</a:t>
            </a:r>
            <a:endParaRPr lang="en-GB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Magneto" panose="04030805050802020D02" pitchFamily="82" charset="0"/>
                <a:ea typeface="+mn-lt"/>
                <a:cs typeface="+mn-lt"/>
              </a:rPr>
              <a:t>Amen</a:t>
            </a:r>
            <a:endParaRPr lang="en-US" sz="4000" dirty="0">
              <a:solidFill>
                <a:srgbClr val="000000"/>
              </a:solidFill>
              <a:latin typeface="Magneto" panose="04030805050802020D02" pitchFamily="82" charset="0"/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US" b="1" i="1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b="1" i="1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sz="2400" i="1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2" name="Picture 2" descr="Premium Photo | Praying hands on sunset background. Black silhouette">
            <a:extLst>
              <a:ext uri="{FF2B5EF4-FFF2-40B4-BE49-F238E27FC236}">
                <a16:creationId xmlns:a16="http://schemas.microsoft.com/office/drawing/2014/main" id="{ED4D36F4-BBFF-C788-2C38-C1521A5BA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r="22751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200F95-3CF1-4FA8-34FE-B9A71058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147" y="468642"/>
            <a:ext cx="3299085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dern Love"/>
              </a:rPr>
              <a:t>Let Us Pray</a:t>
            </a:r>
          </a:p>
        </p:txBody>
      </p:sp>
      <p:pic>
        <p:nvPicPr>
          <p:cNvPr id="4" name="Picture 3" descr="The 40 Days of Lent | Diocese of Portland">
            <a:extLst>
              <a:ext uri="{FF2B5EF4-FFF2-40B4-BE49-F238E27FC236}">
                <a16:creationId xmlns:a16="http://schemas.microsoft.com/office/drawing/2014/main" id="{B5AFD317-205C-0100-63D8-8CF95246FF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9681686" y="5436308"/>
            <a:ext cx="2510313" cy="14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1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F70C3-586F-21CB-316C-1C6BE66D8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,318,700+ Wilderness Stock Photos, Pictures &amp; Royalty-Free Images - iStock  | Wilderness survival, Canadian wilderness, Wilderness background">
            <a:extLst>
              <a:ext uri="{FF2B5EF4-FFF2-40B4-BE49-F238E27FC236}">
                <a16:creationId xmlns:a16="http://schemas.microsoft.com/office/drawing/2014/main" id="{53CB60A0-B24E-2CED-EDA6-D5A2F8D8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8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75DB90-19BC-0F3B-796E-D8665BF13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465" y="592798"/>
            <a:ext cx="8027544" cy="960120"/>
          </a:xfrm>
          <a:ln>
            <a:noFill/>
          </a:ln>
        </p:spPr>
        <p:txBody>
          <a:bodyPr anchor="ctr">
            <a:normAutofit fontScale="90000"/>
          </a:bodyPr>
          <a:lstStyle/>
          <a:p>
            <a:r>
              <a:rPr lang="en-GB" dirty="0"/>
              <a:t>Theme of the week: </a:t>
            </a:r>
            <a:br>
              <a:rPr lang="en-GB" dirty="0"/>
            </a:br>
            <a:br>
              <a:rPr lang="en-GB" sz="3600" dirty="0"/>
            </a:br>
            <a:r>
              <a:rPr lang="en-GB" sz="5300" dirty="0">
                <a:latin typeface="Algerian" panose="04020705040A02060702" pitchFamily="82" charset="0"/>
              </a:rPr>
              <a:t>Wilderness</a:t>
            </a:r>
            <a:endParaRPr lang="en-GB" sz="3600" dirty="0">
              <a:latin typeface="Algerian" panose="04020705040A020607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1B3D1-7767-530E-C677-0EFB594D727B}"/>
              </a:ext>
            </a:extLst>
          </p:cNvPr>
          <p:cNvSpPr txBox="1"/>
          <p:nvPr/>
        </p:nvSpPr>
        <p:spPr>
          <a:xfrm>
            <a:off x="225785" y="5729683"/>
            <a:ext cx="11804073" cy="1015663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“Jesus was led by the Spirit out into the wilderness to be tempted by the devil.” </a:t>
            </a:r>
          </a:p>
          <a:p>
            <a:pPr algn="ctr"/>
            <a:r>
              <a:rPr lang="en-GB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(Matthew 4:1)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A784F21-4F38-DC5E-DC85-FA20763601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01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1F8E69-C422-B717-A645-DB2C72FEA4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000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1FAB0F-9331-A32E-A5A4-7A50D0722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1" y="952500"/>
            <a:ext cx="5959365" cy="1535114"/>
          </a:xfrm>
        </p:spPr>
        <p:txBody>
          <a:bodyPr>
            <a:normAutofit/>
          </a:bodyPr>
          <a:lstStyle/>
          <a:p>
            <a:endParaRPr lang="en-GB" sz="36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0AD6D-27D8-7057-ECE5-629578EEE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5300" y="952499"/>
            <a:ext cx="3429000" cy="1535107"/>
          </a:xfrm>
        </p:spPr>
        <p:txBody>
          <a:bodyPr anchor="t"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69B565-CBD1-47E4-BE1D-8F670E325DEF}"/>
              </a:ext>
            </a:extLst>
          </p:cNvPr>
          <p:cNvSpPr/>
          <p:nvPr/>
        </p:nvSpPr>
        <p:spPr>
          <a:xfrm>
            <a:off x="161284" y="0"/>
            <a:ext cx="4130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Digital Unplug</a:t>
            </a:r>
          </a:p>
        </p:txBody>
      </p:sp>
      <p:pic>
        <p:nvPicPr>
          <p:cNvPr id="6" name="Picture 5" descr="A black and white outline of a human head with a brain and text&#10;&#10;AI-generated content may be incorrect.">
            <a:extLst>
              <a:ext uri="{FF2B5EF4-FFF2-40B4-BE49-F238E27FC236}">
                <a16:creationId xmlns:a16="http://schemas.microsoft.com/office/drawing/2014/main" id="{EF3DD853-E941-74F3-0334-79405B756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21" y="92163"/>
            <a:ext cx="791937" cy="888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5DC57E-1BBC-041B-8A46-975AB701CB94}"/>
              </a:ext>
            </a:extLst>
          </p:cNvPr>
          <p:cNvSpPr txBox="1"/>
          <p:nvPr/>
        </p:nvSpPr>
        <p:spPr>
          <a:xfrm>
            <a:off x="8192278" y="0"/>
            <a:ext cx="396330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  <a:buNone/>
            </a:pPr>
            <a:r>
              <a:rPr lang="en-US" altLang="en-US" b="1" dirty="0"/>
              <a:t>“</a:t>
            </a:r>
            <a:r>
              <a:rPr lang="en-GB" b="1" dirty="0"/>
              <a:t>Jesus didn’t leave the wilderness defeated — He left empowered. </a:t>
            </a:r>
          </a:p>
          <a:p>
            <a:pPr marL="285750" lvl="0" indent="-285750" algn="ctr">
              <a:buClrTx/>
              <a:buSzTx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</a:rPr>
              <a:t>What have you learned about yourself through your own struggles? </a:t>
            </a:r>
          </a:p>
          <a:p>
            <a:pPr marL="285750" lvl="0" indent="-285750" algn="ctr">
              <a:buClrTx/>
              <a:buSzTx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</a:rPr>
              <a:t>How can you use that strength to help others?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CF924A4-623C-EC25-9934-3C69D0C20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004105"/>
              </p:ext>
            </p:extLst>
          </p:nvPr>
        </p:nvGraphicFramePr>
        <p:xfrm>
          <a:off x="-388114" y="1081031"/>
          <a:ext cx="9611359" cy="530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9" descr="The 40 Days of Lent | Diocese of Portland">
            <a:extLst>
              <a:ext uri="{FF2B5EF4-FFF2-40B4-BE49-F238E27FC236}">
                <a16:creationId xmlns:a16="http://schemas.microsoft.com/office/drawing/2014/main" id="{1D6834FB-803C-0696-58B2-DA829AB9ED1D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</a:blip>
          <a:stretch>
            <a:fillRect/>
          </a:stretch>
        </p:blipFill>
        <p:spPr>
          <a:xfrm>
            <a:off x="9681686" y="5436308"/>
            <a:ext cx="2510313" cy="14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8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1CFFB-9B48-1CB4-DFDA-9C54D1FE4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aying Hands Stock Photos, Images and Backgrounds for Free Download">
            <a:extLst>
              <a:ext uri="{FF2B5EF4-FFF2-40B4-BE49-F238E27FC236}">
                <a16:creationId xmlns:a16="http://schemas.microsoft.com/office/drawing/2014/main" id="{DF969D7B-E033-D3BE-52A5-094B70FB2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20321" b="-1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25BB0-12E3-29EF-5963-96DBCEDAA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4" y="-383875"/>
            <a:ext cx="6286636" cy="59346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endParaRPr lang="en-US" sz="2000" dirty="0">
              <a:solidFill>
                <a:srgbClr val="000000"/>
              </a:solidFill>
              <a:latin typeface="Modern Love"/>
              <a:ea typeface="+mn-lt"/>
              <a:cs typeface="+mn-lt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4400" dirty="0">
                <a:solidFill>
                  <a:srgbClr val="000000"/>
                </a:solidFill>
                <a:latin typeface="Magneto" panose="04030805050802020D02" pitchFamily="82" charset="0"/>
                <a:ea typeface="+mn-lt"/>
                <a:cs typeface="+mn-lt"/>
              </a:rPr>
              <a:t>Lord,</a:t>
            </a:r>
          </a:p>
          <a:p>
            <a:pPr marL="0" indent="0">
              <a:buNone/>
            </a:pPr>
            <a:r>
              <a:rPr lang="en-US" sz="2600" dirty="0">
                <a:ea typeface="+mn-lt"/>
                <a:cs typeface="+mn-lt"/>
              </a:rPr>
              <a:t>Help us to choose honesty even when temptation makes the wrong path seem easy. </a:t>
            </a:r>
          </a:p>
          <a:p>
            <a:pPr marL="0" indent="0">
              <a:buNone/>
            </a:pPr>
            <a:r>
              <a:rPr lang="en-US" sz="2600" dirty="0">
                <a:ea typeface="+mn-lt"/>
                <a:cs typeface="+mn-lt"/>
              </a:rPr>
              <a:t>Give us the strength to stand by our values, the wisdom to see the consequences of our choices, and the courage to do what is right.</a:t>
            </a:r>
          </a:p>
          <a:p>
            <a:pPr marL="0" indent="0">
              <a:buNone/>
            </a:pPr>
            <a:r>
              <a:rPr lang="en-US" sz="2600" dirty="0">
                <a:ea typeface="+mn-lt"/>
                <a:cs typeface="+mn-lt"/>
              </a:rPr>
              <a:t>May we always seek success with integrity and trust in You for our worth.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Magneto" panose="04030805050802020D02" pitchFamily="82" charset="0"/>
                <a:ea typeface="+mn-lt"/>
                <a:cs typeface="+mn-lt"/>
              </a:rPr>
              <a:t>Amen.</a:t>
            </a:r>
            <a:endParaRPr lang="en-US" sz="3600" dirty="0">
              <a:solidFill>
                <a:srgbClr val="000000"/>
              </a:solidFill>
              <a:latin typeface="Magneto" panose="04030805050802020D02" pitchFamily="82" charset="0"/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15F85-1846-2125-9246-EF5E341B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147" y="468642"/>
            <a:ext cx="3299085" cy="132556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Modern Love"/>
              </a:rPr>
              <a:t>Let Us Pray</a:t>
            </a:r>
          </a:p>
        </p:txBody>
      </p:sp>
      <p:pic>
        <p:nvPicPr>
          <p:cNvPr id="4" name="Picture 3" descr="The 40 Days of Lent | Diocese of Portland">
            <a:extLst>
              <a:ext uri="{FF2B5EF4-FFF2-40B4-BE49-F238E27FC236}">
                <a16:creationId xmlns:a16="http://schemas.microsoft.com/office/drawing/2014/main" id="{1D6834FB-803C-0696-58B2-DA829AB9ED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9681686" y="5436308"/>
            <a:ext cx="2510313" cy="14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34685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852</Words>
  <Application>Microsoft Office PowerPoint</Application>
  <PresentationFormat>Widescreen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Algerian</vt:lpstr>
      <vt:lpstr>Aptos</vt:lpstr>
      <vt:lpstr>Arial</vt:lpstr>
      <vt:lpstr>Calibri</vt:lpstr>
      <vt:lpstr>Magneto</vt:lpstr>
      <vt:lpstr>Microsoft PhagsPa</vt:lpstr>
      <vt:lpstr>Modern Love</vt:lpstr>
      <vt:lpstr>Neue Haas Grotesk Text Pro</vt:lpstr>
      <vt:lpstr>Segoe Sans</vt:lpstr>
      <vt:lpstr>Times New Roman</vt:lpstr>
      <vt:lpstr>VanillaVTI</vt:lpstr>
      <vt:lpstr>Theme of the week:   Wilderness</vt:lpstr>
      <vt:lpstr>Lent</vt:lpstr>
      <vt:lpstr>Let Us Pray</vt:lpstr>
      <vt:lpstr>Theme of the week:   Wilderness</vt:lpstr>
      <vt:lpstr>PowerPoint Presentation</vt:lpstr>
      <vt:lpstr>Let Us Pray</vt:lpstr>
      <vt:lpstr>Theme of the week:   Wilderness</vt:lpstr>
      <vt:lpstr>PowerPoint Presentation</vt:lpstr>
      <vt:lpstr>Let Us Pray</vt:lpstr>
    </vt:vector>
  </TitlesOfParts>
  <Company>Microsoft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of the week:   Wilderness</dc:title>
  <dc:creator>Ifeajuna, Elizabeth</dc:creator>
  <cp:lastModifiedBy>Blackburn, Rachael</cp:lastModifiedBy>
  <cp:revision>58</cp:revision>
  <dcterms:created xsi:type="dcterms:W3CDTF">2025-07-16T09:21:38Z</dcterms:created>
  <dcterms:modified xsi:type="dcterms:W3CDTF">2026-02-11T09:29:51Z</dcterms:modified>
</cp:coreProperties>
</file>