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31"/>
  </p:notesMasterIdLst>
  <p:sldIdLst>
    <p:sldId id="256" r:id="rId3"/>
    <p:sldId id="335" r:id="rId4"/>
    <p:sldId id="550" r:id="rId5"/>
    <p:sldId id="267" r:id="rId6"/>
    <p:sldId id="268" r:id="rId7"/>
    <p:sldId id="562" r:id="rId8"/>
    <p:sldId id="399" r:id="rId9"/>
    <p:sldId id="585" r:id="rId10"/>
    <p:sldId id="554" r:id="rId11"/>
    <p:sldId id="259" r:id="rId12"/>
    <p:sldId id="552" r:id="rId13"/>
    <p:sldId id="555" r:id="rId14"/>
    <p:sldId id="566" r:id="rId15"/>
    <p:sldId id="262" r:id="rId16"/>
    <p:sldId id="553" r:id="rId17"/>
    <p:sldId id="500" r:id="rId18"/>
    <p:sldId id="556" r:id="rId19"/>
    <p:sldId id="581" r:id="rId20"/>
    <p:sldId id="578" r:id="rId21"/>
    <p:sldId id="580" r:id="rId22"/>
    <p:sldId id="582" r:id="rId23"/>
    <p:sldId id="583" r:id="rId24"/>
    <p:sldId id="584" r:id="rId25"/>
    <p:sldId id="260" r:id="rId26"/>
    <p:sldId id="440" r:id="rId27"/>
    <p:sldId id="557" r:id="rId28"/>
    <p:sldId id="263" r:id="rId29"/>
    <p:sldId id="5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E1E43-8AE7-9312-06EE-073117E5B3C2}" v="6" dt="2025-10-01T06:33:56.996"/>
    <p1510:client id="{BC7A67B8-A2D9-B3E5-3188-4CAE67C3F24A}" v="4" dt="2025-09-30T13:04:30.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67" autoAdjust="0"/>
  </p:normalViewPr>
  <p:slideViewPr>
    <p:cSldViewPr snapToGrid="0">
      <p:cViewPr varScale="1">
        <p:scale>
          <a:sx n="98" d="100"/>
          <a:sy n="98" d="100"/>
        </p:scale>
        <p:origin x="10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254DC-7B4C-49E3-9988-D12C954AA4F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2EA3E147-4386-40E4-90FB-E89EEBE67D7E}">
      <dgm:prSet phldrT="[Text]" phldr="1" custT="1"/>
      <dgm:spPr/>
      <dgm:t>
        <a:bodyPr/>
        <a:lstStyle/>
        <a:p>
          <a:endParaRPr lang="en-GB" sz="4800" dirty="0">
            <a:latin typeface="Comic Sans MS" panose="030F0702030302020204" pitchFamily="66" charset="0"/>
          </a:endParaRPr>
        </a:p>
      </dgm:t>
    </dgm:pt>
    <dgm:pt modelId="{7BEA29BE-3C35-49CA-A1B6-204871DDEEDC}" type="parTrans" cxnId="{2D75FF89-E3FA-4BE8-B73E-CA0BB7B2AC98}">
      <dgm:prSet/>
      <dgm:spPr/>
      <dgm:t>
        <a:bodyPr/>
        <a:lstStyle/>
        <a:p>
          <a:endParaRPr lang="en-GB" sz="2400">
            <a:latin typeface="Comic Sans MS" panose="030F0702030302020204" pitchFamily="66" charset="0"/>
          </a:endParaRPr>
        </a:p>
      </dgm:t>
    </dgm:pt>
    <dgm:pt modelId="{D507F3E7-3474-4416-B126-A0257784F8A3}" type="sibTrans" cxnId="{2D75FF89-E3FA-4BE8-B73E-CA0BB7B2AC98}">
      <dgm:prSet/>
      <dgm:spPr/>
      <dgm:t>
        <a:bodyPr/>
        <a:lstStyle/>
        <a:p>
          <a:endParaRPr lang="en-GB" sz="2400">
            <a:latin typeface="Comic Sans MS" panose="030F0702030302020204" pitchFamily="66" charset="0"/>
          </a:endParaRPr>
        </a:p>
      </dgm:t>
    </dgm:pt>
    <dgm:pt modelId="{B29B35B3-AB6F-4765-AEF3-896F47763D8D}">
      <dgm:prSet phldrT="[Text]" custT="1"/>
      <dgm:spPr>
        <a:solidFill>
          <a:schemeClr val="tx2"/>
        </a:solidFill>
      </dgm:spPr>
      <dgm:t>
        <a:bodyPr/>
        <a:lstStyle/>
        <a:p>
          <a:r>
            <a:rPr lang="en-GB" sz="2400" b="0" dirty="0">
              <a:latin typeface="Comic Sans MS" panose="030F0702030302020204" pitchFamily="66" charset="0"/>
            </a:rPr>
            <a:t>What makes you feel alive?</a:t>
          </a:r>
          <a:endParaRPr lang="en-GB" sz="2400" dirty="0">
            <a:latin typeface="Comic Sans MS" panose="030F0702030302020204" pitchFamily="66" charset="0"/>
          </a:endParaRPr>
        </a:p>
      </dgm:t>
    </dgm:pt>
    <dgm:pt modelId="{38B708C8-D980-43AC-8C82-F6EFF681BDC9}" type="parTrans" cxnId="{339D31B3-F214-4A88-8E4E-BB4A4BEA65BA}">
      <dgm:prSet/>
      <dgm:spPr/>
      <dgm:t>
        <a:bodyPr/>
        <a:lstStyle/>
        <a:p>
          <a:endParaRPr lang="en-GB" sz="2400">
            <a:latin typeface="Comic Sans MS" panose="030F0702030302020204" pitchFamily="66" charset="0"/>
          </a:endParaRPr>
        </a:p>
      </dgm:t>
    </dgm:pt>
    <dgm:pt modelId="{E5D6F80B-A3EE-4DB8-9FE1-FB1CF2D52E26}" type="sibTrans" cxnId="{339D31B3-F214-4A88-8E4E-BB4A4BEA65BA}">
      <dgm:prSet/>
      <dgm:spPr/>
      <dgm:t>
        <a:bodyPr/>
        <a:lstStyle/>
        <a:p>
          <a:endParaRPr lang="en-GB" sz="2400">
            <a:latin typeface="Comic Sans MS" panose="030F0702030302020204" pitchFamily="66" charset="0"/>
          </a:endParaRPr>
        </a:p>
      </dgm:t>
    </dgm:pt>
    <dgm:pt modelId="{A9EEE72F-C285-4474-8B57-CE313CAAAD06}">
      <dgm:prSet phldrT="[Text]" custT="1"/>
      <dgm:spPr>
        <a:solidFill>
          <a:schemeClr val="bg2">
            <a:lumMod val="25000"/>
          </a:schemeClr>
        </a:solidFill>
      </dgm:spPr>
      <dgm:t>
        <a:bodyPr/>
        <a:lstStyle/>
        <a:p>
          <a:endParaRPr lang="en-GB" sz="2100" dirty="0">
            <a:latin typeface="Comic Sans MS" panose="030F0702030302020204" pitchFamily="66" charset="0"/>
          </a:endParaRPr>
        </a:p>
        <a:p>
          <a:r>
            <a:rPr lang="en-GB" sz="2100" dirty="0">
              <a:latin typeface="Comic Sans MS" panose="030F0702030302020204" pitchFamily="66" charset="0"/>
            </a:rPr>
            <a:t>What gifts or talents do you think God has placed in you?</a:t>
          </a:r>
          <a:br>
            <a:rPr lang="en-GB" sz="2100" b="0" dirty="0">
              <a:latin typeface="Comic Sans MS" panose="030F0702030302020204" pitchFamily="66" charset="0"/>
            </a:rPr>
          </a:br>
          <a:endParaRPr lang="en-GB" sz="2100" dirty="0">
            <a:latin typeface="Comic Sans MS" panose="030F0702030302020204" pitchFamily="66" charset="0"/>
          </a:endParaRPr>
        </a:p>
      </dgm:t>
    </dgm:pt>
    <dgm:pt modelId="{1C5FFFED-DFC4-488B-80ED-B30BDFB25600}" type="parTrans" cxnId="{99AB335A-99CC-40A4-91AA-72DE7314CC76}">
      <dgm:prSet/>
      <dgm:spPr/>
      <dgm:t>
        <a:bodyPr/>
        <a:lstStyle/>
        <a:p>
          <a:endParaRPr lang="en-GB" sz="2400">
            <a:latin typeface="Comic Sans MS" panose="030F0702030302020204" pitchFamily="66" charset="0"/>
          </a:endParaRPr>
        </a:p>
      </dgm:t>
    </dgm:pt>
    <dgm:pt modelId="{F22F3943-700B-4CD9-BCDF-8631FA81BDE8}" type="sibTrans" cxnId="{99AB335A-99CC-40A4-91AA-72DE7314CC76}">
      <dgm:prSet/>
      <dgm:spPr/>
      <dgm:t>
        <a:bodyPr/>
        <a:lstStyle/>
        <a:p>
          <a:endParaRPr lang="en-GB" sz="2400">
            <a:latin typeface="Comic Sans MS" panose="030F0702030302020204" pitchFamily="66" charset="0"/>
          </a:endParaRPr>
        </a:p>
      </dgm:t>
    </dgm:pt>
    <dgm:pt modelId="{297B2009-AAC5-4356-9888-43628294D860}">
      <dgm:prSet phldrT="[Text]" custT="1"/>
      <dgm:spPr>
        <a:solidFill>
          <a:schemeClr val="accent4">
            <a:lumMod val="50000"/>
          </a:schemeClr>
        </a:solidFill>
      </dgm:spPr>
      <dgm:t>
        <a:bodyPr/>
        <a:lstStyle/>
        <a:p>
          <a:pPr>
            <a:buFont typeface="+mj-lt"/>
            <a:buAutoNum type="arabicPeriod" startAt="9"/>
          </a:pPr>
          <a:r>
            <a:rPr lang="en-GB" sz="1800" b="1" dirty="0">
              <a:effectLst/>
            </a:rPr>
            <a:t>What spark is inside you that you want to fan into flame?</a:t>
          </a:r>
          <a:endParaRPr lang="en-GB" sz="1800" dirty="0">
            <a:latin typeface="Comic Sans MS" panose="030F0702030302020204" pitchFamily="66" charset="0"/>
          </a:endParaRPr>
        </a:p>
      </dgm:t>
    </dgm:pt>
    <dgm:pt modelId="{E1725A21-617D-4569-9312-4AE9A2F4515D}" type="parTrans" cxnId="{A105497C-70BB-45CE-A87E-5F4B83A68BAD}">
      <dgm:prSet/>
      <dgm:spPr/>
      <dgm:t>
        <a:bodyPr/>
        <a:lstStyle/>
        <a:p>
          <a:endParaRPr lang="en-GB" sz="2400">
            <a:latin typeface="Comic Sans MS" panose="030F0702030302020204" pitchFamily="66" charset="0"/>
          </a:endParaRPr>
        </a:p>
      </dgm:t>
    </dgm:pt>
    <dgm:pt modelId="{73421BB0-B777-4976-B81C-6FB5ECA9A0C0}" type="sibTrans" cxnId="{A105497C-70BB-45CE-A87E-5F4B83A68BAD}">
      <dgm:prSet/>
      <dgm:spPr/>
      <dgm:t>
        <a:bodyPr/>
        <a:lstStyle/>
        <a:p>
          <a:endParaRPr lang="en-GB" sz="2400">
            <a:latin typeface="Comic Sans MS" panose="030F0702030302020204" pitchFamily="66" charset="0"/>
          </a:endParaRPr>
        </a:p>
      </dgm:t>
    </dgm:pt>
    <dgm:pt modelId="{0DB86CE3-7BEE-4FA7-9073-2AF4A6BCF10E}">
      <dgm:prSet phldrT="[Text]" custT="1"/>
      <dgm:spPr>
        <a:solidFill>
          <a:srgbClr val="002060"/>
        </a:solidFill>
      </dgm:spPr>
      <dgm:t>
        <a:bodyPr/>
        <a:lstStyle/>
        <a:p>
          <a:pPr>
            <a:buFont typeface="+mj-lt"/>
            <a:buAutoNum type="arabicPeriod" startAt="6"/>
          </a:pPr>
          <a:r>
            <a:rPr lang="en-GB" sz="2000" b="1" i="0" dirty="0">
              <a:latin typeface="Comic Sans MS" panose="030F0702030302020204" pitchFamily="66" charset="0"/>
            </a:rPr>
            <a:t>What one step can you take this week to “fan into flame” your gift?</a:t>
          </a:r>
          <a:endParaRPr lang="en-GB" sz="2000" dirty="0">
            <a:latin typeface="Comic Sans MS" panose="030F0702030302020204" pitchFamily="66" charset="0"/>
          </a:endParaRPr>
        </a:p>
      </dgm:t>
    </dgm:pt>
    <dgm:pt modelId="{7829C5B6-3B97-41B4-94CB-5E8396957631}" type="parTrans" cxnId="{B9704958-E2FA-49FE-8229-9720E30A2EBE}">
      <dgm:prSet/>
      <dgm:spPr/>
      <dgm:t>
        <a:bodyPr/>
        <a:lstStyle/>
        <a:p>
          <a:endParaRPr lang="en-GB" sz="2400">
            <a:latin typeface="Comic Sans MS" panose="030F0702030302020204" pitchFamily="66" charset="0"/>
          </a:endParaRPr>
        </a:p>
      </dgm:t>
    </dgm:pt>
    <dgm:pt modelId="{2678745F-D856-45F9-90CD-B9C50F43CAB5}" type="sibTrans" cxnId="{B9704958-E2FA-49FE-8229-9720E30A2EBE}">
      <dgm:prSet/>
      <dgm:spPr/>
      <dgm:t>
        <a:bodyPr/>
        <a:lstStyle/>
        <a:p>
          <a:endParaRPr lang="en-GB" sz="2400">
            <a:latin typeface="Comic Sans MS" panose="030F0702030302020204" pitchFamily="66" charset="0"/>
          </a:endParaRPr>
        </a:p>
      </dgm:t>
    </dgm:pt>
    <dgm:pt modelId="{67BDD826-0E16-4DED-A3FA-0A8900BE26AC}">
      <dgm:prSet custT="1"/>
      <dgm:spPr>
        <a:solidFill>
          <a:schemeClr val="accent6">
            <a:lumMod val="50000"/>
          </a:schemeClr>
        </a:solidFill>
      </dgm:spPr>
      <dgm:t>
        <a:bodyPr/>
        <a:lstStyle/>
        <a:p>
          <a:endParaRPr lang="en-GB" sz="1800" b="0" dirty="0">
            <a:latin typeface="Comic Sans MS" panose="030F0702030302020204" pitchFamily="66" charset="0"/>
          </a:endParaRPr>
        </a:p>
        <a:p>
          <a:r>
            <a:rPr lang="en-GB" sz="1800" b="0" dirty="0">
              <a:latin typeface="Comic Sans MS" panose="030F0702030302020204" pitchFamily="66" charset="0"/>
            </a:rPr>
            <a:t>How can we use our gifts to bless others?</a:t>
          </a:r>
          <a:br>
            <a:rPr lang="en-GB" sz="1800" b="0" dirty="0">
              <a:latin typeface="Comic Sans MS" panose="030F0702030302020204" pitchFamily="66" charset="0"/>
            </a:rPr>
          </a:br>
          <a:br>
            <a:rPr lang="en-GB" sz="1800" b="0" dirty="0">
              <a:latin typeface="Comic Sans MS" panose="030F0702030302020204" pitchFamily="66" charset="0"/>
            </a:rPr>
          </a:br>
          <a:endParaRPr lang="en-GB" sz="1800" dirty="0">
            <a:latin typeface="Comic Sans MS" panose="030F0702030302020204" pitchFamily="66" charset="0"/>
          </a:endParaRPr>
        </a:p>
      </dgm:t>
    </dgm:pt>
    <dgm:pt modelId="{AF3B8B52-56B5-4902-B4C6-C3304006CC71}" type="parTrans" cxnId="{B978C32A-B4EC-4734-BB6F-E38B0B05181B}">
      <dgm:prSet/>
      <dgm:spPr/>
      <dgm:t>
        <a:bodyPr/>
        <a:lstStyle/>
        <a:p>
          <a:endParaRPr lang="en-GB" sz="2400">
            <a:latin typeface="Comic Sans MS" panose="030F0702030302020204" pitchFamily="66" charset="0"/>
          </a:endParaRPr>
        </a:p>
      </dgm:t>
    </dgm:pt>
    <dgm:pt modelId="{30C4AFE8-6F92-419E-A5D9-7217A3668D42}" type="sibTrans" cxnId="{B978C32A-B4EC-4734-BB6F-E38B0B05181B}">
      <dgm:prSet/>
      <dgm:spPr/>
      <dgm:t>
        <a:bodyPr/>
        <a:lstStyle/>
        <a:p>
          <a:endParaRPr lang="en-GB" sz="2400">
            <a:latin typeface="Comic Sans MS" panose="030F0702030302020204" pitchFamily="66" charset="0"/>
          </a:endParaRPr>
        </a:p>
      </dgm:t>
    </dgm:pt>
    <dgm:pt modelId="{F435E728-7CB0-4F75-AD84-0CF8F516D90F}">
      <dgm:prSet/>
      <dgm:spPr/>
      <dgm:t>
        <a:bodyPr/>
        <a:lstStyle/>
        <a:p>
          <a:pPr>
            <a:buNone/>
          </a:pPr>
          <a:endParaRPr lang="en-GB" sz="2400" dirty="0">
            <a:latin typeface="Comic Sans MS" panose="030F0702030302020204" pitchFamily="66" charset="0"/>
          </a:endParaRPr>
        </a:p>
      </dgm:t>
    </dgm:pt>
    <dgm:pt modelId="{3AF6233E-8BAC-4EEF-BDE4-DAAFBC288116}" type="parTrans" cxnId="{8FF2314D-F248-4BE4-ABE1-4BA8FC869872}">
      <dgm:prSet/>
      <dgm:spPr/>
      <dgm:t>
        <a:bodyPr/>
        <a:lstStyle/>
        <a:p>
          <a:endParaRPr lang="en-GB" sz="2400">
            <a:latin typeface="Comic Sans MS" panose="030F0702030302020204" pitchFamily="66" charset="0"/>
          </a:endParaRPr>
        </a:p>
      </dgm:t>
    </dgm:pt>
    <dgm:pt modelId="{4066A147-7A95-47C2-ACC4-37E3C0C271FC}" type="sibTrans" cxnId="{8FF2314D-F248-4BE4-ABE1-4BA8FC869872}">
      <dgm:prSet/>
      <dgm:spPr/>
      <dgm:t>
        <a:bodyPr/>
        <a:lstStyle/>
        <a:p>
          <a:endParaRPr lang="en-GB" sz="2400">
            <a:latin typeface="Comic Sans MS" panose="030F0702030302020204" pitchFamily="66" charset="0"/>
          </a:endParaRPr>
        </a:p>
      </dgm:t>
    </dgm:pt>
    <dgm:pt modelId="{FC5FCA95-8DEC-4766-A552-D59761DF7F0E}">
      <dgm:prSet custT="1"/>
      <dgm:spPr>
        <a:solidFill>
          <a:srgbClr val="C00000"/>
        </a:solidFill>
      </dgm:spPr>
      <dgm:t>
        <a:bodyPr/>
        <a:lstStyle/>
        <a:p>
          <a:pPr>
            <a:buFont typeface="+mj-lt"/>
            <a:buAutoNum type="arabicPeriod" startAt="9"/>
          </a:pPr>
          <a:r>
            <a:rPr lang="en-GB" sz="2000" b="1" i="0" dirty="0">
              <a:latin typeface="Comic Sans MS" panose="030F0702030302020204" pitchFamily="66" charset="0"/>
            </a:rPr>
            <a:t>How can you use your gifts to serve others, even if you feel unqualified or afraid?</a:t>
          </a:r>
          <a:endParaRPr lang="en-GB" sz="2000" b="0" i="0" dirty="0">
            <a:latin typeface="Comic Sans MS" panose="030F0702030302020204" pitchFamily="66" charset="0"/>
          </a:endParaRPr>
        </a:p>
      </dgm:t>
    </dgm:pt>
    <dgm:pt modelId="{AB59284F-E270-4C44-B6EA-2651B77C9126}" type="parTrans" cxnId="{683E6B56-B766-4AB8-B01D-95848EB2A2D2}">
      <dgm:prSet/>
      <dgm:spPr/>
      <dgm:t>
        <a:bodyPr/>
        <a:lstStyle/>
        <a:p>
          <a:endParaRPr lang="en-GB" sz="2400">
            <a:latin typeface="Comic Sans MS" panose="030F0702030302020204" pitchFamily="66" charset="0"/>
          </a:endParaRPr>
        </a:p>
      </dgm:t>
    </dgm:pt>
    <dgm:pt modelId="{A3D043D5-A792-47F5-8C27-783923539D29}" type="sibTrans" cxnId="{683E6B56-B766-4AB8-B01D-95848EB2A2D2}">
      <dgm:prSet/>
      <dgm:spPr/>
      <dgm:t>
        <a:bodyPr/>
        <a:lstStyle/>
        <a:p>
          <a:endParaRPr lang="en-GB" sz="2400">
            <a:latin typeface="Comic Sans MS" panose="030F0702030302020204" pitchFamily="66" charset="0"/>
          </a:endParaRPr>
        </a:p>
      </dgm:t>
    </dgm:pt>
    <dgm:pt modelId="{5433F499-EB2C-4796-91D4-1D74C009D040}" type="pres">
      <dgm:prSet presAssocID="{C27254DC-7B4C-49E3-9988-D12C954AA4FA}" presName="Name0" presStyleCnt="0">
        <dgm:presLayoutVars>
          <dgm:chMax val="1"/>
          <dgm:dir/>
          <dgm:animLvl val="ctr"/>
          <dgm:resizeHandles val="exact"/>
        </dgm:presLayoutVars>
      </dgm:prSet>
      <dgm:spPr/>
    </dgm:pt>
    <dgm:pt modelId="{10A51951-EE56-431D-9CC4-DC7BF8F57AFF}" type="pres">
      <dgm:prSet presAssocID="{2EA3E147-4386-40E4-90FB-E89EEBE67D7E}" presName="centerShape" presStyleLbl="node0" presStyleIdx="0" presStyleCnt="1" custScaleX="50949" custScaleY="73542"/>
      <dgm:spPr/>
    </dgm:pt>
    <dgm:pt modelId="{84C64758-83B4-46C4-A7D2-4157C02FD219}" type="pres">
      <dgm:prSet presAssocID="{B29B35B3-AB6F-4765-AEF3-896F47763D8D}" presName="node" presStyleLbl="node1" presStyleIdx="0" presStyleCnt="6" custScaleX="123826" custRadScaleRad="81142" custRadScaleInc="5369">
        <dgm:presLayoutVars>
          <dgm:bulletEnabled val="1"/>
        </dgm:presLayoutVars>
      </dgm:prSet>
      <dgm:spPr/>
    </dgm:pt>
    <dgm:pt modelId="{EBEAAC3D-37EE-43F8-AB06-B0293EDF4D23}" type="pres">
      <dgm:prSet presAssocID="{B29B35B3-AB6F-4765-AEF3-896F47763D8D}" presName="dummy" presStyleCnt="0"/>
      <dgm:spPr/>
    </dgm:pt>
    <dgm:pt modelId="{D4455A41-96AC-470D-9DDC-3F7D0E478B60}" type="pres">
      <dgm:prSet presAssocID="{E5D6F80B-A3EE-4DB8-9FE1-FB1CF2D52E26}" presName="sibTrans" presStyleLbl="sibTrans2D1" presStyleIdx="0" presStyleCnt="6" custScaleX="102490" custScaleY="112195"/>
      <dgm:spPr/>
    </dgm:pt>
    <dgm:pt modelId="{B806CBC9-391E-405F-8FB5-81C2CED14240}" type="pres">
      <dgm:prSet presAssocID="{A9EEE72F-C285-4474-8B57-CE313CAAAD06}" presName="node" presStyleLbl="node1" presStyleIdx="1" presStyleCnt="6" custScaleX="137690" custScaleY="124001">
        <dgm:presLayoutVars>
          <dgm:bulletEnabled val="1"/>
        </dgm:presLayoutVars>
      </dgm:prSet>
      <dgm:spPr/>
    </dgm:pt>
    <dgm:pt modelId="{35C75CBD-118C-46F8-AC89-3901CCD5174A}" type="pres">
      <dgm:prSet presAssocID="{A9EEE72F-C285-4474-8B57-CE313CAAAD06}" presName="dummy" presStyleCnt="0"/>
      <dgm:spPr/>
    </dgm:pt>
    <dgm:pt modelId="{2A05AEAB-7577-4B51-8AD0-A4AC7D02B4D3}" type="pres">
      <dgm:prSet presAssocID="{F22F3943-700B-4CD9-BCDF-8631FA81BDE8}" presName="sibTrans" presStyleLbl="sibTrans2D1" presStyleIdx="1" presStyleCnt="6" custScaleX="129033" custScaleY="94708" custLinFactNeighborX="736" custLinFactNeighborY="511"/>
      <dgm:spPr/>
    </dgm:pt>
    <dgm:pt modelId="{C2FC5B02-7BAD-4D0B-A828-07D3689606F4}" type="pres">
      <dgm:prSet presAssocID="{67BDD826-0E16-4DED-A3FA-0A8900BE26AC}" presName="node" presStyleLbl="node1" presStyleIdx="2" presStyleCnt="6" custScaleX="117556" custScaleY="106921" custRadScaleRad="104633" custRadScaleInc="-12141">
        <dgm:presLayoutVars>
          <dgm:bulletEnabled val="1"/>
        </dgm:presLayoutVars>
      </dgm:prSet>
      <dgm:spPr/>
    </dgm:pt>
    <dgm:pt modelId="{E8F458C2-34CD-4C49-A7ED-44615E50BE31}" type="pres">
      <dgm:prSet presAssocID="{67BDD826-0E16-4DED-A3FA-0A8900BE26AC}" presName="dummy" presStyleCnt="0"/>
      <dgm:spPr/>
    </dgm:pt>
    <dgm:pt modelId="{B57D84DB-9A89-48B5-B784-0790387C0938}" type="pres">
      <dgm:prSet presAssocID="{30C4AFE8-6F92-419E-A5D9-7217A3668D42}" presName="sibTrans" presStyleLbl="sibTrans2D1" presStyleIdx="2" presStyleCnt="6" custScaleX="114649" custScaleY="110687"/>
      <dgm:spPr/>
    </dgm:pt>
    <dgm:pt modelId="{359D1596-3397-4F65-960C-EE7389A7B153}" type="pres">
      <dgm:prSet presAssocID="{297B2009-AAC5-4356-9888-43628294D860}" presName="node" presStyleLbl="node1" presStyleIdx="3" presStyleCnt="6" custScaleX="151893" custScaleY="128228" custRadScaleRad="94856" custRadScaleInc="-17647">
        <dgm:presLayoutVars>
          <dgm:bulletEnabled val="1"/>
        </dgm:presLayoutVars>
      </dgm:prSet>
      <dgm:spPr/>
    </dgm:pt>
    <dgm:pt modelId="{8059AC5B-9F4E-4E79-B514-FF275D311778}" type="pres">
      <dgm:prSet presAssocID="{297B2009-AAC5-4356-9888-43628294D860}" presName="dummy" presStyleCnt="0"/>
      <dgm:spPr/>
    </dgm:pt>
    <dgm:pt modelId="{5992704F-5B4E-4A05-9405-D3E31133AC37}" type="pres">
      <dgm:prSet presAssocID="{73421BB0-B777-4976-B81C-6FB5ECA9A0C0}" presName="sibTrans" presStyleLbl="sibTrans2D1" presStyleIdx="3" presStyleCnt="6" custScaleX="101041" custScaleY="108819"/>
      <dgm:spPr/>
    </dgm:pt>
    <dgm:pt modelId="{CE8DEE88-9ECA-408E-93C7-E6C7C5BC50D5}" type="pres">
      <dgm:prSet presAssocID="{FC5FCA95-8DEC-4766-A552-D59761DF7F0E}" presName="node" presStyleLbl="node1" presStyleIdx="4" presStyleCnt="6" custScaleX="161040" custScaleY="152226" custRadScaleRad="109912" custRadScaleInc="4031">
        <dgm:presLayoutVars>
          <dgm:bulletEnabled val="1"/>
        </dgm:presLayoutVars>
      </dgm:prSet>
      <dgm:spPr/>
    </dgm:pt>
    <dgm:pt modelId="{79805413-4430-4291-B1DB-49B5CF5B60CB}" type="pres">
      <dgm:prSet presAssocID="{FC5FCA95-8DEC-4766-A552-D59761DF7F0E}" presName="dummy" presStyleCnt="0"/>
      <dgm:spPr/>
    </dgm:pt>
    <dgm:pt modelId="{C3C8F5F5-265A-44F5-AAE9-1C6C146F57E6}" type="pres">
      <dgm:prSet presAssocID="{A3D043D5-A792-47F5-8C27-783923539D29}" presName="sibTrans" presStyleLbl="sibTrans2D1" presStyleIdx="4" presStyleCnt="6" custScaleX="113870"/>
      <dgm:spPr/>
    </dgm:pt>
    <dgm:pt modelId="{0E701B00-F933-4ADD-B7FA-8013021AF265}" type="pres">
      <dgm:prSet presAssocID="{0DB86CE3-7BEE-4FA7-9073-2AF4A6BCF10E}" presName="node" presStyleLbl="node1" presStyleIdx="5" presStyleCnt="6" custScaleX="158243" custScaleY="131295" custRadScaleRad="102531" custRadScaleInc="-24076">
        <dgm:presLayoutVars>
          <dgm:bulletEnabled val="1"/>
        </dgm:presLayoutVars>
      </dgm:prSet>
      <dgm:spPr/>
    </dgm:pt>
    <dgm:pt modelId="{2A5BF0D8-0174-489E-8C1F-2934DAE4CE25}" type="pres">
      <dgm:prSet presAssocID="{0DB86CE3-7BEE-4FA7-9073-2AF4A6BCF10E}" presName="dummy" presStyleCnt="0"/>
      <dgm:spPr/>
    </dgm:pt>
    <dgm:pt modelId="{AB2A6617-721B-4174-8057-701DC1C595DE}" type="pres">
      <dgm:prSet presAssocID="{2678745F-D856-45F9-90CD-B9C50F43CAB5}" presName="sibTrans" presStyleLbl="sibTrans2D1" presStyleIdx="5" presStyleCnt="6" custScaleX="108354" custScaleY="111841"/>
      <dgm:spPr/>
    </dgm:pt>
  </dgm:ptLst>
  <dgm:cxnLst>
    <dgm:cxn modelId="{796CED04-5B63-458C-9CF6-B59E898C04B5}" type="presOf" srcId="{297B2009-AAC5-4356-9888-43628294D860}" destId="{359D1596-3397-4F65-960C-EE7389A7B153}" srcOrd="0" destOrd="0" presId="urn:microsoft.com/office/officeart/2005/8/layout/radial6"/>
    <dgm:cxn modelId="{B978C32A-B4EC-4734-BB6F-E38B0B05181B}" srcId="{2EA3E147-4386-40E4-90FB-E89EEBE67D7E}" destId="{67BDD826-0E16-4DED-A3FA-0A8900BE26AC}" srcOrd="2" destOrd="0" parTransId="{AF3B8B52-56B5-4902-B4C6-C3304006CC71}" sibTransId="{30C4AFE8-6F92-419E-A5D9-7217A3668D42}"/>
    <dgm:cxn modelId="{8FF2314D-F248-4BE4-ABE1-4BA8FC869872}" srcId="{C27254DC-7B4C-49E3-9988-D12C954AA4FA}" destId="{F435E728-7CB0-4F75-AD84-0CF8F516D90F}" srcOrd="1" destOrd="0" parTransId="{3AF6233E-8BAC-4EEF-BDE4-DAAFBC288116}" sibTransId="{4066A147-7A95-47C2-ACC4-37E3C0C271FC}"/>
    <dgm:cxn modelId="{683E6B56-B766-4AB8-B01D-95848EB2A2D2}" srcId="{2EA3E147-4386-40E4-90FB-E89EEBE67D7E}" destId="{FC5FCA95-8DEC-4766-A552-D59761DF7F0E}" srcOrd="4" destOrd="0" parTransId="{AB59284F-E270-4C44-B6EA-2651B77C9126}" sibTransId="{A3D043D5-A792-47F5-8C27-783923539D29}"/>
    <dgm:cxn modelId="{9A9B2257-70A6-4391-B8C5-7C38903AAE4F}" type="presOf" srcId="{2678745F-D856-45F9-90CD-B9C50F43CAB5}" destId="{AB2A6617-721B-4174-8057-701DC1C595DE}" srcOrd="0" destOrd="0" presId="urn:microsoft.com/office/officeart/2005/8/layout/radial6"/>
    <dgm:cxn modelId="{B9704958-E2FA-49FE-8229-9720E30A2EBE}" srcId="{2EA3E147-4386-40E4-90FB-E89EEBE67D7E}" destId="{0DB86CE3-7BEE-4FA7-9073-2AF4A6BCF10E}" srcOrd="5" destOrd="0" parTransId="{7829C5B6-3B97-41B4-94CB-5E8396957631}" sibTransId="{2678745F-D856-45F9-90CD-B9C50F43CAB5}"/>
    <dgm:cxn modelId="{99AB335A-99CC-40A4-91AA-72DE7314CC76}" srcId="{2EA3E147-4386-40E4-90FB-E89EEBE67D7E}" destId="{A9EEE72F-C285-4474-8B57-CE313CAAAD06}" srcOrd="1" destOrd="0" parTransId="{1C5FFFED-DFC4-488B-80ED-B30BDFB25600}" sibTransId="{F22F3943-700B-4CD9-BCDF-8631FA81BDE8}"/>
    <dgm:cxn modelId="{A105497C-70BB-45CE-A87E-5F4B83A68BAD}" srcId="{2EA3E147-4386-40E4-90FB-E89EEBE67D7E}" destId="{297B2009-AAC5-4356-9888-43628294D860}" srcOrd="3" destOrd="0" parTransId="{E1725A21-617D-4569-9312-4AE9A2F4515D}" sibTransId="{73421BB0-B777-4976-B81C-6FB5ECA9A0C0}"/>
    <dgm:cxn modelId="{89A5E380-DCF9-4494-BB11-A1265A3B60C3}" type="presOf" srcId="{E5D6F80B-A3EE-4DB8-9FE1-FB1CF2D52E26}" destId="{D4455A41-96AC-470D-9DDC-3F7D0E478B60}" srcOrd="0" destOrd="0" presId="urn:microsoft.com/office/officeart/2005/8/layout/radial6"/>
    <dgm:cxn modelId="{2D75FF89-E3FA-4BE8-B73E-CA0BB7B2AC98}" srcId="{C27254DC-7B4C-49E3-9988-D12C954AA4FA}" destId="{2EA3E147-4386-40E4-90FB-E89EEBE67D7E}" srcOrd="0" destOrd="0" parTransId="{7BEA29BE-3C35-49CA-A1B6-204871DDEEDC}" sibTransId="{D507F3E7-3474-4416-B126-A0257784F8A3}"/>
    <dgm:cxn modelId="{C3ADB790-616A-4B94-8403-EEEE39131DE1}" type="presOf" srcId="{73421BB0-B777-4976-B81C-6FB5ECA9A0C0}" destId="{5992704F-5B4E-4A05-9405-D3E31133AC37}" srcOrd="0" destOrd="0" presId="urn:microsoft.com/office/officeart/2005/8/layout/radial6"/>
    <dgm:cxn modelId="{E9FD5EA2-798E-47B3-BDE5-8D3C26D82335}" type="presOf" srcId="{A9EEE72F-C285-4474-8B57-CE313CAAAD06}" destId="{B806CBC9-391E-405F-8FB5-81C2CED14240}" srcOrd="0" destOrd="0" presId="urn:microsoft.com/office/officeart/2005/8/layout/radial6"/>
    <dgm:cxn modelId="{2EC9AEA2-B027-4673-8A66-F9B621D3592A}" type="presOf" srcId="{0DB86CE3-7BEE-4FA7-9073-2AF4A6BCF10E}" destId="{0E701B00-F933-4ADD-B7FA-8013021AF265}" srcOrd="0" destOrd="0" presId="urn:microsoft.com/office/officeart/2005/8/layout/radial6"/>
    <dgm:cxn modelId="{00CE93B2-44CA-4EEE-866F-0F644514E705}" type="presOf" srcId="{30C4AFE8-6F92-419E-A5D9-7217A3668D42}" destId="{B57D84DB-9A89-48B5-B784-0790387C0938}" srcOrd="0" destOrd="0" presId="urn:microsoft.com/office/officeart/2005/8/layout/radial6"/>
    <dgm:cxn modelId="{339D31B3-F214-4A88-8E4E-BB4A4BEA65BA}" srcId="{2EA3E147-4386-40E4-90FB-E89EEBE67D7E}" destId="{B29B35B3-AB6F-4765-AEF3-896F47763D8D}" srcOrd="0" destOrd="0" parTransId="{38B708C8-D980-43AC-8C82-F6EFF681BDC9}" sibTransId="{E5D6F80B-A3EE-4DB8-9FE1-FB1CF2D52E26}"/>
    <dgm:cxn modelId="{ABC65ED2-FD7E-4965-9E78-C367107B769E}" type="presOf" srcId="{67BDD826-0E16-4DED-A3FA-0A8900BE26AC}" destId="{C2FC5B02-7BAD-4D0B-A828-07D3689606F4}" srcOrd="0" destOrd="0" presId="urn:microsoft.com/office/officeart/2005/8/layout/radial6"/>
    <dgm:cxn modelId="{5EA540D6-26E6-451C-B513-1AB54C8CC4B9}" type="presOf" srcId="{C27254DC-7B4C-49E3-9988-D12C954AA4FA}" destId="{5433F499-EB2C-4796-91D4-1D74C009D040}" srcOrd="0" destOrd="0" presId="urn:microsoft.com/office/officeart/2005/8/layout/radial6"/>
    <dgm:cxn modelId="{BFEE43D7-C64C-4220-9A22-B8B79D1631B0}" type="presOf" srcId="{B29B35B3-AB6F-4765-AEF3-896F47763D8D}" destId="{84C64758-83B4-46C4-A7D2-4157C02FD219}" srcOrd="0" destOrd="0" presId="urn:microsoft.com/office/officeart/2005/8/layout/radial6"/>
    <dgm:cxn modelId="{E61EF8DA-CA6F-4B87-89AD-305739366560}" type="presOf" srcId="{F22F3943-700B-4CD9-BCDF-8631FA81BDE8}" destId="{2A05AEAB-7577-4B51-8AD0-A4AC7D02B4D3}" srcOrd="0" destOrd="0" presId="urn:microsoft.com/office/officeart/2005/8/layout/radial6"/>
    <dgm:cxn modelId="{C45163DE-7461-4A7D-A9F4-EDD2D6485938}" type="presOf" srcId="{2EA3E147-4386-40E4-90FB-E89EEBE67D7E}" destId="{10A51951-EE56-431D-9CC4-DC7BF8F57AFF}" srcOrd="0" destOrd="0" presId="urn:microsoft.com/office/officeart/2005/8/layout/radial6"/>
    <dgm:cxn modelId="{E644B1E7-55CF-4AD8-985E-E4FC1D344FB0}" type="presOf" srcId="{FC5FCA95-8DEC-4766-A552-D59761DF7F0E}" destId="{CE8DEE88-9ECA-408E-93C7-E6C7C5BC50D5}" srcOrd="0" destOrd="0" presId="urn:microsoft.com/office/officeart/2005/8/layout/radial6"/>
    <dgm:cxn modelId="{D335D8EC-9481-4C8E-8768-B61B2AD9FDC1}" type="presOf" srcId="{A3D043D5-A792-47F5-8C27-783923539D29}" destId="{C3C8F5F5-265A-44F5-AAE9-1C6C146F57E6}" srcOrd="0" destOrd="0" presId="urn:microsoft.com/office/officeart/2005/8/layout/radial6"/>
    <dgm:cxn modelId="{A7E760D1-C0EB-48DC-878C-61F97FC0001B}" type="presParOf" srcId="{5433F499-EB2C-4796-91D4-1D74C009D040}" destId="{10A51951-EE56-431D-9CC4-DC7BF8F57AFF}" srcOrd="0" destOrd="0" presId="urn:microsoft.com/office/officeart/2005/8/layout/radial6"/>
    <dgm:cxn modelId="{12E11897-C5A1-48A3-B46E-F67796555B3F}" type="presParOf" srcId="{5433F499-EB2C-4796-91D4-1D74C009D040}" destId="{84C64758-83B4-46C4-A7D2-4157C02FD219}" srcOrd="1" destOrd="0" presId="urn:microsoft.com/office/officeart/2005/8/layout/radial6"/>
    <dgm:cxn modelId="{E6AFC38D-D6D5-48ED-8C7D-305D76DDC606}" type="presParOf" srcId="{5433F499-EB2C-4796-91D4-1D74C009D040}" destId="{EBEAAC3D-37EE-43F8-AB06-B0293EDF4D23}" srcOrd="2" destOrd="0" presId="urn:microsoft.com/office/officeart/2005/8/layout/radial6"/>
    <dgm:cxn modelId="{D58BD253-A72A-487A-908E-4F338738088C}" type="presParOf" srcId="{5433F499-EB2C-4796-91D4-1D74C009D040}" destId="{D4455A41-96AC-470D-9DDC-3F7D0E478B60}" srcOrd="3" destOrd="0" presId="urn:microsoft.com/office/officeart/2005/8/layout/radial6"/>
    <dgm:cxn modelId="{6340A89F-2DDD-4543-A22B-473BA00C470E}" type="presParOf" srcId="{5433F499-EB2C-4796-91D4-1D74C009D040}" destId="{B806CBC9-391E-405F-8FB5-81C2CED14240}" srcOrd="4" destOrd="0" presId="urn:microsoft.com/office/officeart/2005/8/layout/radial6"/>
    <dgm:cxn modelId="{CF202C92-410B-40FB-89E3-DBD1DEA3F5C8}" type="presParOf" srcId="{5433F499-EB2C-4796-91D4-1D74C009D040}" destId="{35C75CBD-118C-46F8-AC89-3901CCD5174A}" srcOrd="5" destOrd="0" presId="urn:microsoft.com/office/officeart/2005/8/layout/radial6"/>
    <dgm:cxn modelId="{6443A11F-57B1-4F39-8463-ABD1003F2DEE}" type="presParOf" srcId="{5433F499-EB2C-4796-91D4-1D74C009D040}" destId="{2A05AEAB-7577-4B51-8AD0-A4AC7D02B4D3}" srcOrd="6" destOrd="0" presId="urn:microsoft.com/office/officeart/2005/8/layout/radial6"/>
    <dgm:cxn modelId="{D4B16ACC-6D7A-4584-9F77-FE8D00EB085E}" type="presParOf" srcId="{5433F499-EB2C-4796-91D4-1D74C009D040}" destId="{C2FC5B02-7BAD-4D0B-A828-07D3689606F4}" srcOrd="7" destOrd="0" presId="urn:microsoft.com/office/officeart/2005/8/layout/radial6"/>
    <dgm:cxn modelId="{2193EDBF-DF15-4E9C-B2C5-8FBE86AA4FE8}" type="presParOf" srcId="{5433F499-EB2C-4796-91D4-1D74C009D040}" destId="{E8F458C2-34CD-4C49-A7ED-44615E50BE31}" srcOrd="8" destOrd="0" presId="urn:microsoft.com/office/officeart/2005/8/layout/radial6"/>
    <dgm:cxn modelId="{A40B0BF0-58CD-4540-9B6A-5D8541E9EF65}" type="presParOf" srcId="{5433F499-EB2C-4796-91D4-1D74C009D040}" destId="{B57D84DB-9A89-48B5-B784-0790387C0938}" srcOrd="9" destOrd="0" presId="urn:microsoft.com/office/officeart/2005/8/layout/radial6"/>
    <dgm:cxn modelId="{116F406B-3C11-4353-B91C-24410C07DB90}" type="presParOf" srcId="{5433F499-EB2C-4796-91D4-1D74C009D040}" destId="{359D1596-3397-4F65-960C-EE7389A7B153}" srcOrd="10" destOrd="0" presId="urn:microsoft.com/office/officeart/2005/8/layout/radial6"/>
    <dgm:cxn modelId="{D51D2DDD-A6CC-4CF2-BF9F-A690E65EBCDB}" type="presParOf" srcId="{5433F499-EB2C-4796-91D4-1D74C009D040}" destId="{8059AC5B-9F4E-4E79-B514-FF275D311778}" srcOrd="11" destOrd="0" presId="urn:microsoft.com/office/officeart/2005/8/layout/radial6"/>
    <dgm:cxn modelId="{324F3E6E-1431-42A3-9E92-099A7CDB6AED}" type="presParOf" srcId="{5433F499-EB2C-4796-91D4-1D74C009D040}" destId="{5992704F-5B4E-4A05-9405-D3E31133AC37}" srcOrd="12" destOrd="0" presId="urn:microsoft.com/office/officeart/2005/8/layout/radial6"/>
    <dgm:cxn modelId="{8CD481DC-2D8D-496D-8AA4-BF71CFB73EC5}" type="presParOf" srcId="{5433F499-EB2C-4796-91D4-1D74C009D040}" destId="{CE8DEE88-9ECA-408E-93C7-E6C7C5BC50D5}" srcOrd="13" destOrd="0" presId="urn:microsoft.com/office/officeart/2005/8/layout/radial6"/>
    <dgm:cxn modelId="{9EBD6174-A5AF-4CF4-9738-37831DEAA7FD}" type="presParOf" srcId="{5433F499-EB2C-4796-91D4-1D74C009D040}" destId="{79805413-4430-4291-B1DB-49B5CF5B60CB}" srcOrd="14" destOrd="0" presId="urn:microsoft.com/office/officeart/2005/8/layout/radial6"/>
    <dgm:cxn modelId="{3BB9B9E1-470C-4888-86F7-6C7E3031291E}" type="presParOf" srcId="{5433F499-EB2C-4796-91D4-1D74C009D040}" destId="{C3C8F5F5-265A-44F5-AAE9-1C6C146F57E6}" srcOrd="15" destOrd="0" presId="urn:microsoft.com/office/officeart/2005/8/layout/radial6"/>
    <dgm:cxn modelId="{23B05870-F095-4706-85D0-33C43F13F245}" type="presParOf" srcId="{5433F499-EB2C-4796-91D4-1D74C009D040}" destId="{0E701B00-F933-4ADD-B7FA-8013021AF265}" srcOrd="16" destOrd="0" presId="urn:microsoft.com/office/officeart/2005/8/layout/radial6"/>
    <dgm:cxn modelId="{523F02DF-6634-44C5-9888-3C2562369889}" type="presParOf" srcId="{5433F499-EB2C-4796-91D4-1D74C009D040}" destId="{2A5BF0D8-0174-489E-8C1F-2934DAE4CE25}" srcOrd="17" destOrd="0" presId="urn:microsoft.com/office/officeart/2005/8/layout/radial6"/>
    <dgm:cxn modelId="{1CC221F6-BAC5-4823-A91B-31907DD41310}" type="presParOf" srcId="{5433F499-EB2C-4796-91D4-1D74C009D040}" destId="{AB2A6617-721B-4174-8057-701DC1C595DE}" srcOrd="18"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BDCBDB-4AC7-4A7C-B1EF-6BBA1F18DAD9}" type="doc">
      <dgm:prSet loTypeId="urn:diagrams.loki3.com/BracketList" loCatId="list" qsTypeId="urn:microsoft.com/office/officeart/2005/8/quickstyle/simple1" qsCatId="simple" csTypeId="urn:microsoft.com/office/officeart/2005/8/colors/accent1_2" csCatId="accent1" phldr="1"/>
      <dgm:spPr/>
      <dgm:t>
        <a:bodyPr/>
        <a:lstStyle/>
        <a:p>
          <a:endParaRPr lang="en-GB"/>
        </a:p>
      </dgm:t>
    </dgm:pt>
    <dgm:pt modelId="{97A0D519-5F96-4EA2-9D79-4BBF1C2FD92A}">
      <dgm:prSet phldrT="[Text]" custT="1"/>
      <dgm:spPr/>
      <dgm:t>
        <a:bodyPr/>
        <a:lstStyle/>
        <a:p>
          <a:r>
            <a:rPr lang="en-GB" sz="2400" b="1" dirty="0">
              <a:solidFill>
                <a:schemeClr val="bg1"/>
              </a:solidFill>
            </a:rPr>
            <a:t>TAKEAWAY 1</a:t>
          </a:r>
        </a:p>
      </dgm:t>
    </dgm:pt>
    <dgm:pt modelId="{A1DCFD25-6006-4C34-966F-79E127630F12}" type="parTrans" cxnId="{21B6395B-996E-4DF9-8DE4-548669411544}">
      <dgm:prSet/>
      <dgm:spPr/>
      <dgm:t>
        <a:bodyPr/>
        <a:lstStyle/>
        <a:p>
          <a:endParaRPr lang="en-GB" sz="2800"/>
        </a:p>
      </dgm:t>
    </dgm:pt>
    <dgm:pt modelId="{6DD751BE-8BA5-4C9C-A2DB-3AA8D17E1AA3}" type="sibTrans" cxnId="{21B6395B-996E-4DF9-8DE4-548669411544}">
      <dgm:prSet/>
      <dgm:spPr/>
      <dgm:t>
        <a:bodyPr/>
        <a:lstStyle/>
        <a:p>
          <a:endParaRPr lang="en-GB" sz="2800"/>
        </a:p>
      </dgm:t>
    </dgm:pt>
    <dgm:pt modelId="{D461EC39-D717-4FC0-8B7B-65A3466238F8}">
      <dgm:prSet phldrT="[Text]" custT="1"/>
      <dgm:spPr>
        <a:solidFill>
          <a:schemeClr val="accent1">
            <a:lumMod val="60000"/>
            <a:lumOff val="40000"/>
          </a:schemeClr>
        </a:solidFill>
      </dgm:spPr>
      <dgm:t>
        <a:bodyPr/>
        <a:lstStyle/>
        <a:p>
          <a:r>
            <a:rPr lang="en-GB" sz="3200" b="0" i="1" dirty="0">
              <a:solidFill>
                <a:srgbClr val="424242"/>
              </a:solidFill>
              <a:effectLst/>
              <a:latin typeface="Segoe Sans"/>
            </a:rPr>
            <a:t>Don’t let your potential fade. Keep working on your strengths and passions and let them shine. </a:t>
          </a:r>
          <a:endParaRPr lang="en-GB" sz="3200" dirty="0"/>
        </a:p>
      </dgm:t>
    </dgm:pt>
    <dgm:pt modelId="{AED5F712-ECA7-4019-B548-938D2EDF091C}" type="parTrans" cxnId="{1442BA54-205D-4CBF-BF5E-4D8CA78BFB02}">
      <dgm:prSet/>
      <dgm:spPr/>
      <dgm:t>
        <a:bodyPr/>
        <a:lstStyle/>
        <a:p>
          <a:endParaRPr lang="en-GB" sz="2800"/>
        </a:p>
      </dgm:t>
    </dgm:pt>
    <dgm:pt modelId="{E826CA5C-2C53-4577-AA9E-111D346571D3}" type="sibTrans" cxnId="{1442BA54-205D-4CBF-BF5E-4D8CA78BFB02}">
      <dgm:prSet/>
      <dgm:spPr/>
      <dgm:t>
        <a:bodyPr/>
        <a:lstStyle/>
        <a:p>
          <a:endParaRPr lang="en-GB" sz="2800"/>
        </a:p>
      </dgm:t>
    </dgm:pt>
    <dgm:pt modelId="{53EFDA1D-6088-456A-87D4-76A3ECD3D38E}">
      <dgm:prSet phldrT="[Text]" custT="1"/>
      <dgm:spPr/>
      <dgm:t>
        <a:bodyPr/>
        <a:lstStyle/>
        <a:p>
          <a:r>
            <a:rPr lang="en-GB" sz="2400" b="1" dirty="0">
              <a:solidFill>
                <a:schemeClr val="bg1"/>
              </a:solidFill>
            </a:rPr>
            <a:t>TAKEAWAY 2</a:t>
          </a:r>
        </a:p>
      </dgm:t>
    </dgm:pt>
    <dgm:pt modelId="{0068EC61-A886-4FA7-ADC0-799E6DA375A4}" type="parTrans" cxnId="{5CB1D807-31DB-4A05-8736-8D4FC801E41E}">
      <dgm:prSet/>
      <dgm:spPr/>
      <dgm:t>
        <a:bodyPr/>
        <a:lstStyle/>
        <a:p>
          <a:endParaRPr lang="en-GB" sz="2800"/>
        </a:p>
      </dgm:t>
    </dgm:pt>
    <dgm:pt modelId="{F0D4E944-FB21-499F-8462-EB4E3E806B66}" type="sibTrans" cxnId="{5CB1D807-31DB-4A05-8736-8D4FC801E41E}">
      <dgm:prSet/>
      <dgm:spPr/>
      <dgm:t>
        <a:bodyPr/>
        <a:lstStyle/>
        <a:p>
          <a:endParaRPr lang="en-GB" sz="2800"/>
        </a:p>
      </dgm:t>
    </dgm:pt>
    <dgm:pt modelId="{458A7702-734E-42D9-9BC3-D9EBE8DCDC49}">
      <dgm:prSet custT="1"/>
      <dgm:spPr>
        <a:solidFill>
          <a:schemeClr val="accent5">
            <a:lumMod val="40000"/>
            <a:lumOff val="60000"/>
          </a:schemeClr>
        </a:solidFill>
      </dgm:spPr>
      <dgm:t>
        <a:bodyPr/>
        <a:lstStyle/>
        <a:p>
          <a:r>
            <a:rPr lang="en-GB" sz="3200" b="1" i="0" dirty="0">
              <a:solidFill>
                <a:srgbClr val="424242"/>
              </a:solidFill>
              <a:effectLst/>
              <a:latin typeface="Segoe Sans"/>
            </a:rPr>
            <a:t>Everyone has gifts or talents</a:t>
          </a:r>
          <a:r>
            <a:rPr lang="en-GB" sz="3200" b="0" i="0" dirty="0">
              <a:solidFill>
                <a:srgbClr val="424242"/>
              </a:solidFill>
              <a:effectLst/>
              <a:latin typeface="Segoe Sans"/>
            </a:rPr>
            <a:t>—things that make them unique. </a:t>
          </a:r>
          <a:r>
            <a:rPr lang="en-GB" sz="3200" i="1" dirty="0">
              <a:solidFill>
                <a:srgbClr val="424242"/>
              </a:solidFill>
              <a:latin typeface="Segoe Sans"/>
            </a:rPr>
            <a:t>You have something valuable inside you. Don’t let it go to waste—grow it, share it, and let it make a difference.</a:t>
          </a:r>
          <a:endParaRPr lang="en-GB" sz="3200" b="0" i="0" dirty="0">
            <a:solidFill>
              <a:srgbClr val="424242"/>
            </a:solidFill>
            <a:effectLst/>
            <a:latin typeface="Segoe Sans"/>
          </a:endParaRPr>
        </a:p>
      </dgm:t>
    </dgm:pt>
    <dgm:pt modelId="{328E366A-DF2A-4DA5-A4FC-BB0906B39F9C}" type="parTrans" cxnId="{A6946BF7-0A78-460E-AA4B-0E54BA1D3CC1}">
      <dgm:prSet/>
      <dgm:spPr/>
      <dgm:t>
        <a:bodyPr/>
        <a:lstStyle/>
        <a:p>
          <a:endParaRPr lang="en-GB" sz="2800"/>
        </a:p>
      </dgm:t>
    </dgm:pt>
    <dgm:pt modelId="{4EBEE579-D5DA-4387-8D1A-8DAF23CB8D29}" type="sibTrans" cxnId="{A6946BF7-0A78-460E-AA4B-0E54BA1D3CC1}">
      <dgm:prSet/>
      <dgm:spPr/>
      <dgm:t>
        <a:bodyPr/>
        <a:lstStyle/>
        <a:p>
          <a:endParaRPr lang="en-GB" sz="2800"/>
        </a:p>
      </dgm:t>
    </dgm:pt>
    <dgm:pt modelId="{C124BB42-C98C-4FE3-B228-1320909FD291}" type="pres">
      <dgm:prSet presAssocID="{C4BDCBDB-4AC7-4A7C-B1EF-6BBA1F18DAD9}" presName="Name0" presStyleCnt="0">
        <dgm:presLayoutVars>
          <dgm:dir/>
          <dgm:animLvl val="lvl"/>
          <dgm:resizeHandles val="exact"/>
        </dgm:presLayoutVars>
      </dgm:prSet>
      <dgm:spPr/>
    </dgm:pt>
    <dgm:pt modelId="{7ACA9860-0DD5-45E5-B99F-EB04256C5367}" type="pres">
      <dgm:prSet presAssocID="{97A0D519-5F96-4EA2-9D79-4BBF1C2FD92A}" presName="linNode" presStyleCnt="0"/>
      <dgm:spPr/>
    </dgm:pt>
    <dgm:pt modelId="{E6FFCBCA-618B-402F-8177-B13C5F5483DE}" type="pres">
      <dgm:prSet presAssocID="{97A0D519-5F96-4EA2-9D79-4BBF1C2FD92A}" presName="parTx" presStyleLbl="revTx" presStyleIdx="0" presStyleCnt="2">
        <dgm:presLayoutVars>
          <dgm:chMax val="1"/>
          <dgm:bulletEnabled val="1"/>
        </dgm:presLayoutVars>
      </dgm:prSet>
      <dgm:spPr/>
    </dgm:pt>
    <dgm:pt modelId="{E21ADDBA-4303-45D3-8667-8804E29FF542}" type="pres">
      <dgm:prSet presAssocID="{97A0D519-5F96-4EA2-9D79-4BBF1C2FD92A}" presName="bracket" presStyleLbl="parChTrans1D1" presStyleIdx="0" presStyleCnt="2"/>
      <dgm:spPr/>
    </dgm:pt>
    <dgm:pt modelId="{8B4EF18A-30BE-4BE6-B12B-9D2910D55870}" type="pres">
      <dgm:prSet presAssocID="{97A0D519-5F96-4EA2-9D79-4BBF1C2FD92A}" presName="spH" presStyleCnt="0"/>
      <dgm:spPr/>
    </dgm:pt>
    <dgm:pt modelId="{155AB79D-B915-4F56-88FA-8EF1C1D60AB8}" type="pres">
      <dgm:prSet presAssocID="{97A0D519-5F96-4EA2-9D79-4BBF1C2FD92A}" presName="desTx" presStyleLbl="node1" presStyleIdx="0" presStyleCnt="2" custScaleY="98029" custLinFactNeighborX="-44131" custLinFactNeighborY="-1137">
        <dgm:presLayoutVars>
          <dgm:bulletEnabled val="1"/>
        </dgm:presLayoutVars>
      </dgm:prSet>
      <dgm:spPr/>
    </dgm:pt>
    <dgm:pt modelId="{C3248043-672F-445A-9C30-C0E1E1068E8C}" type="pres">
      <dgm:prSet presAssocID="{6DD751BE-8BA5-4C9C-A2DB-3AA8D17E1AA3}" presName="spV" presStyleCnt="0"/>
      <dgm:spPr/>
    </dgm:pt>
    <dgm:pt modelId="{F8CD8130-FBF6-4B6B-B361-7C7AE1150B46}" type="pres">
      <dgm:prSet presAssocID="{53EFDA1D-6088-456A-87D4-76A3ECD3D38E}" presName="linNode" presStyleCnt="0"/>
      <dgm:spPr/>
    </dgm:pt>
    <dgm:pt modelId="{1ED0796A-C1CD-49E3-8C73-DAA06C58CB25}" type="pres">
      <dgm:prSet presAssocID="{53EFDA1D-6088-456A-87D4-76A3ECD3D38E}" presName="parTx" presStyleLbl="revTx" presStyleIdx="1" presStyleCnt="2" custScaleX="108776">
        <dgm:presLayoutVars>
          <dgm:chMax val="1"/>
          <dgm:bulletEnabled val="1"/>
        </dgm:presLayoutVars>
      </dgm:prSet>
      <dgm:spPr/>
    </dgm:pt>
    <dgm:pt modelId="{55DA6778-5FCC-4088-8DAA-901487440B75}" type="pres">
      <dgm:prSet presAssocID="{53EFDA1D-6088-456A-87D4-76A3ECD3D38E}" presName="bracket" presStyleLbl="parChTrans1D1" presStyleIdx="1" presStyleCnt="2"/>
      <dgm:spPr/>
    </dgm:pt>
    <dgm:pt modelId="{E2128232-7DD9-4ADD-A5CB-B761A91B227F}" type="pres">
      <dgm:prSet presAssocID="{53EFDA1D-6088-456A-87D4-76A3ECD3D38E}" presName="spH" presStyleCnt="0"/>
      <dgm:spPr/>
    </dgm:pt>
    <dgm:pt modelId="{CF6C2F25-C215-4365-BF46-A241282808E3}" type="pres">
      <dgm:prSet presAssocID="{53EFDA1D-6088-456A-87D4-76A3ECD3D38E}" presName="desTx" presStyleLbl="node1" presStyleIdx="1" presStyleCnt="2" custScaleX="116222" custScaleY="106375" custLinFactNeighborX="49013" custLinFactNeighborY="9429">
        <dgm:presLayoutVars>
          <dgm:bulletEnabled val="1"/>
        </dgm:presLayoutVars>
      </dgm:prSet>
      <dgm:spPr/>
    </dgm:pt>
  </dgm:ptLst>
  <dgm:cxnLst>
    <dgm:cxn modelId="{5CB1D807-31DB-4A05-8736-8D4FC801E41E}" srcId="{C4BDCBDB-4AC7-4A7C-B1EF-6BBA1F18DAD9}" destId="{53EFDA1D-6088-456A-87D4-76A3ECD3D38E}" srcOrd="1" destOrd="0" parTransId="{0068EC61-A886-4FA7-ADC0-799E6DA375A4}" sibTransId="{F0D4E944-FB21-499F-8462-EB4E3E806B66}"/>
    <dgm:cxn modelId="{21B6395B-996E-4DF9-8DE4-548669411544}" srcId="{C4BDCBDB-4AC7-4A7C-B1EF-6BBA1F18DAD9}" destId="{97A0D519-5F96-4EA2-9D79-4BBF1C2FD92A}" srcOrd="0" destOrd="0" parTransId="{A1DCFD25-6006-4C34-966F-79E127630F12}" sibTransId="{6DD751BE-8BA5-4C9C-A2DB-3AA8D17E1AA3}"/>
    <dgm:cxn modelId="{9CF5894B-F9C7-47A6-B328-5311A00AD853}" type="presOf" srcId="{458A7702-734E-42D9-9BC3-D9EBE8DCDC49}" destId="{CF6C2F25-C215-4365-BF46-A241282808E3}" srcOrd="0" destOrd="0" presId="urn:diagrams.loki3.com/BracketList"/>
    <dgm:cxn modelId="{1442BA54-205D-4CBF-BF5E-4D8CA78BFB02}" srcId="{97A0D519-5F96-4EA2-9D79-4BBF1C2FD92A}" destId="{D461EC39-D717-4FC0-8B7B-65A3466238F8}" srcOrd="0" destOrd="0" parTransId="{AED5F712-ECA7-4019-B548-938D2EDF091C}" sibTransId="{E826CA5C-2C53-4577-AA9E-111D346571D3}"/>
    <dgm:cxn modelId="{126BF8BF-64B4-43A9-B81B-754BEF9FC1F7}" type="presOf" srcId="{97A0D519-5F96-4EA2-9D79-4BBF1C2FD92A}" destId="{E6FFCBCA-618B-402F-8177-B13C5F5483DE}" srcOrd="0" destOrd="0" presId="urn:diagrams.loki3.com/BracketList"/>
    <dgm:cxn modelId="{234A12CA-E449-4597-A910-526822F98570}" type="presOf" srcId="{D461EC39-D717-4FC0-8B7B-65A3466238F8}" destId="{155AB79D-B915-4F56-88FA-8EF1C1D60AB8}" srcOrd="0" destOrd="0" presId="urn:diagrams.loki3.com/BracketList"/>
    <dgm:cxn modelId="{DEB079D7-9D97-4094-B040-E2F18C333D6A}" type="presOf" srcId="{53EFDA1D-6088-456A-87D4-76A3ECD3D38E}" destId="{1ED0796A-C1CD-49E3-8C73-DAA06C58CB25}" srcOrd="0" destOrd="0" presId="urn:diagrams.loki3.com/BracketList"/>
    <dgm:cxn modelId="{942F22EA-D9AF-427C-B7D7-2799195255A1}" type="presOf" srcId="{C4BDCBDB-4AC7-4A7C-B1EF-6BBA1F18DAD9}" destId="{C124BB42-C98C-4FE3-B228-1320909FD291}" srcOrd="0" destOrd="0" presId="urn:diagrams.loki3.com/BracketList"/>
    <dgm:cxn modelId="{A6946BF7-0A78-460E-AA4B-0E54BA1D3CC1}" srcId="{53EFDA1D-6088-456A-87D4-76A3ECD3D38E}" destId="{458A7702-734E-42D9-9BC3-D9EBE8DCDC49}" srcOrd="0" destOrd="0" parTransId="{328E366A-DF2A-4DA5-A4FC-BB0906B39F9C}" sibTransId="{4EBEE579-D5DA-4387-8D1A-8DAF23CB8D29}"/>
    <dgm:cxn modelId="{492FFA9B-3CF1-445E-AFF0-DAD910C43959}" type="presParOf" srcId="{C124BB42-C98C-4FE3-B228-1320909FD291}" destId="{7ACA9860-0DD5-45E5-B99F-EB04256C5367}" srcOrd="0" destOrd="0" presId="urn:diagrams.loki3.com/BracketList"/>
    <dgm:cxn modelId="{B869519D-28CB-4932-9FAA-A073221C60BD}" type="presParOf" srcId="{7ACA9860-0DD5-45E5-B99F-EB04256C5367}" destId="{E6FFCBCA-618B-402F-8177-B13C5F5483DE}" srcOrd="0" destOrd="0" presId="urn:diagrams.loki3.com/BracketList"/>
    <dgm:cxn modelId="{877D55E3-32DC-4755-8CF1-1292F05AEEAB}" type="presParOf" srcId="{7ACA9860-0DD5-45E5-B99F-EB04256C5367}" destId="{E21ADDBA-4303-45D3-8667-8804E29FF542}" srcOrd="1" destOrd="0" presId="urn:diagrams.loki3.com/BracketList"/>
    <dgm:cxn modelId="{710CFCE9-F9E9-4A49-B0A8-720B3BB67C9D}" type="presParOf" srcId="{7ACA9860-0DD5-45E5-B99F-EB04256C5367}" destId="{8B4EF18A-30BE-4BE6-B12B-9D2910D55870}" srcOrd="2" destOrd="0" presId="urn:diagrams.loki3.com/BracketList"/>
    <dgm:cxn modelId="{5B9B389D-FE8B-4AE2-AC78-5CF5D0525E8C}" type="presParOf" srcId="{7ACA9860-0DD5-45E5-B99F-EB04256C5367}" destId="{155AB79D-B915-4F56-88FA-8EF1C1D60AB8}" srcOrd="3" destOrd="0" presId="urn:diagrams.loki3.com/BracketList"/>
    <dgm:cxn modelId="{299484CE-CFA9-42D4-A2EB-6DC26A02373E}" type="presParOf" srcId="{C124BB42-C98C-4FE3-B228-1320909FD291}" destId="{C3248043-672F-445A-9C30-C0E1E1068E8C}" srcOrd="1" destOrd="0" presId="urn:diagrams.loki3.com/BracketList"/>
    <dgm:cxn modelId="{CBF459B2-3205-487D-A95B-66C41C4DB1BA}" type="presParOf" srcId="{C124BB42-C98C-4FE3-B228-1320909FD291}" destId="{F8CD8130-FBF6-4B6B-B361-7C7AE1150B46}" srcOrd="2" destOrd="0" presId="urn:diagrams.loki3.com/BracketList"/>
    <dgm:cxn modelId="{3A8DA39E-344C-41B6-95A8-6CFF241A49E5}" type="presParOf" srcId="{F8CD8130-FBF6-4B6B-B361-7C7AE1150B46}" destId="{1ED0796A-C1CD-49E3-8C73-DAA06C58CB25}" srcOrd="0" destOrd="0" presId="urn:diagrams.loki3.com/BracketList"/>
    <dgm:cxn modelId="{AEC5A67B-0D63-4B53-BB2C-7557C7D4F309}" type="presParOf" srcId="{F8CD8130-FBF6-4B6B-B361-7C7AE1150B46}" destId="{55DA6778-5FCC-4088-8DAA-901487440B75}" srcOrd="1" destOrd="0" presId="urn:diagrams.loki3.com/BracketList"/>
    <dgm:cxn modelId="{77AA7CC4-A847-4AA1-A2A0-6F2A4DBC0375}" type="presParOf" srcId="{F8CD8130-FBF6-4B6B-B361-7C7AE1150B46}" destId="{E2128232-7DD9-4ADD-A5CB-B761A91B227F}" srcOrd="2" destOrd="0" presId="urn:diagrams.loki3.com/BracketList"/>
    <dgm:cxn modelId="{00DF07CC-0404-49BD-973C-F46FC469BBF0}" type="presParOf" srcId="{F8CD8130-FBF6-4B6B-B361-7C7AE1150B46}" destId="{CF6C2F25-C215-4365-BF46-A241282808E3}"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A6617-721B-4174-8057-701DC1C595DE}">
      <dsp:nvSpPr>
        <dsp:cNvPr id="0" name=""/>
        <dsp:cNvSpPr/>
      </dsp:nvSpPr>
      <dsp:spPr>
        <a:xfrm>
          <a:off x="2520845" y="848741"/>
          <a:ext cx="6075461" cy="6270978"/>
        </a:xfrm>
        <a:prstGeom prst="blockArc">
          <a:avLst>
            <a:gd name="adj1" fmla="val 13069428"/>
            <a:gd name="adj2" fmla="val 16728570"/>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C8F5F5-265A-44F5-AAE9-1C6C146F57E6}">
      <dsp:nvSpPr>
        <dsp:cNvPr id="0" name=""/>
        <dsp:cNvSpPr/>
      </dsp:nvSpPr>
      <dsp:spPr>
        <a:xfrm>
          <a:off x="2551166" y="910561"/>
          <a:ext cx="6384745" cy="5607048"/>
        </a:xfrm>
        <a:prstGeom prst="blockArc">
          <a:avLst>
            <a:gd name="adj1" fmla="val 9165362"/>
            <a:gd name="adj2" fmla="val 12658411"/>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92704F-5B4E-4A05-9405-D3E31133AC37}">
      <dsp:nvSpPr>
        <dsp:cNvPr id="0" name=""/>
        <dsp:cNvSpPr/>
      </dsp:nvSpPr>
      <dsp:spPr>
        <a:xfrm>
          <a:off x="2726256" y="356066"/>
          <a:ext cx="5665417" cy="6101533"/>
        </a:xfrm>
        <a:prstGeom prst="blockArc">
          <a:avLst>
            <a:gd name="adj1" fmla="val 4721126"/>
            <a:gd name="adj2" fmla="val 8715336"/>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7D84DB-9A89-48B5-B784-0790387C0938}">
      <dsp:nvSpPr>
        <dsp:cNvPr id="0" name=""/>
        <dsp:cNvSpPr/>
      </dsp:nvSpPr>
      <dsp:spPr>
        <a:xfrm>
          <a:off x="2952636" y="251345"/>
          <a:ext cx="6428424" cy="6206273"/>
        </a:xfrm>
        <a:prstGeom prst="blockArc">
          <a:avLst>
            <a:gd name="adj1" fmla="val 1949651"/>
            <a:gd name="adj2" fmla="val 5488222"/>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05AEAB-7577-4B51-8AD0-A4AC7D02B4D3}">
      <dsp:nvSpPr>
        <dsp:cNvPr id="0" name=""/>
        <dsp:cNvSpPr/>
      </dsp:nvSpPr>
      <dsp:spPr>
        <a:xfrm>
          <a:off x="2438394" y="1000026"/>
          <a:ext cx="7234942" cy="5310323"/>
        </a:xfrm>
        <a:prstGeom prst="blockArc">
          <a:avLst>
            <a:gd name="adj1" fmla="val 19612859"/>
            <a:gd name="adj2" fmla="val 1558291"/>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455A41-96AC-470D-9DDC-3F7D0E478B60}">
      <dsp:nvSpPr>
        <dsp:cNvPr id="0" name=""/>
        <dsp:cNvSpPr/>
      </dsp:nvSpPr>
      <dsp:spPr>
        <a:xfrm>
          <a:off x="3431204" y="851638"/>
          <a:ext cx="5746663" cy="6290827"/>
        </a:xfrm>
        <a:prstGeom prst="blockArc">
          <a:avLst>
            <a:gd name="adj1" fmla="val 15789594"/>
            <a:gd name="adj2" fmla="val 19021849"/>
            <a:gd name="adj3" fmla="val 45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A51951-EE56-431D-9CC4-DC7BF8F57AFF}">
      <dsp:nvSpPr>
        <dsp:cNvPr id="0" name=""/>
        <dsp:cNvSpPr/>
      </dsp:nvSpPr>
      <dsp:spPr>
        <a:xfrm>
          <a:off x="5294370" y="2572518"/>
          <a:ext cx="1284341" cy="18538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endParaRPr lang="en-GB" sz="4800" kern="1200" dirty="0">
            <a:latin typeface="Comic Sans MS" panose="030F0702030302020204" pitchFamily="66" charset="0"/>
          </a:endParaRPr>
        </a:p>
      </dsp:txBody>
      <dsp:txXfrm>
        <a:off x="5482457" y="2844012"/>
        <a:ext cx="908167" cy="1310887"/>
      </dsp:txXfrm>
    </dsp:sp>
    <dsp:sp modelId="{84C64758-83B4-46C4-A7D2-4157C02FD219}">
      <dsp:nvSpPr>
        <dsp:cNvPr id="0" name=""/>
        <dsp:cNvSpPr/>
      </dsp:nvSpPr>
      <dsp:spPr>
        <a:xfrm>
          <a:off x="4885697" y="394262"/>
          <a:ext cx="2185017" cy="1764586"/>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0" kern="1200" dirty="0">
              <a:latin typeface="Comic Sans MS" panose="030F0702030302020204" pitchFamily="66" charset="0"/>
            </a:rPr>
            <a:t>What makes you feel alive?</a:t>
          </a:r>
          <a:endParaRPr lang="en-GB" sz="2400" kern="1200" dirty="0">
            <a:latin typeface="Comic Sans MS" panose="030F0702030302020204" pitchFamily="66" charset="0"/>
          </a:endParaRPr>
        </a:p>
      </dsp:txBody>
      <dsp:txXfrm>
        <a:off x="5205685" y="652680"/>
        <a:ext cx="1545041" cy="1247750"/>
      </dsp:txXfrm>
    </dsp:sp>
    <dsp:sp modelId="{B806CBC9-391E-405F-8FB5-81C2CED14240}">
      <dsp:nvSpPr>
        <dsp:cNvPr id="0" name=""/>
        <dsp:cNvSpPr/>
      </dsp:nvSpPr>
      <dsp:spPr>
        <a:xfrm>
          <a:off x="7094620" y="1035403"/>
          <a:ext cx="2429659" cy="2188105"/>
        </a:xfrm>
        <a:prstGeom prst="ellipse">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GB" sz="2100" kern="1200" dirty="0">
            <a:latin typeface="Comic Sans MS" panose="030F0702030302020204" pitchFamily="66" charset="0"/>
          </a:endParaRPr>
        </a:p>
        <a:p>
          <a:pPr marL="0" lvl="0" indent="0" algn="ctr" defTabSz="933450">
            <a:lnSpc>
              <a:spcPct val="90000"/>
            </a:lnSpc>
            <a:spcBef>
              <a:spcPct val="0"/>
            </a:spcBef>
            <a:spcAft>
              <a:spcPct val="35000"/>
            </a:spcAft>
            <a:buNone/>
          </a:pPr>
          <a:r>
            <a:rPr lang="en-GB" sz="2100" kern="1200" dirty="0">
              <a:latin typeface="Comic Sans MS" panose="030F0702030302020204" pitchFamily="66" charset="0"/>
            </a:rPr>
            <a:t>What gifts or talents do you think God has placed in you?</a:t>
          </a:r>
          <a:br>
            <a:rPr lang="en-GB" sz="2100" b="0" kern="1200" dirty="0">
              <a:latin typeface="Comic Sans MS" panose="030F0702030302020204" pitchFamily="66" charset="0"/>
            </a:rPr>
          </a:br>
          <a:endParaRPr lang="en-GB" sz="2100" kern="1200" dirty="0">
            <a:latin typeface="Comic Sans MS" panose="030F0702030302020204" pitchFamily="66" charset="0"/>
          </a:endParaRPr>
        </a:p>
      </dsp:txBody>
      <dsp:txXfrm>
        <a:off x="7450435" y="1355844"/>
        <a:ext cx="1718029" cy="1547223"/>
      </dsp:txXfrm>
    </dsp:sp>
    <dsp:sp modelId="{C2FC5B02-7BAD-4D0B-A828-07D3689606F4}">
      <dsp:nvSpPr>
        <dsp:cNvPr id="0" name=""/>
        <dsp:cNvSpPr/>
      </dsp:nvSpPr>
      <dsp:spPr>
        <a:xfrm>
          <a:off x="7440701" y="3883091"/>
          <a:ext cx="2074377" cy="1886713"/>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b="0" kern="1200" dirty="0">
            <a:latin typeface="Comic Sans MS" panose="030F0702030302020204" pitchFamily="66" charset="0"/>
          </a:endParaRPr>
        </a:p>
        <a:p>
          <a:pPr marL="0" lvl="0" indent="0" algn="ctr" defTabSz="800100">
            <a:lnSpc>
              <a:spcPct val="90000"/>
            </a:lnSpc>
            <a:spcBef>
              <a:spcPct val="0"/>
            </a:spcBef>
            <a:spcAft>
              <a:spcPct val="35000"/>
            </a:spcAft>
            <a:buNone/>
          </a:pPr>
          <a:r>
            <a:rPr lang="en-GB" sz="1800" b="0" kern="1200" dirty="0">
              <a:latin typeface="Comic Sans MS" panose="030F0702030302020204" pitchFamily="66" charset="0"/>
            </a:rPr>
            <a:t>How can we use our gifts to bless others?</a:t>
          </a:r>
          <a:br>
            <a:rPr lang="en-GB" sz="1800" b="0" kern="1200" dirty="0">
              <a:latin typeface="Comic Sans MS" panose="030F0702030302020204" pitchFamily="66" charset="0"/>
            </a:rPr>
          </a:br>
          <a:br>
            <a:rPr lang="en-GB" sz="1800" b="0" kern="1200" dirty="0">
              <a:latin typeface="Comic Sans MS" panose="030F0702030302020204" pitchFamily="66" charset="0"/>
            </a:rPr>
          </a:br>
          <a:endParaRPr lang="en-GB" sz="1800" kern="1200" dirty="0">
            <a:latin typeface="Comic Sans MS" panose="030F0702030302020204" pitchFamily="66" charset="0"/>
          </a:endParaRPr>
        </a:p>
      </dsp:txBody>
      <dsp:txXfrm>
        <a:off x="7744486" y="4159394"/>
        <a:ext cx="1466807" cy="1334107"/>
      </dsp:txXfrm>
    </dsp:sp>
    <dsp:sp modelId="{359D1596-3397-4F65-960C-EE7389A7B153}">
      <dsp:nvSpPr>
        <dsp:cNvPr id="0" name=""/>
        <dsp:cNvSpPr/>
      </dsp:nvSpPr>
      <dsp:spPr>
        <a:xfrm>
          <a:off x="4756398" y="4962232"/>
          <a:ext cx="2680284" cy="2262694"/>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mj-lt"/>
            <a:buNone/>
          </a:pPr>
          <a:r>
            <a:rPr lang="en-GB" sz="1800" b="1" kern="1200" dirty="0">
              <a:effectLst/>
            </a:rPr>
            <a:t>What spark is inside you that you want to fan into flame?</a:t>
          </a:r>
          <a:endParaRPr lang="en-GB" sz="1800" kern="1200" dirty="0">
            <a:latin typeface="Comic Sans MS" panose="030F0702030302020204" pitchFamily="66" charset="0"/>
          </a:endParaRPr>
        </a:p>
      </dsp:txBody>
      <dsp:txXfrm>
        <a:off x="5148917" y="5293596"/>
        <a:ext cx="1895246" cy="1599966"/>
      </dsp:txXfrm>
    </dsp:sp>
    <dsp:sp modelId="{CE8DEE88-9ECA-408E-93C7-E6C7C5BC50D5}">
      <dsp:nvSpPr>
        <dsp:cNvPr id="0" name=""/>
        <dsp:cNvSpPr/>
      </dsp:nvSpPr>
      <dsp:spPr>
        <a:xfrm>
          <a:off x="1886655" y="3625323"/>
          <a:ext cx="2841690" cy="268616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mj-lt"/>
            <a:buNone/>
          </a:pPr>
          <a:r>
            <a:rPr lang="en-GB" sz="2000" b="1" i="0" kern="1200" dirty="0">
              <a:latin typeface="Comic Sans MS" panose="030F0702030302020204" pitchFamily="66" charset="0"/>
            </a:rPr>
            <a:t>How can you use your gifts to serve others, even if you feel unqualified or afraid?</a:t>
          </a:r>
          <a:endParaRPr lang="en-GB" sz="2000" b="0" i="0" kern="1200" dirty="0">
            <a:latin typeface="Comic Sans MS" panose="030F0702030302020204" pitchFamily="66" charset="0"/>
          </a:endParaRPr>
        </a:p>
      </dsp:txBody>
      <dsp:txXfrm>
        <a:off x="2302811" y="4018702"/>
        <a:ext cx="2009378" cy="1899402"/>
      </dsp:txXfrm>
    </dsp:sp>
    <dsp:sp modelId="{0E701B00-F933-4ADD-B7FA-8013021AF265}">
      <dsp:nvSpPr>
        <dsp:cNvPr id="0" name=""/>
        <dsp:cNvSpPr/>
      </dsp:nvSpPr>
      <dsp:spPr>
        <a:xfrm>
          <a:off x="1998081" y="1145560"/>
          <a:ext cx="2792335" cy="2316814"/>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mj-lt"/>
            <a:buNone/>
          </a:pPr>
          <a:r>
            <a:rPr lang="en-GB" sz="2000" b="1" i="0" kern="1200" dirty="0">
              <a:latin typeface="Comic Sans MS" panose="030F0702030302020204" pitchFamily="66" charset="0"/>
            </a:rPr>
            <a:t>What one step can you take this week to “fan into flame” your gift?</a:t>
          </a:r>
          <a:endParaRPr lang="en-GB" sz="2000" kern="1200" dirty="0">
            <a:latin typeface="Comic Sans MS" panose="030F0702030302020204" pitchFamily="66" charset="0"/>
          </a:endParaRPr>
        </a:p>
      </dsp:txBody>
      <dsp:txXfrm>
        <a:off x="2407009" y="1484850"/>
        <a:ext cx="1974479" cy="1638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FCBCA-618B-402F-8177-B13C5F5483DE}">
      <dsp:nvSpPr>
        <dsp:cNvPr id="0" name=""/>
        <dsp:cNvSpPr/>
      </dsp:nvSpPr>
      <dsp:spPr>
        <a:xfrm>
          <a:off x="0" y="925454"/>
          <a:ext cx="2680447"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GB" sz="2400" b="1" kern="1200" dirty="0">
              <a:solidFill>
                <a:schemeClr val="bg1"/>
              </a:solidFill>
            </a:rPr>
            <a:t>TAKEAWAY 1</a:t>
          </a:r>
        </a:p>
      </dsp:txBody>
      <dsp:txXfrm>
        <a:off x="0" y="925454"/>
        <a:ext cx="2680447" cy="1267200"/>
      </dsp:txXfrm>
    </dsp:sp>
    <dsp:sp modelId="{E21ADDBA-4303-45D3-8667-8804E29FF542}">
      <dsp:nvSpPr>
        <dsp:cNvPr id="0" name=""/>
        <dsp:cNvSpPr/>
      </dsp:nvSpPr>
      <dsp:spPr>
        <a:xfrm>
          <a:off x="2680446" y="687855"/>
          <a:ext cx="536089" cy="1742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5AB79D-B915-4F56-88FA-8EF1C1D60AB8}">
      <dsp:nvSpPr>
        <dsp:cNvPr id="0" name=""/>
        <dsp:cNvSpPr/>
      </dsp:nvSpPr>
      <dsp:spPr>
        <a:xfrm>
          <a:off x="3336339" y="685215"/>
          <a:ext cx="7290815" cy="1708057"/>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GB" sz="3200" b="0" i="1" kern="1200" dirty="0">
              <a:solidFill>
                <a:srgbClr val="424242"/>
              </a:solidFill>
              <a:effectLst/>
              <a:latin typeface="Segoe Sans"/>
            </a:rPr>
            <a:t>Don’t let your potential fade. Keep working on your strengths and passions and let them shine. </a:t>
          </a:r>
          <a:endParaRPr lang="en-GB" sz="3200" kern="1200" dirty="0"/>
        </a:p>
      </dsp:txBody>
      <dsp:txXfrm>
        <a:off x="3336339" y="685215"/>
        <a:ext cx="7290815" cy="1708057"/>
      </dsp:txXfrm>
    </dsp:sp>
    <dsp:sp modelId="{1ED0796A-C1CD-49E3-8C73-DAA06C58CB25}">
      <dsp:nvSpPr>
        <dsp:cNvPr id="0" name=""/>
        <dsp:cNvSpPr/>
      </dsp:nvSpPr>
      <dsp:spPr>
        <a:xfrm>
          <a:off x="0" y="3459288"/>
          <a:ext cx="2574001"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GB" sz="2400" b="1" kern="1200" dirty="0">
              <a:solidFill>
                <a:schemeClr val="bg1"/>
              </a:solidFill>
            </a:rPr>
            <a:t>TAKEAWAY 2</a:t>
          </a:r>
        </a:p>
      </dsp:txBody>
      <dsp:txXfrm>
        <a:off x="0" y="3459288"/>
        <a:ext cx="2574001" cy="1267200"/>
      </dsp:txXfrm>
    </dsp:sp>
    <dsp:sp modelId="{55DA6778-5FCC-4088-8DAA-901487440B75}">
      <dsp:nvSpPr>
        <dsp:cNvPr id="0" name=""/>
        <dsp:cNvSpPr/>
      </dsp:nvSpPr>
      <dsp:spPr>
        <a:xfrm>
          <a:off x="2574001" y="2746487"/>
          <a:ext cx="473266" cy="26928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6C2F25-C215-4365-BF46-A241282808E3}">
      <dsp:nvSpPr>
        <dsp:cNvPr id="0" name=""/>
        <dsp:cNvSpPr/>
      </dsp:nvSpPr>
      <dsp:spPr>
        <a:xfrm>
          <a:off x="3241248" y="2914559"/>
          <a:ext cx="7480539" cy="2864466"/>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GB" sz="3200" b="1" i="0" kern="1200" dirty="0">
              <a:solidFill>
                <a:srgbClr val="424242"/>
              </a:solidFill>
              <a:effectLst/>
              <a:latin typeface="Segoe Sans"/>
            </a:rPr>
            <a:t>Everyone has gifts or talents</a:t>
          </a:r>
          <a:r>
            <a:rPr lang="en-GB" sz="3200" b="0" i="0" kern="1200" dirty="0">
              <a:solidFill>
                <a:srgbClr val="424242"/>
              </a:solidFill>
              <a:effectLst/>
              <a:latin typeface="Segoe Sans"/>
            </a:rPr>
            <a:t>—things that make them unique. </a:t>
          </a:r>
          <a:r>
            <a:rPr lang="en-GB" sz="3200" i="1" kern="1200" dirty="0">
              <a:solidFill>
                <a:srgbClr val="424242"/>
              </a:solidFill>
              <a:latin typeface="Segoe Sans"/>
            </a:rPr>
            <a:t>You have something valuable inside you. Don’t let it go to waste—grow it, share it, and let it make a difference.</a:t>
          </a:r>
          <a:endParaRPr lang="en-GB" sz="3200" b="0" i="0" kern="1200" dirty="0">
            <a:solidFill>
              <a:srgbClr val="424242"/>
            </a:solidFill>
            <a:effectLst/>
            <a:latin typeface="Segoe Sans"/>
          </a:endParaRPr>
        </a:p>
      </dsp:txBody>
      <dsp:txXfrm>
        <a:off x="3241248" y="2914559"/>
        <a:ext cx="7480539" cy="286446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E4DB2-19D5-47BC-AF1C-FBAB1C555C0D}"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AED0E-200D-4B1D-A45E-70385BD3262D}" type="slidenum">
              <a:rPr lang="en-GB" smtClean="0"/>
              <a:t>‹#›</a:t>
            </a:fld>
            <a:endParaRPr lang="en-GB"/>
          </a:p>
        </p:txBody>
      </p:sp>
    </p:spTree>
    <p:extLst>
      <p:ext uri="{BB962C8B-B14F-4D97-AF65-F5344CB8AC3E}">
        <p14:creationId xmlns:p14="http://schemas.microsoft.com/office/powerpoint/2010/main" val="3888662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2AED0E-200D-4B1D-A45E-70385BD3262D}" type="slidenum">
              <a:rPr lang="en-GB" smtClean="0"/>
              <a:t>10</a:t>
            </a:fld>
            <a:endParaRPr lang="en-GB"/>
          </a:p>
        </p:txBody>
      </p:sp>
    </p:spTree>
    <p:extLst>
      <p:ext uri="{BB962C8B-B14F-4D97-AF65-F5344CB8AC3E}">
        <p14:creationId xmlns:p14="http://schemas.microsoft.com/office/powerpoint/2010/main" val="4870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2AED0E-200D-4B1D-A45E-70385BD3262D}" type="slidenum">
              <a:rPr lang="en-GB" smtClean="0"/>
              <a:t>14</a:t>
            </a:fld>
            <a:endParaRPr lang="en-GB"/>
          </a:p>
        </p:txBody>
      </p:sp>
    </p:spTree>
    <p:extLst>
      <p:ext uri="{BB962C8B-B14F-4D97-AF65-F5344CB8AC3E}">
        <p14:creationId xmlns:p14="http://schemas.microsoft.com/office/powerpoint/2010/main" val="321813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2AED0E-200D-4B1D-A45E-70385BD3262D}" type="slidenum">
              <a:rPr lang="en-GB" smtClean="0"/>
              <a:t>15</a:t>
            </a:fld>
            <a:endParaRPr lang="en-GB"/>
          </a:p>
        </p:txBody>
      </p:sp>
    </p:spTree>
    <p:extLst>
      <p:ext uri="{BB962C8B-B14F-4D97-AF65-F5344CB8AC3E}">
        <p14:creationId xmlns:p14="http://schemas.microsoft.com/office/powerpoint/2010/main" val="34872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Allow time for music to play and </a:t>
            </a:r>
          </a:p>
        </p:txBody>
      </p:sp>
      <p:sp>
        <p:nvSpPr>
          <p:cNvPr id="4" name="Slide Number Placeholder 3"/>
          <p:cNvSpPr>
            <a:spLocks noGrp="1"/>
          </p:cNvSpPr>
          <p:nvPr>
            <p:ph type="sldNum" sz="quarter" idx="5"/>
          </p:nvPr>
        </p:nvSpPr>
        <p:spPr/>
        <p:txBody>
          <a:bodyPr/>
          <a:lstStyle/>
          <a:p>
            <a:fld id="{222AED0E-200D-4B1D-A45E-70385BD3262D}" type="slidenum">
              <a:rPr lang="en-GB" smtClean="0"/>
              <a:t>24</a:t>
            </a:fld>
            <a:endParaRPr lang="en-GB"/>
          </a:p>
        </p:txBody>
      </p:sp>
    </p:spTree>
    <p:extLst>
      <p:ext uri="{BB962C8B-B14F-4D97-AF65-F5344CB8AC3E}">
        <p14:creationId xmlns:p14="http://schemas.microsoft.com/office/powerpoint/2010/main" val="2538666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How to Use:</a:t>
            </a:r>
          </a:p>
          <a:p>
            <a:r>
              <a:rPr lang="en-GB" sz="1200" b="0" i="0" kern="1200" dirty="0">
                <a:solidFill>
                  <a:schemeClr val="tx1"/>
                </a:solidFill>
                <a:effectLst/>
                <a:latin typeface="+mn-lt"/>
                <a:ea typeface="+mn-ea"/>
                <a:cs typeface="+mn-cs"/>
              </a:rPr>
              <a:t>Ask them to </a:t>
            </a:r>
            <a:r>
              <a:rPr lang="en-GB" sz="1200" b="1" i="0" kern="1200" dirty="0">
                <a:solidFill>
                  <a:schemeClr val="tx1"/>
                </a:solidFill>
                <a:effectLst/>
                <a:latin typeface="+mn-lt"/>
                <a:ea typeface="+mn-ea"/>
                <a:cs typeface="+mn-cs"/>
              </a:rPr>
              <a:t>write or draw inside the flame</a:t>
            </a:r>
            <a:r>
              <a:rPr lang="en-GB" sz="1200" b="0" i="0" kern="1200" dirty="0">
                <a:solidFill>
                  <a:schemeClr val="tx1"/>
                </a:solidFill>
                <a:effectLst/>
                <a:latin typeface="+mn-lt"/>
                <a:ea typeface="+mn-ea"/>
                <a:cs typeface="+mn-cs"/>
              </a:rPr>
              <a:t> how the Holy Spirit works in their life (e.g., gives courage, brings peace, helps them love others).</a:t>
            </a:r>
          </a:p>
          <a:p>
            <a:r>
              <a:rPr lang="en-GB" sz="1200" b="0" i="0" kern="1200" dirty="0">
                <a:solidFill>
                  <a:schemeClr val="tx1"/>
                </a:solidFill>
                <a:effectLst/>
                <a:latin typeface="+mn-lt"/>
                <a:ea typeface="+mn-ea"/>
                <a:cs typeface="+mn-cs"/>
              </a:rPr>
              <a:t>OR Write the gifts your have around your flame. As a form, how can we use our gifts to serve our school community/our </a:t>
            </a:r>
            <a:r>
              <a:rPr lang="en-GB" sz="1200" b="0" i="0" kern="1200" dirty="0" err="1">
                <a:solidFill>
                  <a:schemeClr val="tx1"/>
                </a:solidFill>
                <a:effectLst/>
                <a:latin typeface="+mn-lt"/>
                <a:ea typeface="+mn-ea"/>
                <a:cs typeface="+mn-cs"/>
              </a:rPr>
              <a:t>neigbours</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Display the finished flames on a classroom wall or bulletin board titled </a:t>
            </a:r>
            <a:r>
              <a:rPr lang="en-GB" sz="1200" b="1" i="0" kern="1200" dirty="0">
                <a:solidFill>
                  <a:schemeClr val="tx1"/>
                </a:solidFill>
                <a:effectLst/>
                <a:latin typeface="+mn-lt"/>
                <a:ea typeface="+mn-ea"/>
                <a:cs typeface="+mn-cs"/>
              </a:rPr>
              <a:t>“Fan into Flame the Gift of God”</a:t>
            </a:r>
            <a:r>
              <a:rPr lang="en-GB" sz="1200" b="0" i="0" kern="1200" dirty="0">
                <a:solidFill>
                  <a:schemeClr val="tx1"/>
                </a:solidFill>
                <a:effectLst/>
                <a:latin typeface="+mn-lt"/>
                <a:ea typeface="+mn-ea"/>
                <a:cs typeface="+mn-cs"/>
              </a:rPr>
              <a:t>.</a:t>
            </a:r>
          </a:p>
          <a:p>
            <a:r>
              <a:rPr lang="en-GB" sz="1200" b="1" i="0" kern="1200" dirty="0">
                <a:solidFill>
                  <a:schemeClr val="tx1"/>
                </a:solidFill>
                <a:effectLst/>
                <a:latin typeface="+mn-lt"/>
                <a:ea typeface="+mn-ea"/>
                <a:cs typeface="+mn-cs"/>
              </a:rPr>
              <a:t>Prompt with:</a:t>
            </a:r>
          </a:p>
          <a:p>
            <a:r>
              <a:rPr lang="en-GB" b="1" dirty="0">
                <a:effectLst/>
              </a:rPr>
              <a:t>“What spark is inside you that you want to fan into flame?”</a:t>
            </a:r>
          </a:p>
          <a:p>
            <a:br>
              <a:rPr lang="en-GB" b="1" dirty="0"/>
            </a:br>
            <a:endParaRPr lang="en-GB" sz="1200" b="1"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22AED0E-200D-4B1D-A45E-70385BD3262D}" type="slidenum">
              <a:rPr lang="en-GB" smtClean="0"/>
              <a:t>27</a:t>
            </a:fld>
            <a:endParaRPr lang="en-GB"/>
          </a:p>
        </p:txBody>
      </p:sp>
    </p:spTree>
    <p:extLst>
      <p:ext uri="{BB962C8B-B14F-4D97-AF65-F5344CB8AC3E}">
        <p14:creationId xmlns:p14="http://schemas.microsoft.com/office/powerpoint/2010/main" val="241020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10/1/2025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018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10/1/2025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353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10/1/2025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2018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26503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6725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52663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12678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01/10/2025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39281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01/10/2025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49936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9957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3726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10/1/2025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93711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01/10/2025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1998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46904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0052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2">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50E36A-9884-F555-9DE7-29A5CD0DEEDD}"/>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CCDFE1-20C1-1A89-A376-C1D675D61478}"/>
              </a:ext>
            </a:extLst>
          </p:cNvPr>
          <p:cNvSpPr/>
          <p:nvPr userDrawn="1"/>
        </p:nvSpPr>
        <p:spPr>
          <a:xfrm flipH="1">
            <a:off x="8123336" y="-4"/>
            <a:ext cx="3611463" cy="6858000"/>
          </a:xfrm>
          <a:prstGeom prst="rect">
            <a:avLst/>
          </a:prstGeom>
          <a:gradFill>
            <a:gsLst>
              <a:gs pos="0">
                <a:srgbClr val="DA002F">
                  <a:alpha val="76863"/>
                </a:srgbClr>
              </a:gs>
              <a:gs pos="100000">
                <a:srgbClr val="D351CE">
                  <a:alpha val="51765"/>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466C24-72A5-F282-661D-C3202619E5DB}"/>
              </a:ext>
            </a:extLst>
          </p:cNvPr>
          <p:cNvSpPr/>
          <p:nvPr userDrawn="1"/>
        </p:nvSpPr>
        <p:spPr>
          <a:xfrm flipH="1">
            <a:off x="8123585" y="-2"/>
            <a:ext cx="4078192" cy="6858000"/>
          </a:xfrm>
          <a:prstGeom prst="rect">
            <a:avLst/>
          </a:prstGeom>
          <a:gradFill>
            <a:gsLst>
              <a:gs pos="22000">
                <a:srgbClr val="93258E">
                  <a:alpha val="70000"/>
                </a:srgbClr>
              </a:gs>
              <a:gs pos="99000">
                <a:srgbClr val="FE4A00">
                  <a:alpha val="74902"/>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4BEF6B-879E-5E03-195B-7B7E6B401F68}"/>
              </a:ext>
            </a:extLst>
          </p:cNvPr>
          <p:cNvSpPr/>
          <p:nvPr userDrawn="1"/>
        </p:nvSpPr>
        <p:spPr>
          <a:xfrm rot="5400000">
            <a:off x="8426853" y="-345671"/>
            <a:ext cx="3429002" cy="4120348"/>
          </a:xfrm>
          <a:prstGeom prst="rect">
            <a:avLst/>
          </a:prstGeom>
          <a:gradFill>
            <a:gsLst>
              <a:gs pos="0">
                <a:srgbClr val="DA002F">
                  <a:alpha val="25490"/>
                </a:srgbClr>
              </a:gs>
              <a:gs pos="49000">
                <a:srgbClr val="93258E">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4709160" cy="3712464"/>
          </a:xfrm>
        </p:spPr>
        <p:txBody>
          <a:bodyPr anchor="t">
            <a:normAutofit/>
          </a:bodyPr>
          <a:lstStyle>
            <a:lvl1pPr algn="l">
              <a:lnSpc>
                <a:spcPct val="110000"/>
              </a:lnSpc>
              <a:defRPr sz="44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882896"/>
            <a:ext cx="5376672" cy="1664208"/>
          </a:xfrm>
        </p:spPr>
        <p:txBody>
          <a:bodyPr anchor="ctr">
            <a:normAutofit/>
          </a:bodyPr>
          <a:lstStyle>
            <a:lvl1pPr marL="0" indent="0" algn="l">
              <a:buNone/>
              <a:defRPr sz="16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Picture Placeholder 3">
            <a:extLst>
              <a:ext uri="{FF2B5EF4-FFF2-40B4-BE49-F238E27FC236}">
                <a16:creationId xmlns:a16="http://schemas.microsoft.com/office/drawing/2014/main" id="{AF2172B0-5F8C-B7F0-C446-DC4BEE8E6968}"/>
              </a:ext>
            </a:extLst>
          </p:cNvPr>
          <p:cNvSpPr>
            <a:spLocks noGrp="1"/>
          </p:cNvSpPr>
          <p:nvPr>
            <p:ph type="pic" sz="quarter" idx="13"/>
          </p:nvPr>
        </p:nvSpPr>
        <p:spPr>
          <a:xfrm>
            <a:off x="6095751" y="1012537"/>
            <a:ext cx="4756164" cy="4756162"/>
          </a:xfrm>
          <a:custGeom>
            <a:avLst/>
            <a:gdLst>
              <a:gd name="connsiteX0" fmla="*/ 2378082 w 4756164"/>
              <a:gd name="connsiteY0" fmla="*/ 0 h 4756162"/>
              <a:gd name="connsiteX1" fmla="*/ 4756164 w 4756164"/>
              <a:gd name="connsiteY1" fmla="*/ 2378081 h 4756162"/>
              <a:gd name="connsiteX2" fmla="*/ 2378082 w 4756164"/>
              <a:gd name="connsiteY2" fmla="*/ 4756162 h 4756162"/>
              <a:gd name="connsiteX3" fmla="*/ 0 w 4756164"/>
              <a:gd name="connsiteY3" fmla="*/ 2378081 h 4756162"/>
              <a:gd name="connsiteX4" fmla="*/ 2378082 w 4756164"/>
              <a:gd name="connsiteY4" fmla="*/ 0 h 4756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6164" h="4756162">
                <a:moveTo>
                  <a:pt x="2378082" y="0"/>
                </a:moveTo>
                <a:cubicBezTo>
                  <a:pt x="3691460" y="0"/>
                  <a:pt x="4756164" y="1064703"/>
                  <a:pt x="4756164" y="2378081"/>
                </a:cubicBezTo>
                <a:cubicBezTo>
                  <a:pt x="4756164" y="3691459"/>
                  <a:pt x="3691460" y="4756162"/>
                  <a:pt x="2378082" y="4756162"/>
                </a:cubicBezTo>
                <a:cubicBezTo>
                  <a:pt x="1064704" y="4756162"/>
                  <a:pt x="0" y="3691459"/>
                  <a:pt x="0" y="2378081"/>
                </a:cubicBezTo>
                <a:cubicBezTo>
                  <a:pt x="0" y="1064703"/>
                  <a:pt x="1064704" y="0"/>
                  <a:pt x="2378082" y="0"/>
                </a:cubicBezTo>
                <a:close/>
              </a:path>
            </a:pathLst>
          </a:custGeom>
          <a:blipFill>
            <a:blip r:embed="rId2">
              <a:alphaModFix amt="85000"/>
              <a:extLst>
                <a:ext uri="{28A0092B-C50C-407E-A947-70E740481C1C}">
                  <a14:useLocalDpi xmlns:a14="http://schemas.microsoft.com/office/drawing/2010/main"/>
                </a:ext>
              </a:extLst>
            </a:blip>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8121724" y="6455664"/>
            <a:ext cx="3472868" cy="365760"/>
          </a:xfrm>
        </p:spPr>
        <p:txBody>
          <a:bodyPr/>
          <a:lstStyle/>
          <a:p>
            <a:fld id="{D13647E4-A40C-47B0-8F60-493CEFCF7B87}" type="datetime2">
              <a:rPr lang="en-US" smtClean="0"/>
              <a:pPr/>
              <a:t>Wednesday, October 1, 2025</a:t>
            </a:fld>
            <a:endParaRPr lang="en-US"/>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0506882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10/1/2025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7978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10/1/2025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50227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10/1/2025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1633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10/1/2025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888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10/1/2025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1016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10/1/2025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8314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10/1/2025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255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10/1/2025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412901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01/10/2025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6259068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xml"/><Relationship Id="rId7" Type="http://schemas.openxmlformats.org/officeDocument/2006/relationships/diagramData" Target="../diagrams/data1.xml"/><Relationship Id="rId12" Type="http://schemas.openxmlformats.org/officeDocument/2006/relationships/image" Target="../media/image14.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jpeg"/><Relationship Id="rId11" Type="http://schemas.microsoft.com/office/2007/relationships/diagramDrawing" Target="../diagrams/drawing1.xml"/><Relationship Id="rId5" Type="http://schemas.openxmlformats.org/officeDocument/2006/relationships/image" Target="../media/image12.pn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22.tmp"/><Relationship Id="rId4" Type="http://schemas.openxmlformats.org/officeDocument/2006/relationships/image" Target="../media/image21.tmp"/></Relationships>
</file>

<file path=ppt/slides/_rels/slide1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2.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2.tmp"/><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2.tmp"/><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2.tmp"/><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2.tmp"/><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tmp"/><Relationship Id="rId5" Type="http://schemas.openxmlformats.org/officeDocument/2006/relationships/image" Target="../media/image24.jpeg"/><Relationship Id="rId4"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87E41-605C-A8E4-8BA5-0E0B3797C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a:extLst>
              <a:ext uri="{FF2B5EF4-FFF2-40B4-BE49-F238E27FC236}">
                <a16:creationId xmlns:a16="http://schemas.microsoft.com/office/drawing/2014/main" id="{0C7C8BDD-CDF0-EF1E-7B49-3A1A5E18052E}"/>
              </a:ext>
            </a:extLst>
          </p:cNvPr>
          <p:cNvPicPr>
            <a:picLocks noChangeAspect="1"/>
          </p:cNvPicPr>
          <p:nvPr/>
        </p:nvPicPr>
        <p:blipFill>
          <a:blip r:embed="rId2"/>
          <a:srcRect t="23986"/>
          <a:stretch>
            <a:fillRect/>
          </a:stretch>
        </p:blipFill>
        <p:spPr>
          <a:xfrm>
            <a:off x="16233" y="10"/>
            <a:ext cx="12191980" cy="6857990"/>
          </a:xfrm>
          <a:prstGeom prst="rect">
            <a:avLst/>
          </a:prstGeom>
        </p:spPr>
      </p:pic>
      <p:sp>
        <p:nvSpPr>
          <p:cNvPr id="11" name="Rectangle 10">
            <a:extLst>
              <a:ext uri="{FF2B5EF4-FFF2-40B4-BE49-F238E27FC236}">
                <a16:creationId xmlns:a16="http://schemas.microsoft.com/office/drawing/2014/main" id="{EBD48A03-0DF9-3063-CB15-1BC2AEC79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14416"/>
            <a:ext cx="12191999" cy="1243584"/>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028" name="Picture 4" descr="To the Praise of the Glory of the Holy Spirit! – Kinship Radio">
            <a:extLst>
              <a:ext uri="{FF2B5EF4-FFF2-40B4-BE49-F238E27FC236}">
                <a16:creationId xmlns:a16="http://schemas.microsoft.com/office/drawing/2014/main" id="{C4F01C3C-3569-4BE9-C765-9D0BBD4354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32465" y="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6809DD-D745-2A1C-E8E4-6183C5217BCA}"/>
              </a:ext>
            </a:extLst>
          </p:cNvPr>
          <p:cNvSpPr>
            <a:spLocks noGrp="1"/>
          </p:cNvSpPr>
          <p:nvPr>
            <p:ph type="ctrTitle"/>
          </p:nvPr>
        </p:nvSpPr>
        <p:spPr>
          <a:xfrm>
            <a:off x="1215837" y="5897870"/>
            <a:ext cx="8183880" cy="960120"/>
          </a:xfrm>
        </p:spPr>
        <p:txBody>
          <a:bodyPr anchor="ctr">
            <a:normAutofit/>
          </a:bodyPr>
          <a:lstStyle/>
          <a:p>
            <a:pPr algn="l"/>
            <a:r>
              <a:rPr lang="en-GB" dirty="0">
                <a:solidFill>
                  <a:schemeClr val="bg2">
                    <a:lumMod val="25000"/>
                  </a:schemeClr>
                </a:solidFill>
              </a:rPr>
              <a:t>Theme of the week : Holy Spirit</a:t>
            </a:r>
          </a:p>
        </p:txBody>
      </p:sp>
      <p:sp>
        <p:nvSpPr>
          <p:cNvPr id="3" name="Subtitle 2">
            <a:extLst>
              <a:ext uri="{FF2B5EF4-FFF2-40B4-BE49-F238E27FC236}">
                <a16:creationId xmlns:a16="http://schemas.microsoft.com/office/drawing/2014/main" id="{A8CDC188-B464-E70A-AEA9-BD00E7C605A4}"/>
              </a:ext>
            </a:extLst>
          </p:cNvPr>
          <p:cNvSpPr>
            <a:spLocks noGrp="1"/>
          </p:cNvSpPr>
          <p:nvPr>
            <p:ph type="subTitle" idx="1"/>
          </p:nvPr>
        </p:nvSpPr>
        <p:spPr>
          <a:xfrm>
            <a:off x="8759854" y="5897860"/>
            <a:ext cx="3399681" cy="955994"/>
          </a:xfrm>
        </p:spPr>
        <p:txBody>
          <a:bodyPr anchor="ctr">
            <a:normAutofit/>
          </a:bodyPr>
          <a:lstStyle/>
          <a:p>
            <a:pPr algn="r"/>
            <a:r>
              <a:rPr lang="en-GB" sz="1900" dirty="0"/>
              <a:t>6</a:t>
            </a:r>
            <a:r>
              <a:rPr lang="en-GB" sz="1900" baseline="30000" dirty="0"/>
              <a:t>TH</a:t>
            </a:r>
            <a:r>
              <a:rPr lang="en-GB" sz="1900" dirty="0"/>
              <a:t> -10</a:t>
            </a:r>
            <a:r>
              <a:rPr lang="en-GB" sz="1900" baseline="30000" dirty="0"/>
              <a:t>TH</a:t>
            </a:r>
            <a:r>
              <a:rPr lang="en-GB" sz="1900" dirty="0"/>
              <a:t> OCTOBER</a:t>
            </a:r>
          </a:p>
        </p:txBody>
      </p:sp>
      <p:sp>
        <p:nvSpPr>
          <p:cNvPr id="6" name="TextBox 5">
            <a:extLst>
              <a:ext uri="{FF2B5EF4-FFF2-40B4-BE49-F238E27FC236}">
                <a16:creationId xmlns:a16="http://schemas.microsoft.com/office/drawing/2014/main" id="{8E3661F6-828A-3F5C-E68F-71119FD668EB}"/>
              </a:ext>
            </a:extLst>
          </p:cNvPr>
          <p:cNvSpPr txBox="1"/>
          <p:nvPr/>
        </p:nvSpPr>
        <p:spPr>
          <a:xfrm>
            <a:off x="698893" y="42599"/>
            <a:ext cx="11095318" cy="1200329"/>
          </a:xfrm>
          <a:prstGeom prst="rect">
            <a:avLst/>
          </a:prstGeom>
          <a:solidFill>
            <a:schemeClr val="accent1">
              <a:lumMod val="20000"/>
              <a:lumOff val="80000"/>
            </a:schemeClr>
          </a:solidFill>
          <a:effectLst>
            <a:softEdge rad="317500"/>
          </a:effectLst>
        </p:spPr>
        <p:txBody>
          <a:bodyPr wrap="square">
            <a:spAutoFit/>
          </a:bodyPr>
          <a:lstStyle/>
          <a:p>
            <a:r>
              <a:rPr lang="en-GB" sz="2400" b="0" i="0" dirty="0">
                <a:solidFill>
                  <a:srgbClr val="000000"/>
                </a:solidFill>
                <a:effectLst/>
                <a:latin typeface="Times New Roman" panose="02020603050405020304" pitchFamily="18" charset="0"/>
              </a:rPr>
              <a:t>“For this reason, I remind you to fan into flame the gift of God, which is in you through the laying on of my hands, for God gave us a spirit not of fear but of power and love and self-control” (2 Timothy 1:6)</a:t>
            </a:r>
            <a:endParaRPr lang="en-GB" sz="2400" dirty="0"/>
          </a:p>
        </p:txBody>
      </p:sp>
    </p:spTree>
    <p:extLst>
      <p:ext uri="{BB962C8B-B14F-4D97-AF65-F5344CB8AC3E}">
        <p14:creationId xmlns:p14="http://schemas.microsoft.com/office/powerpoint/2010/main" val="18277337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Script - Hall of Fame ft. will.i.am (Official)">
            <a:hlinkClick r:id="" action="ppaction://media"/>
            <a:extLst>
              <a:ext uri="{FF2B5EF4-FFF2-40B4-BE49-F238E27FC236}">
                <a16:creationId xmlns:a16="http://schemas.microsoft.com/office/drawing/2014/main" id="{0B7AA4B3-2BE7-136E-9053-F23B5DA5EB07}"/>
              </a:ext>
            </a:extLst>
          </p:cNvPr>
          <p:cNvPicPr>
            <a:picLocks noChangeAspect="1"/>
          </p:cNvPicPr>
          <p:nvPr>
            <a:audioFile r:link="rId1"/>
            <p:extLst>
              <p:ext uri="{DAA4B4D4-6D71-4841-9C94-3DE7FCFB9230}">
                <p14:media xmlns:p14="http://schemas.microsoft.com/office/powerpoint/2010/main" r:embed="rId2">
                  <p14:trim st="21088"/>
                </p14:media>
              </p:ext>
            </p:extLst>
          </p:nvPr>
        </p:nvPicPr>
        <p:blipFill>
          <a:blip r:embed="rId5"/>
          <a:stretch>
            <a:fillRect/>
          </a:stretch>
        </p:blipFill>
        <p:spPr>
          <a:xfrm>
            <a:off x="9996344" y="461681"/>
            <a:ext cx="609600" cy="609600"/>
          </a:xfrm>
          <a:prstGeom prst="rect">
            <a:avLst/>
          </a:prstGeom>
        </p:spPr>
      </p:pic>
      <p:pic>
        <p:nvPicPr>
          <p:cNvPr id="8" name="Picture 7" descr="God's Will = The Holy Spirit — Harrison House">
            <a:extLst>
              <a:ext uri="{FF2B5EF4-FFF2-40B4-BE49-F238E27FC236}">
                <a16:creationId xmlns:a16="http://schemas.microsoft.com/office/drawing/2014/main" id="{C382F9F5-DEDA-E256-618C-DB540F3311FF}"/>
              </a:ext>
            </a:extLst>
          </p:cNvPr>
          <p:cNvPicPr>
            <a:picLocks noChangeAspect="1"/>
          </p:cNvPicPr>
          <p:nvPr/>
        </p:nvPicPr>
        <p:blipFill rotWithShape="1">
          <a:blip r:embed="rId6"/>
          <a:srcRect/>
          <a:stretch/>
        </p:blipFill>
        <p:spPr>
          <a:xfrm>
            <a:off x="20" y="-22"/>
            <a:ext cx="12191977" cy="6858022"/>
          </a:xfrm>
          <a:prstGeom prst="rect">
            <a:avLst/>
          </a:prstGeom>
        </p:spPr>
      </p:pic>
      <p:sp>
        <p:nvSpPr>
          <p:cNvPr id="2" name="Title 1">
            <a:extLst>
              <a:ext uri="{FF2B5EF4-FFF2-40B4-BE49-F238E27FC236}">
                <a16:creationId xmlns:a16="http://schemas.microsoft.com/office/drawing/2014/main" id="{1A1FAB0F-9331-A32E-A5A4-7A50D07224E2}"/>
              </a:ext>
            </a:extLst>
          </p:cNvPr>
          <p:cNvSpPr>
            <a:spLocks noGrp="1"/>
          </p:cNvSpPr>
          <p:nvPr>
            <p:ph type="ctrTitle"/>
          </p:nvPr>
        </p:nvSpPr>
        <p:spPr>
          <a:xfrm>
            <a:off x="0" y="1071281"/>
            <a:ext cx="5619054" cy="4849091"/>
          </a:xfrm>
        </p:spPr>
        <p:txBody>
          <a:bodyPr anchor="ctr">
            <a:normAutofit/>
          </a:bodyPr>
          <a:lstStyle/>
          <a:p>
            <a:pPr algn="r"/>
            <a:br>
              <a:rPr lang="en-GB" b="0" dirty="0"/>
            </a:br>
            <a:br>
              <a:rPr lang="en-GB" b="0" dirty="0"/>
            </a:br>
            <a:br>
              <a:rPr lang="en-GB" b="0" dirty="0"/>
            </a:br>
            <a:endParaRPr lang="en-GB" dirty="0">
              <a:solidFill>
                <a:srgbClr val="FFFFFF"/>
              </a:solidFill>
            </a:endParaRPr>
          </a:p>
        </p:txBody>
      </p:sp>
      <p:graphicFrame>
        <p:nvGraphicFramePr>
          <p:cNvPr id="5" name="Diagram 4">
            <a:extLst>
              <a:ext uri="{FF2B5EF4-FFF2-40B4-BE49-F238E27FC236}">
                <a16:creationId xmlns:a16="http://schemas.microsoft.com/office/drawing/2014/main" id="{C5D529E5-82D0-DF67-CED2-93988AEA4AB9}"/>
              </a:ext>
            </a:extLst>
          </p:cNvPr>
          <p:cNvGraphicFramePr/>
          <p:nvPr>
            <p:extLst>
              <p:ext uri="{D42A27DB-BD31-4B8C-83A1-F6EECF244321}">
                <p14:modId xmlns:p14="http://schemas.microsoft.com/office/powerpoint/2010/main" val="1349987920"/>
              </p:ext>
            </p:extLst>
          </p:nvPr>
        </p:nvGraphicFramePr>
        <p:xfrm>
          <a:off x="372533" y="-389965"/>
          <a:ext cx="11667067" cy="72479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descr="Red campfire illustration">
            <a:extLst>
              <a:ext uri="{FF2B5EF4-FFF2-40B4-BE49-F238E27FC236}">
                <a16:creationId xmlns:a16="http://schemas.microsoft.com/office/drawing/2014/main" id="{898654C4-5545-1E0E-BCD6-D0CAB3B8D4F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129939" y="2061276"/>
            <a:ext cx="2107769" cy="2169762"/>
          </a:xfrm>
          <a:prstGeom prst="ellipse">
            <a:avLst/>
          </a:prstGeom>
        </p:spPr>
      </p:pic>
      <p:sp>
        <p:nvSpPr>
          <p:cNvPr id="9" name="Title 1">
            <a:extLst>
              <a:ext uri="{FF2B5EF4-FFF2-40B4-BE49-F238E27FC236}">
                <a16:creationId xmlns:a16="http://schemas.microsoft.com/office/drawing/2014/main" id="{68772EDE-5CA5-166F-33BB-5C5948A426A9}"/>
              </a:ext>
            </a:extLst>
          </p:cNvPr>
          <p:cNvSpPr txBox="1">
            <a:spLocks/>
          </p:cNvSpPr>
          <p:nvPr/>
        </p:nvSpPr>
        <p:spPr>
          <a:xfrm>
            <a:off x="0" y="6067644"/>
            <a:ext cx="4134217" cy="742396"/>
          </a:xfrm>
          <a:prstGeom prst="rect">
            <a:avLst/>
          </a:prstGeom>
          <a:solidFill>
            <a:schemeClr val="bg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dirty="0">
                <a:latin typeface="Microsoft PhagsPa" panose="020B0502040204020203" pitchFamily="34" charset="0"/>
              </a:rPr>
              <a:t>Class Discussion</a:t>
            </a:r>
          </a:p>
        </p:txBody>
      </p:sp>
      <p:sp>
        <p:nvSpPr>
          <p:cNvPr id="6" name="TextBox 5">
            <a:extLst>
              <a:ext uri="{FF2B5EF4-FFF2-40B4-BE49-F238E27FC236}">
                <a16:creationId xmlns:a16="http://schemas.microsoft.com/office/drawing/2014/main" id="{C7105679-1048-B181-C425-23796A913FDE}"/>
              </a:ext>
            </a:extLst>
          </p:cNvPr>
          <p:cNvSpPr txBox="1"/>
          <p:nvPr/>
        </p:nvSpPr>
        <p:spPr>
          <a:xfrm>
            <a:off x="0" y="161381"/>
            <a:ext cx="2293749" cy="4893647"/>
          </a:xfrm>
          <a:prstGeom prst="rect">
            <a:avLst/>
          </a:prstGeom>
          <a:solidFill>
            <a:schemeClr val="bg2"/>
          </a:solidFill>
          <a:effectLst>
            <a:softEdge rad="317500"/>
          </a:effectLst>
        </p:spPr>
        <p:txBody>
          <a:bodyPr wrap="square">
            <a:spAutoFit/>
          </a:bodyPr>
          <a:lstStyle/>
          <a:p>
            <a:r>
              <a:rPr lang="en-GB" sz="2400" b="0" i="0" dirty="0">
                <a:solidFill>
                  <a:srgbClr val="000000"/>
                </a:solidFill>
                <a:effectLst/>
                <a:latin typeface="Times New Roman" panose="02020603050405020304" pitchFamily="18" charset="0"/>
              </a:rPr>
              <a:t>“For this reason, I remind you to fan into flame the gift of God, which is in you through the laying on of my hands, for God gave us a spirit not of fear but of power and love and self-control” (2 Timothy 1:6)</a:t>
            </a:r>
            <a:endParaRPr lang="en-GB" sz="2400" dirty="0"/>
          </a:p>
        </p:txBody>
      </p:sp>
    </p:spTree>
    <p:extLst>
      <p:ext uri="{BB962C8B-B14F-4D97-AF65-F5344CB8AC3E}">
        <p14:creationId xmlns:p14="http://schemas.microsoft.com/office/powerpoint/2010/main" val="20531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3939">
                <p:cTn id="1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1550-8DF3-A9F1-49B9-CFAE52844A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80EB89-B825-6B35-16A7-1FFD82603AA0}"/>
              </a:ext>
            </a:extLst>
          </p:cNvPr>
          <p:cNvPicPr>
            <a:picLocks noChangeAspect="1"/>
          </p:cNvPicPr>
          <p:nvPr/>
        </p:nvPicPr>
        <p:blipFill>
          <a:blip r:embed="rId2">
            <a:alphaModFix amt="50000"/>
          </a:blip>
          <a:srcRect l="5597" r="18662"/>
          <a:stretch>
            <a:fillRect/>
          </a:stretch>
        </p:blipFill>
        <p:spPr>
          <a:xfrm>
            <a:off x="2" y="10"/>
            <a:ext cx="7367752" cy="6857990"/>
          </a:xfrm>
          <a:prstGeom prst="rect">
            <a:avLst/>
          </a:prstGeom>
        </p:spPr>
      </p:pic>
      <p:pic>
        <p:nvPicPr>
          <p:cNvPr id="6" name="Picture 2" descr="Praying Hands Stock Photos, Images and Backgrounds for Free Download">
            <a:extLst>
              <a:ext uri="{FF2B5EF4-FFF2-40B4-BE49-F238E27FC236}">
                <a16:creationId xmlns:a16="http://schemas.microsoft.com/office/drawing/2014/main" id="{B04981A7-EDB3-4FF8-6692-C8CBDB8B5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76" r="20321"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E6C9A6F-E3C9-CD5E-B9CA-5D95E50E71E5}"/>
              </a:ext>
            </a:extLst>
          </p:cNvPr>
          <p:cNvSpPr>
            <a:spLocks noGrp="1"/>
          </p:cNvSpPr>
          <p:nvPr>
            <p:ph idx="1"/>
          </p:nvPr>
        </p:nvSpPr>
        <p:spPr>
          <a:xfrm>
            <a:off x="263222" y="-141385"/>
            <a:ext cx="6344437" cy="5914005"/>
          </a:xfrm>
        </p:spPr>
        <p:txBody>
          <a:bodyPr vert="horz" lIns="91440" tIns="45720" rIns="91440" bIns="45720" rtlCol="0" anchor="t">
            <a:noAutofit/>
          </a:bodyPr>
          <a:lstStyle/>
          <a:p>
            <a:pPr marL="0" indent="0">
              <a:spcBef>
                <a:spcPts val="500"/>
              </a:spcBef>
              <a:buNone/>
            </a:pPr>
            <a:endParaRPr lang="en-US" sz="2000" dirty="0">
              <a:solidFill>
                <a:srgbClr val="000000"/>
              </a:solidFill>
              <a:latin typeface="Modern Love"/>
              <a:ea typeface="+mn-lt"/>
              <a:cs typeface="+mn-lt"/>
            </a:endParaRPr>
          </a:p>
          <a:p>
            <a:pPr marL="0" indent="0">
              <a:spcBef>
                <a:spcPts val="500"/>
              </a:spcBef>
              <a:buNone/>
            </a:pPr>
            <a:r>
              <a:rPr lang="en-US" sz="4400" dirty="0">
                <a:solidFill>
                  <a:srgbClr val="000000"/>
                </a:solidFill>
                <a:latin typeface="Modern Love"/>
                <a:ea typeface="+mn-lt"/>
                <a:cs typeface="+mn-lt"/>
              </a:rPr>
              <a:t>Lord,</a:t>
            </a:r>
            <a:endParaRPr lang="en-US" sz="2400" dirty="0">
              <a:solidFill>
                <a:srgbClr val="000000"/>
              </a:solidFill>
              <a:latin typeface="Modern Love"/>
              <a:ea typeface="+mn-lt"/>
              <a:cs typeface="+mn-lt"/>
            </a:endParaRPr>
          </a:p>
          <a:p>
            <a:pPr marL="0" indent="0">
              <a:spcBef>
                <a:spcPts val="500"/>
              </a:spcBef>
              <a:buNone/>
            </a:pPr>
            <a:r>
              <a:rPr lang="en-GB" sz="3200" dirty="0">
                <a:latin typeface="Comic Sans MS" panose="030F0702030302020204" pitchFamily="66" charset="0"/>
              </a:rPr>
              <a:t>Open our eyes to see the gifts You’ve placed in us. Help us not to compare ourselves to others, but to recognize the unique ways You have created us to serve. Show us how we can use these gifts for Your glory.</a:t>
            </a:r>
          </a:p>
          <a:p>
            <a:pPr marL="0" indent="0">
              <a:spcBef>
                <a:spcPts val="500"/>
              </a:spcBef>
              <a:buNone/>
            </a:pPr>
            <a:endParaRPr lang="en-GB" sz="3200" i="1" dirty="0">
              <a:solidFill>
                <a:srgbClr val="000000"/>
              </a:solidFill>
              <a:latin typeface="Modern Love"/>
              <a:ea typeface="+mn-lt"/>
              <a:cs typeface="+mn-lt"/>
            </a:endParaRPr>
          </a:p>
          <a:p>
            <a:pPr marL="0" indent="0">
              <a:spcBef>
                <a:spcPts val="500"/>
              </a:spcBef>
              <a:buNone/>
            </a:pPr>
            <a:r>
              <a:rPr lang="en-US" sz="3600" dirty="0">
                <a:solidFill>
                  <a:srgbClr val="000000"/>
                </a:solidFill>
                <a:latin typeface="Modern Love"/>
                <a:ea typeface="+mn-lt"/>
                <a:cs typeface="+mn-lt"/>
              </a:rPr>
              <a:t>Amen</a:t>
            </a:r>
            <a:endParaRPr lang="en-US" sz="3600" dirty="0">
              <a:solidFill>
                <a:srgbClr val="000000"/>
              </a:solidFill>
              <a:latin typeface="Calibri" panose="020F0502020204030204"/>
              <a:ea typeface="Calibri" panose="020F0502020204030204"/>
              <a:cs typeface="Calibri"/>
            </a:endParaRPr>
          </a:p>
          <a:p>
            <a:pPr marL="0" indent="0">
              <a:buNone/>
            </a:pPr>
            <a:endParaRPr lang="en-US" sz="2000" b="1" dirty="0">
              <a:solidFill>
                <a:srgbClr val="000000"/>
              </a:solidFill>
              <a:cs typeface="Calibri"/>
            </a:endParaRPr>
          </a:p>
          <a:p>
            <a:pPr marL="0" indent="0">
              <a:buNone/>
            </a:pPr>
            <a:endParaRPr lang="en-US" sz="2000" b="1" dirty="0">
              <a:solidFill>
                <a:srgbClr val="000000"/>
              </a:solidFill>
              <a:cs typeface="Calibri"/>
            </a:endParaRPr>
          </a:p>
          <a:p>
            <a:pPr marL="0" indent="0">
              <a:buNone/>
            </a:pPr>
            <a:endParaRPr lang="en-US" sz="1800" dirty="0">
              <a:solidFill>
                <a:srgbClr val="000000"/>
              </a:solidFill>
              <a:cs typeface="Calibri"/>
            </a:endParaRPr>
          </a:p>
        </p:txBody>
      </p:sp>
    </p:spTree>
    <p:extLst>
      <p:ext uri="{BB962C8B-B14F-4D97-AF65-F5344CB8AC3E}">
        <p14:creationId xmlns:p14="http://schemas.microsoft.com/office/powerpoint/2010/main" val="227034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DAF55-6833-B0DC-99DD-D43C27D3F7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CB18A92-95D1-9269-3B7E-FAEF986D6380}"/>
              </a:ext>
            </a:extLst>
          </p:cNvPr>
          <p:cNvPicPr>
            <a:picLocks noChangeAspect="1"/>
          </p:cNvPicPr>
          <p:nvPr/>
        </p:nvPicPr>
        <p:blipFill>
          <a:blip r:embed="rId2"/>
          <a:srcRect t="23986"/>
          <a:stretch>
            <a:fillRect/>
          </a:stretch>
        </p:blipFill>
        <p:spPr>
          <a:xfrm>
            <a:off x="16233" y="10"/>
            <a:ext cx="12191980" cy="6857990"/>
          </a:xfrm>
          <a:prstGeom prst="rect">
            <a:avLst/>
          </a:prstGeom>
        </p:spPr>
      </p:pic>
      <p:pic>
        <p:nvPicPr>
          <p:cNvPr id="1028" name="Picture 4" descr="To the Praise of the Glory of the Holy Spirit! – Kinship Radio">
            <a:extLst>
              <a:ext uri="{FF2B5EF4-FFF2-40B4-BE49-F238E27FC236}">
                <a16:creationId xmlns:a16="http://schemas.microsoft.com/office/drawing/2014/main" id="{B9609B26-5F53-94A4-9EDC-ACF156295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32465" y="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AEA762-3A81-86AC-1088-858547CFF641}"/>
              </a:ext>
            </a:extLst>
          </p:cNvPr>
          <p:cNvSpPr>
            <a:spLocks noGrp="1"/>
          </p:cNvSpPr>
          <p:nvPr>
            <p:ph type="ctrTitle"/>
          </p:nvPr>
        </p:nvSpPr>
        <p:spPr>
          <a:xfrm>
            <a:off x="1215837" y="5897870"/>
            <a:ext cx="8183880" cy="960120"/>
          </a:xfrm>
        </p:spPr>
        <p:txBody>
          <a:bodyPr anchor="ctr">
            <a:normAutofit/>
          </a:bodyPr>
          <a:lstStyle/>
          <a:p>
            <a:pPr algn="l"/>
            <a:r>
              <a:rPr lang="en-GB" dirty="0">
                <a:solidFill>
                  <a:schemeClr val="bg2">
                    <a:lumMod val="25000"/>
                  </a:schemeClr>
                </a:solidFill>
              </a:rPr>
              <a:t>Theme of the week : Holy Spirit</a:t>
            </a:r>
          </a:p>
        </p:txBody>
      </p:sp>
      <p:sp>
        <p:nvSpPr>
          <p:cNvPr id="6" name="Subtitle 5">
            <a:extLst>
              <a:ext uri="{FF2B5EF4-FFF2-40B4-BE49-F238E27FC236}">
                <a16:creationId xmlns:a16="http://schemas.microsoft.com/office/drawing/2014/main" id="{1AD33DAB-230F-80EC-3AA5-CA96885170AE}"/>
              </a:ext>
            </a:extLst>
          </p:cNvPr>
          <p:cNvSpPr>
            <a:spLocks noGrp="1"/>
          </p:cNvSpPr>
          <p:nvPr>
            <p:ph type="subTitle" idx="1"/>
          </p:nvPr>
        </p:nvSpPr>
        <p:spPr/>
        <p:txBody>
          <a:bodyPr/>
          <a:lstStyle/>
          <a:p>
            <a:endParaRPr lang="en-GB"/>
          </a:p>
        </p:txBody>
      </p:sp>
      <p:sp>
        <p:nvSpPr>
          <p:cNvPr id="3" name="TextBox 2">
            <a:extLst>
              <a:ext uri="{FF2B5EF4-FFF2-40B4-BE49-F238E27FC236}">
                <a16:creationId xmlns:a16="http://schemas.microsoft.com/office/drawing/2014/main" id="{669222A6-17CB-7C8A-5156-ADD0B781CF6F}"/>
              </a:ext>
            </a:extLst>
          </p:cNvPr>
          <p:cNvSpPr txBox="1"/>
          <p:nvPr/>
        </p:nvSpPr>
        <p:spPr>
          <a:xfrm>
            <a:off x="698893" y="42599"/>
            <a:ext cx="11095318" cy="1200329"/>
          </a:xfrm>
          <a:prstGeom prst="rect">
            <a:avLst/>
          </a:prstGeom>
          <a:solidFill>
            <a:schemeClr val="accent1">
              <a:lumMod val="20000"/>
              <a:lumOff val="80000"/>
            </a:schemeClr>
          </a:solidFill>
          <a:effectLst>
            <a:softEdge rad="317500"/>
          </a:effectLst>
        </p:spPr>
        <p:txBody>
          <a:bodyPr wrap="square">
            <a:spAutoFit/>
          </a:bodyPr>
          <a:lstStyle/>
          <a:p>
            <a:r>
              <a:rPr lang="en-GB" sz="2400" b="0" i="0" dirty="0">
                <a:solidFill>
                  <a:srgbClr val="000000"/>
                </a:solidFill>
                <a:effectLst/>
                <a:latin typeface="Times New Roman" panose="02020603050405020304" pitchFamily="18" charset="0"/>
              </a:rPr>
              <a:t>“For this reason, I remind you to fan into flame the gift of God, which is in you through the laying on of my hands, for God gave us a spirit not of fear but of power and love and self-control” (2 Timothy 1:6)</a:t>
            </a:r>
            <a:endParaRPr lang="en-GB" sz="2400" dirty="0"/>
          </a:p>
        </p:txBody>
      </p:sp>
    </p:spTree>
    <p:extLst>
      <p:ext uri="{BB962C8B-B14F-4D97-AF65-F5344CB8AC3E}">
        <p14:creationId xmlns:p14="http://schemas.microsoft.com/office/powerpoint/2010/main" val="154030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30103655-65FA-15A7-3F9D-A30B2541A8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92" t="1" r="6794" b="-1010"/>
          <a:stretch/>
        </p:blipFill>
        <p:spPr bwMode="auto">
          <a:xfrm>
            <a:off x="6059162" y="1260216"/>
            <a:ext cx="6132838" cy="559778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D1F64F8-5DAE-D54D-6163-BA522EE64957}"/>
              </a:ext>
            </a:extLst>
          </p:cNvPr>
          <p:cNvSpPr txBox="1">
            <a:spLocks/>
          </p:cNvSpPr>
          <p:nvPr/>
        </p:nvSpPr>
        <p:spPr>
          <a:xfrm>
            <a:off x="159632" y="671314"/>
            <a:ext cx="12032368" cy="8891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latin typeface="Modern Love"/>
              </a:rPr>
              <a:t>Holy Spirit - </a:t>
            </a:r>
            <a:r>
              <a:rPr lang="en-US" sz="2800" dirty="0">
                <a:latin typeface="Calibri"/>
                <a:ea typeface="+mn-lt"/>
                <a:cs typeface="+mn-lt"/>
              </a:rPr>
              <a:t>The term 'spirit' covers aspects of faith, hope, and love, as well as the presence of the Holy Spirit in our lives. </a:t>
            </a:r>
          </a:p>
          <a:p>
            <a:endParaRPr lang="en-US" sz="2800" dirty="0">
              <a:latin typeface="Modern Love"/>
            </a:endParaRPr>
          </a:p>
        </p:txBody>
      </p:sp>
      <p:sp>
        <p:nvSpPr>
          <p:cNvPr id="5" name="Content Placeholder 2">
            <a:extLst>
              <a:ext uri="{FF2B5EF4-FFF2-40B4-BE49-F238E27FC236}">
                <a16:creationId xmlns:a16="http://schemas.microsoft.com/office/drawing/2014/main" id="{8C91B4D8-E7C2-669B-B866-E86ED5E52933}"/>
              </a:ext>
            </a:extLst>
          </p:cNvPr>
          <p:cNvSpPr txBox="1">
            <a:spLocks/>
          </p:cNvSpPr>
          <p:nvPr/>
        </p:nvSpPr>
        <p:spPr>
          <a:xfrm>
            <a:off x="159632" y="1115877"/>
            <a:ext cx="5899530" cy="618668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dirty="0">
                <a:latin typeface="Bodoni MT Black" panose="02070A03080606020203" pitchFamily="18" charset="0"/>
                <a:ea typeface="+mn-lt"/>
                <a:cs typeface="+mn-lt"/>
              </a:rPr>
              <a:t>The Role</a:t>
            </a:r>
          </a:p>
          <a:p>
            <a:r>
              <a:rPr lang="en-GB" b="1" dirty="0"/>
              <a:t>Inspiration</a:t>
            </a:r>
            <a:r>
              <a:rPr lang="en-GB" dirty="0"/>
              <a:t>: Christians say the Holy Spirit helps them understand scripture and make moral decisions.</a:t>
            </a:r>
          </a:p>
          <a:p>
            <a:r>
              <a:rPr lang="en-GB" b="1" dirty="0"/>
              <a:t>Comfort</a:t>
            </a:r>
            <a:r>
              <a:rPr lang="en-GB" dirty="0"/>
              <a:t>: It's seen as a source of peace and strength during hard times.</a:t>
            </a:r>
          </a:p>
          <a:p>
            <a:r>
              <a:rPr lang="en-GB" b="1" dirty="0"/>
              <a:t>Transformation</a:t>
            </a:r>
            <a:r>
              <a:rPr lang="en-GB" dirty="0"/>
              <a:t>: Christians believe it helps them grow in character—becoming more loving, patient, kind, etc.</a:t>
            </a:r>
          </a:p>
          <a:p>
            <a:r>
              <a:rPr lang="en-GB" dirty="0"/>
              <a:t>"Many religions and philosophies have a concept of an </a:t>
            </a:r>
            <a:r>
              <a:rPr lang="en-GB" b="1" dirty="0"/>
              <a:t>inner guide or universal energy</a:t>
            </a:r>
            <a:r>
              <a:rPr lang="en-GB" dirty="0"/>
              <a:t>—like </a:t>
            </a:r>
            <a:r>
              <a:rPr lang="en-GB" i="1" dirty="0"/>
              <a:t>chi</a:t>
            </a:r>
            <a:r>
              <a:rPr lang="en-GB" dirty="0"/>
              <a:t> in Chinese philosophy or </a:t>
            </a:r>
            <a:r>
              <a:rPr lang="en-GB" i="1" dirty="0"/>
              <a:t>Atman</a:t>
            </a:r>
            <a:r>
              <a:rPr lang="en-GB" dirty="0"/>
              <a:t> in Hinduism. The Holy Spirit plays a similar role in Christianity."</a:t>
            </a:r>
          </a:p>
          <a:p>
            <a:pPr marL="0" indent="0">
              <a:buFont typeface="Arial" panose="020B0604020202020204" pitchFamily="34" charset="0"/>
              <a:buNone/>
            </a:pPr>
            <a:endParaRPr lang="en-US" sz="2400" dirty="0">
              <a:latin typeface="Calibri"/>
              <a:ea typeface="Calibri"/>
              <a:cs typeface="Calibri"/>
            </a:endParaRPr>
          </a:p>
          <a:p>
            <a:endParaRPr lang="en-US" sz="2400" dirty="0"/>
          </a:p>
        </p:txBody>
      </p:sp>
    </p:spTree>
    <p:extLst>
      <p:ext uri="{BB962C8B-B14F-4D97-AF65-F5344CB8AC3E}">
        <p14:creationId xmlns:p14="http://schemas.microsoft.com/office/powerpoint/2010/main" val="20321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orful light bulb with business icons">
            <a:extLst>
              <a:ext uri="{FF2B5EF4-FFF2-40B4-BE49-F238E27FC236}">
                <a16:creationId xmlns:a16="http://schemas.microsoft.com/office/drawing/2014/main" id="{73381C4B-8B55-8C08-B7EB-8C43E62E1492}"/>
              </a:ext>
            </a:extLst>
          </p:cNvPr>
          <p:cNvPicPr>
            <a:picLocks noChangeAspect="1"/>
          </p:cNvPicPr>
          <p:nvPr/>
        </p:nvPicPr>
        <p:blipFill>
          <a:blip r:embed="rId3">
            <a:alphaModFix amt="60000"/>
          </a:blip>
          <a:srcRect t="9747" b="9896"/>
          <a:stretch>
            <a:fillRect/>
          </a:stretch>
        </p:blipFill>
        <p:spPr>
          <a:xfrm>
            <a:off x="1" y="1"/>
            <a:ext cx="12192000" cy="6857999"/>
          </a:xfrm>
          <a:prstGeom prst="rect">
            <a:avLst/>
          </a:prstGeom>
        </p:spPr>
      </p:pic>
      <p:sp>
        <p:nvSpPr>
          <p:cNvPr id="2" name="Title 1">
            <a:extLst>
              <a:ext uri="{FF2B5EF4-FFF2-40B4-BE49-F238E27FC236}">
                <a16:creationId xmlns:a16="http://schemas.microsoft.com/office/drawing/2014/main" id="{1A1FAB0F-9331-A32E-A5A4-7A50D07224E2}"/>
              </a:ext>
            </a:extLst>
          </p:cNvPr>
          <p:cNvSpPr>
            <a:spLocks noGrp="1"/>
          </p:cNvSpPr>
          <p:nvPr>
            <p:ph type="ctrTitle"/>
          </p:nvPr>
        </p:nvSpPr>
        <p:spPr>
          <a:xfrm>
            <a:off x="244141" y="-10897"/>
            <a:ext cx="12191999" cy="742397"/>
          </a:xfrm>
          <a:solidFill>
            <a:schemeClr val="accent1">
              <a:lumMod val="20000"/>
              <a:lumOff val="80000"/>
            </a:schemeClr>
          </a:solidFill>
          <a:effectLst>
            <a:softEdge rad="317500"/>
          </a:effectLst>
        </p:spPr>
        <p:txBody>
          <a:bodyPr>
            <a:normAutofit/>
          </a:bodyPr>
          <a:lstStyle/>
          <a:p>
            <a:r>
              <a:rPr lang="en-GB" sz="1800" b="0" dirty="0">
                <a:solidFill>
                  <a:schemeClr val="bg2">
                    <a:lumMod val="25000"/>
                  </a:schemeClr>
                </a:solidFill>
                <a:latin typeface="Aptos ExtraBold" panose="020F0502020204030204" pitchFamily="34" charset="0"/>
              </a:rPr>
              <a:t>“For this reason, I remind you to fan into flame the gift of God, which is in you through the laying on of my hands, for God gave us a spirit not of fear but of power and love and self-control” (2 Timothy 1:6)</a:t>
            </a:r>
            <a:endParaRPr lang="en-GB" sz="3200" dirty="0">
              <a:solidFill>
                <a:schemeClr val="bg2">
                  <a:lumMod val="25000"/>
                </a:schemeClr>
              </a:solidFill>
              <a:latin typeface="Aptos ExtraBold" panose="020F0502020204030204" pitchFamily="34" charset="0"/>
            </a:endParaRPr>
          </a:p>
        </p:txBody>
      </p:sp>
      <p:sp>
        <p:nvSpPr>
          <p:cNvPr id="3" name="Subtitle 2">
            <a:extLst>
              <a:ext uri="{FF2B5EF4-FFF2-40B4-BE49-F238E27FC236}">
                <a16:creationId xmlns:a16="http://schemas.microsoft.com/office/drawing/2014/main" id="{4390AD6D-27D8-7057-ECE5-629578EEEE39}"/>
              </a:ext>
            </a:extLst>
          </p:cNvPr>
          <p:cNvSpPr>
            <a:spLocks noGrp="1"/>
          </p:cNvSpPr>
          <p:nvPr>
            <p:ph type="subTitle" idx="1"/>
          </p:nvPr>
        </p:nvSpPr>
        <p:spPr>
          <a:xfrm>
            <a:off x="244141" y="1913130"/>
            <a:ext cx="4014061" cy="3031740"/>
          </a:xfrm>
          <a:solidFill>
            <a:schemeClr val="accent1">
              <a:lumMod val="20000"/>
              <a:lumOff val="80000"/>
            </a:schemeClr>
          </a:solidFill>
          <a:effectLst>
            <a:glow rad="139700">
              <a:schemeClr val="accent5">
                <a:satMod val="175000"/>
                <a:alpha val="40000"/>
              </a:schemeClr>
            </a:glow>
          </a:effectLst>
        </p:spPr>
        <p:txBody>
          <a:bodyPr>
            <a:normAutofit lnSpcReduction="10000"/>
          </a:bodyPr>
          <a:lstStyle/>
          <a:p>
            <a:pPr algn="l">
              <a:spcBef>
                <a:spcPts val="600"/>
              </a:spcBef>
              <a:spcAft>
                <a:spcPts val="300"/>
              </a:spcAft>
            </a:pPr>
            <a:r>
              <a:rPr lang="en-GB" sz="2000" dirty="0">
                <a:solidFill>
                  <a:srgbClr val="424242"/>
                </a:solidFill>
                <a:latin typeface="Comic Sans MS" panose="030F0702030302020204" pitchFamily="66" charset="0"/>
              </a:rPr>
              <a:t>This verse comes from a letter written by Paul, a leader in the early Christian church, to a young man named Timothy. Paul is encouraging Timothy to stay strong and passionate about the good things he’s been given—especially his faith and calling.</a:t>
            </a:r>
          </a:p>
          <a:p>
            <a:pPr algn="l">
              <a:spcBef>
                <a:spcPts val="600"/>
              </a:spcBef>
              <a:spcAft>
                <a:spcPts val="300"/>
              </a:spcAft>
            </a:pPr>
            <a:endParaRPr lang="en-GB" sz="1600" dirty="0">
              <a:solidFill>
                <a:srgbClr val="424242"/>
              </a:solidFill>
              <a:latin typeface="Comic Sans MS" panose="030F0702030302020204" pitchFamily="66" charset="0"/>
            </a:endParaRPr>
          </a:p>
        </p:txBody>
      </p:sp>
      <p:sp>
        <p:nvSpPr>
          <p:cNvPr id="6" name="Title 1">
            <a:extLst>
              <a:ext uri="{FF2B5EF4-FFF2-40B4-BE49-F238E27FC236}">
                <a16:creationId xmlns:a16="http://schemas.microsoft.com/office/drawing/2014/main" id="{22F3A965-AAEC-E3B5-C235-F82B0E53C588}"/>
              </a:ext>
            </a:extLst>
          </p:cNvPr>
          <p:cNvSpPr txBox="1">
            <a:spLocks/>
          </p:cNvSpPr>
          <p:nvPr/>
        </p:nvSpPr>
        <p:spPr>
          <a:xfrm>
            <a:off x="-1" y="6126500"/>
            <a:ext cx="4134217" cy="742396"/>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dirty="0">
                <a:solidFill>
                  <a:schemeClr val="accent5"/>
                </a:solidFill>
                <a:latin typeface="Microsoft PhagsPa" panose="020B0502040204020203" pitchFamily="34" charset="0"/>
              </a:rPr>
              <a:t>Exploring The Bible</a:t>
            </a:r>
          </a:p>
        </p:txBody>
      </p:sp>
      <p:sp>
        <p:nvSpPr>
          <p:cNvPr id="7" name="Subtitle 2">
            <a:extLst>
              <a:ext uri="{FF2B5EF4-FFF2-40B4-BE49-F238E27FC236}">
                <a16:creationId xmlns:a16="http://schemas.microsoft.com/office/drawing/2014/main" id="{973D6EEA-B2ED-072B-5AC3-452E63F9DF3C}"/>
              </a:ext>
            </a:extLst>
          </p:cNvPr>
          <p:cNvSpPr txBox="1">
            <a:spLocks/>
          </p:cNvSpPr>
          <p:nvPr/>
        </p:nvSpPr>
        <p:spPr>
          <a:xfrm>
            <a:off x="4378356" y="719142"/>
            <a:ext cx="4734647" cy="5751040"/>
          </a:xfrm>
          <a:prstGeom prst="rect">
            <a:avLst/>
          </a:prstGeom>
          <a:solidFill>
            <a:schemeClr val="accent1">
              <a:lumMod val="20000"/>
              <a:lumOff val="80000"/>
            </a:schemeClr>
          </a:solidFill>
          <a:effectLst>
            <a:glow rad="139700">
              <a:schemeClr val="accent5">
                <a:satMod val="175000"/>
                <a:alpha val="40000"/>
              </a:schemeClr>
            </a:glow>
          </a:effectLst>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600"/>
              </a:spcBef>
              <a:spcAft>
                <a:spcPts val="300"/>
              </a:spcAft>
            </a:pPr>
            <a:r>
              <a:rPr lang="en-GB" sz="2000" dirty="0">
                <a:solidFill>
                  <a:schemeClr val="accent3">
                    <a:lumMod val="50000"/>
                  </a:schemeClr>
                </a:solidFill>
              </a:rPr>
              <a:t>Whether you are religious or not, your gift is like a fire. It needs attention, fuel, and courage.”</a:t>
            </a:r>
          </a:p>
          <a:p>
            <a:pPr algn="l">
              <a:spcBef>
                <a:spcPts val="600"/>
              </a:spcBef>
              <a:spcAft>
                <a:spcPts val="300"/>
              </a:spcAft>
            </a:pPr>
            <a:r>
              <a:rPr lang="en-GB" sz="2000" dirty="0">
                <a:solidFill>
                  <a:srgbClr val="424242"/>
                </a:solidFill>
                <a:latin typeface="Comic Sans MS" panose="030F0702030302020204" pitchFamily="66" charset="0"/>
              </a:rPr>
              <a:t>We all have </a:t>
            </a:r>
            <a:r>
              <a:rPr lang="en-GB" sz="2000" b="1" dirty="0">
                <a:solidFill>
                  <a:srgbClr val="424242"/>
                </a:solidFill>
                <a:latin typeface="Comic Sans MS" panose="030F0702030302020204" pitchFamily="66" charset="0"/>
              </a:rPr>
              <a:t>inner potential</a:t>
            </a:r>
            <a:r>
              <a:rPr lang="en-GB" sz="2000" dirty="0">
                <a:solidFill>
                  <a:srgbClr val="424242"/>
                </a:solidFill>
                <a:latin typeface="Comic Sans MS" panose="030F0702030302020204" pitchFamily="66" charset="0"/>
              </a:rPr>
              <a:t>—creativity, kindness, leadership, resilience.</a:t>
            </a:r>
          </a:p>
          <a:p>
            <a:pPr algn="l">
              <a:spcBef>
                <a:spcPts val="300"/>
              </a:spcBef>
              <a:spcAft>
                <a:spcPts val="300"/>
              </a:spcAft>
              <a:buFont typeface="Arial" panose="020B0604020202020204" pitchFamily="34" charset="0"/>
              <a:buChar char="•"/>
            </a:pPr>
            <a:r>
              <a:rPr lang="en-GB" sz="2000" dirty="0">
                <a:solidFill>
                  <a:srgbClr val="424242"/>
                </a:solidFill>
                <a:latin typeface="Comic Sans MS" panose="030F0702030302020204" pitchFamily="66" charset="0"/>
              </a:rPr>
              <a:t>“Fanning into flame” means </a:t>
            </a:r>
            <a:r>
              <a:rPr lang="en-GB" sz="2000" b="1" dirty="0">
                <a:solidFill>
                  <a:srgbClr val="424242"/>
                </a:solidFill>
                <a:latin typeface="Comic Sans MS" panose="030F0702030302020204" pitchFamily="66" charset="0"/>
              </a:rPr>
              <a:t>nurturing that potential</a:t>
            </a:r>
            <a:r>
              <a:rPr lang="en-GB" sz="2000" dirty="0">
                <a:solidFill>
                  <a:srgbClr val="424242"/>
                </a:solidFill>
                <a:latin typeface="Comic Sans MS" panose="030F0702030302020204" pitchFamily="66" charset="0"/>
              </a:rPr>
              <a:t> through learning, practice, and courage.</a:t>
            </a:r>
          </a:p>
          <a:p>
            <a:pPr algn="l">
              <a:spcBef>
                <a:spcPts val="300"/>
              </a:spcBef>
              <a:spcAft>
                <a:spcPts val="300"/>
              </a:spcAft>
              <a:buFont typeface="Arial" panose="020B0604020202020204" pitchFamily="34" charset="0"/>
              <a:buChar char="•"/>
            </a:pPr>
            <a:r>
              <a:rPr lang="en-GB" sz="2000" dirty="0">
                <a:solidFill>
                  <a:srgbClr val="424242"/>
                </a:solidFill>
                <a:latin typeface="Comic Sans MS" panose="030F0702030302020204" pitchFamily="66" charset="0"/>
              </a:rPr>
              <a:t>It is about </a:t>
            </a:r>
            <a:r>
              <a:rPr lang="en-GB" sz="2000" b="1" dirty="0">
                <a:solidFill>
                  <a:srgbClr val="424242"/>
                </a:solidFill>
                <a:latin typeface="Comic Sans MS" panose="030F0702030302020204" pitchFamily="66" charset="0"/>
              </a:rPr>
              <a:t>not giving up</a:t>
            </a:r>
            <a:r>
              <a:rPr lang="en-GB" sz="2000" dirty="0">
                <a:solidFill>
                  <a:srgbClr val="424242"/>
                </a:solidFill>
                <a:latin typeface="Comic Sans MS" panose="030F0702030302020204" pitchFamily="66" charset="0"/>
              </a:rPr>
              <a:t> when things get hard. </a:t>
            </a:r>
          </a:p>
          <a:p>
            <a:pPr algn="l">
              <a:spcBef>
                <a:spcPts val="300"/>
              </a:spcBef>
              <a:spcAft>
                <a:spcPts val="300"/>
              </a:spcAft>
              <a:buFont typeface="Arial" panose="020B0604020202020204" pitchFamily="34" charset="0"/>
              <a:buChar char="•"/>
            </a:pPr>
            <a:r>
              <a:rPr lang="en-GB" sz="2000" dirty="0">
                <a:solidFill>
                  <a:srgbClr val="424242"/>
                </a:solidFill>
                <a:latin typeface="Comic Sans MS" panose="030F0702030302020204" pitchFamily="66" charset="0"/>
              </a:rPr>
              <a:t>Remember that your life has value and purpose, even if you define that purpose yourself.</a:t>
            </a:r>
          </a:p>
        </p:txBody>
      </p:sp>
      <p:sp>
        <p:nvSpPr>
          <p:cNvPr id="8" name="Subtitle 2">
            <a:extLst>
              <a:ext uri="{FF2B5EF4-FFF2-40B4-BE49-F238E27FC236}">
                <a16:creationId xmlns:a16="http://schemas.microsoft.com/office/drawing/2014/main" id="{76B6990B-67D5-A840-A9BD-252E78AF6CB9}"/>
              </a:ext>
            </a:extLst>
          </p:cNvPr>
          <p:cNvSpPr txBox="1">
            <a:spLocks/>
          </p:cNvSpPr>
          <p:nvPr/>
        </p:nvSpPr>
        <p:spPr>
          <a:xfrm>
            <a:off x="9159498" y="2140634"/>
            <a:ext cx="2986006" cy="2804236"/>
          </a:xfrm>
          <a:prstGeom prst="rect">
            <a:avLst/>
          </a:prstGeom>
          <a:solidFill>
            <a:schemeClr val="accent1">
              <a:lumMod val="20000"/>
              <a:lumOff val="80000"/>
            </a:schemeClr>
          </a:solidFill>
          <a:effectLst>
            <a:glow rad="139700">
              <a:schemeClr val="accent5">
                <a:satMod val="175000"/>
                <a:alpha val="40000"/>
              </a:schemeClr>
            </a:glow>
          </a:effectLst>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00"/>
              </a:spcBef>
              <a:spcAft>
                <a:spcPts val="300"/>
              </a:spcAft>
            </a:pPr>
            <a:r>
              <a:rPr lang="en-GB" sz="2400" b="1" dirty="0">
                <a:solidFill>
                  <a:schemeClr val="accent5"/>
                </a:solidFill>
              </a:rPr>
              <a:t>Just as a fire needs oxygen to grow, so does faith need to be actively developed.</a:t>
            </a:r>
            <a:endParaRPr lang="en-GB" sz="700" b="1" dirty="0">
              <a:solidFill>
                <a:schemeClr val="accent5"/>
              </a:solidFill>
              <a:latin typeface="Segoe Sans"/>
            </a:endParaRPr>
          </a:p>
        </p:txBody>
      </p:sp>
    </p:spTree>
    <p:extLst>
      <p:ext uri="{BB962C8B-B14F-4D97-AF65-F5344CB8AC3E}">
        <p14:creationId xmlns:p14="http://schemas.microsoft.com/office/powerpoint/2010/main" val="400498702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onfire at beach at sunset">
            <a:extLst>
              <a:ext uri="{FF2B5EF4-FFF2-40B4-BE49-F238E27FC236}">
                <a16:creationId xmlns:a16="http://schemas.microsoft.com/office/drawing/2014/main" id="{2D4107F2-1049-2C99-510A-BB4640A62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06" y="-65485"/>
            <a:ext cx="12066494" cy="8012906"/>
          </a:xfrm>
          <a:prstGeom prst="rect">
            <a:avLst/>
          </a:prstGeom>
        </p:spPr>
      </p:pic>
      <p:graphicFrame>
        <p:nvGraphicFramePr>
          <p:cNvPr id="11" name="Diagram 10">
            <a:extLst>
              <a:ext uri="{FF2B5EF4-FFF2-40B4-BE49-F238E27FC236}">
                <a16:creationId xmlns:a16="http://schemas.microsoft.com/office/drawing/2014/main" id="{E2E3A152-E391-0757-AF44-94897CEA8790}"/>
              </a:ext>
            </a:extLst>
          </p:cNvPr>
          <p:cNvGraphicFramePr/>
          <p:nvPr>
            <p:extLst>
              <p:ext uri="{D42A27DB-BD31-4B8C-83A1-F6EECF244321}">
                <p14:modId xmlns:p14="http://schemas.microsoft.com/office/powerpoint/2010/main" val="886366346"/>
              </p:ext>
            </p:extLst>
          </p:nvPr>
        </p:nvGraphicFramePr>
        <p:xfrm>
          <a:off x="445520" y="-332128"/>
          <a:ext cx="10721788" cy="6212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A16E586B-D202-F471-2ECF-836436EC5F45}"/>
              </a:ext>
            </a:extLst>
          </p:cNvPr>
          <p:cNvSpPr txBox="1"/>
          <p:nvPr/>
        </p:nvSpPr>
        <p:spPr>
          <a:xfrm>
            <a:off x="537883" y="6329359"/>
            <a:ext cx="11795560" cy="584775"/>
          </a:xfrm>
          <a:prstGeom prst="rect">
            <a:avLst/>
          </a:prstGeom>
          <a:noFill/>
        </p:spPr>
        <p:txBody>
          <a:bodyPr wrap="square">
            <a:spAutoFit/>
          </a:bodyPr>
          <a:lstStyle/>
          <a:p>
            <a:pPr lvl="0"/>
            <a:r>
              <a:rPr lang="en-GB" sz="3200" b="0" i="0" dirty="0">
                <a:solidFill>
                  <a:schemeClr val="bg1"/>
                </a:solidFill>
                <a:effectLst/>
                <a:latin typeface="Segoe Sans"/>
              </a:rPr>
              <a:t>Like a small flame, </a:t>
            </a:r>
            <a:r>
              <a:rPr lang="en-GB" sz="3200" dirty="0">
                <a:solidFill>
                  <a:schemeClr val="bg1"/>
                </a:solidFill>
                <a:latin typeface="Segoe Sans"/>
              </a:rPr>
              <a:t>your</a:t>
            </a:r>
            <a:r>
              <a:rPr lang="en-GB" sz="3200" b="0" i="0" dirty="0">
                <a:solidFill>
                  <a:schemeClr val="bg1"/>
                </a:solidFill>
                <a:effectLst/>
                <a:latin typeface="Segoe Sans"/>
              </a:rPr>
              <a:t> gifts need attention and effort to grow.</a:t>
            </a:r>
            <a:endParaRPr lang="en-GB" sz="3200" dirty="0">
              <a:solidFill>
                <a:schemeClr val="bg1"/>
              </a:solidFill>
            </a:endParaRPr>
          </a:p>
        </p:txBody>
      </p:sp>
    </p:spTree>
    <p:extLst>
      <p:ext uri="{BB962C8B-B14F-4D97-AF65-F5344CB8AC3E}">
        <p14:creationId xmlns:p14="http://schemas.microsoft.com/office/powerpoint/2010/main" val="17727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E02FD-F756-890D-FA66-507945548E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0635D4-DE18-4512-C845-A2506672F00E}"/>
              </a:ext>
            </a:extLst>
          </p:cNvPr>
          <p:cNvPicPr>
            <a:picLocks noChangeAspect="1"/>
          </p:cNvPicPr>
          <p:nvPr/>
        </p:nvPicPr>
        <p:blipFill>
          <a:blip r:embed="rId2">
            <a:alphaModFix amt="50000"/>
          </a:blip>
          <a:srcRect l="5597" r="18662"/>
          <a:stretch>
            <a:fillRect/>
          </a:stretch>
        </p:blipFill>
        <p:spPr>
          <a:xfrm>
            <a:off x="1" y="10"/>
            <a:ext cx="7997123" cy="6857990"/>
          </a:xfrm>
          <a:prstGeom prst="rect">
            <a:avLst/>
          </a:prstGeom>
        </p:spPr>
      </p:pic>
      <p:sp>
        <p:nvSpPr>
          <p:cNvPr id="3" name="Content Placeholder 2">
            <a:extLst>
              <a:ext uri="{FF2B5EF4-FFF2-40B4-BE49-F238E27FC236}">
                <a16:creationId xmlns:a16="http://schemas.microsoft.com/office/drawing/2014/main" id="{1098CCAC-C03A-A2CA-B952-4DB026F834C2}"/>
              </a:ext>
            </a:extLst>
          </p:cNvPr>
          <p:cNvSpPr>
            <a:spLocks noGrp="1"/>
          </p:cNvSpPr>
          <p:nvPr>
            <p:ph idx="1"/>
          </p:nvPr>
        </p:nvSpPr>
        <p:spPr>
          <a:xfrm>
            <a:off x="245381" y="-359586"/>
            <a:ext cx="6107821" cy="5914005"/>
          </a:xfrm>
        </p:spPr>
        <p:txBody>
          <a:bodyPr vert="horz" lIns="91440" tIns="45720" rIns="91440" bIns="45720" rtlCol="0" anchor="t">
            <a:noAutofit/>
          </a:bodyPr>
          <a:lstStyle/>
          <a:p>
            <a:pPr marL="0" indent="0">
              <a:spcBef>
                <a:spcPts val="500"/>
              </a:spcBef>
              <a:buNone/>
            </a:pPr>
            <a:endParaRPr lang="en-US" dirty="0">
              <a:solidFill>
                <a:srgbClr val="000000"/>
              </a:solidFill>
              <a:latin typeface="Modern Love"/>
              <a:ea typeface="+mn-lt"/>
              <a:cs typeface="+mn-lt"/>
            </a:endParaRPr>
          </a:p>
          <a:p>
            <a:pPr marL="0" indent="0">
              <a:spcBef>
                <a:spcPts val="500"/>
              </a:spcBef>
              <a:buNone/>
            </a:pPr>
            <a:r>
              <a:rPr lang="en-US" sz="4800" dirty="0">
                <a:solidFill>
                  <a:srgbClr val="000000"/>
                </a:solidFill>
                <a:latin typeface="Modern Love"/>
                <a:ea typeface="+mn-lt"/>
                <a:cs typeface="+mn-lt"/>
              </a:rPr>
              <a:t>Lord,</a:t>
            </a:r>
          </a:p>
          <a:p>
            <a:pPr marL="0" indent="0">
              <a:spcBef>
                <a:spcPts val="500"/>
              </a:spcBef>
              <a:buNone/>
            </a:pPr>
            <a:endParaRPr lang="en-US" dirty="0">
              <a:solidFill>
                <a:srgbClr val="000000"/>
              </a:solidFill>
              <a:latin typeface="Aptos"/>
              <a:ea typeface="+mn-lt"/>
              <a:cs typeface="+mn-lt"/>
            </a:endParaRPr>
          </a:p>
          <a:p>
            <a:pPr marL="0" indent="0">
              <a:spcBef>
                <a:spcPts val="500"/>
              </a:spcBef>
              <a:buNone/>
            </a:pPr>
            <a:r>
              <a:rPr lang="en-GB" sz="3200" dirty="0">
                <a:latin typeface="Comic Sans MS" panose="030F0702030302020204" pitchFamily="66" charset="0"/>
              </a:rPr>
              <a:t>We don’t want our gifts to be hidden. Stir up a passion in us to grow, learn, and step out in faith. Even when we feel unsure, remind us that You are with us and that You’ve equipped us for a purpose</a:t>
            </a:r>
            <a:r>
              <a:rPr lang="en-GB" sz="2800" dirty="0">
                <a:latin typeface="Comic Sans MS" panose="030F0702030302020204" pitchFamily="66" charset="0"/>
              </a:rPr>
              <a:t>.</a:t>
            </a:r>
          </a:p>
          <a:p>
            <a:pPr marL="0" indent="0">
              <a:spcBef>
                <a:spcPts val="500"/>
              </a:spcBef>
              <a:buNone/>
            </a:pPr>
            <a:r>
              <a:rPr lang="en-US" sz="4000" dirty="0">
                <a:solidFill>
                  <a:srgbClr val="000000"/>
                </a:solidFill>
                <a:latin typeface="Modern Love"/>
                <a:ea typeface="+mn-lt"/>
                <a:cs typeface="+mn-lt"/>
              </a:rPr>
              <a:t>Amen</a:t>
            </a:r>
            <a:endParaRPr lang="en-US" sz="4000" dirty="0">
              <a:solidFill>
                <a:srgbClr val="000000"/>
              </a:solidFill>
              <a:latin typeface="Calibri" panose="020F0502020204030204"/>
              <a:ea typeface="Calibri" panose="020F0502020204030204"/>
              <a:cs typeface="Calibri"/>
            </a:endParaRPr>
          </a:p>
          <a:p>
            <a:pPr marL="0" indent="0">
              <a:buNone/>
            </a:pPr>
            <a:endParaRPr lang="en-US" b="1" dirty="0">
              <a:solidFill>
                <a:srgbClr val="000000"/>
              </a:solidFill>
              <a:cs typeface="Calibri"/>
            </a:endParaRPr>
          </a:p>
          <a:p>
            <a:pPr marL="0" indent="0">
              <a:buNone/>
            </a:pPr>
            <a:endParaRPr lang="en-US" b="1" dirty="0">
              <a:solidFill>
                <a:srgbClr val="000000"/>
              </a:solidFill>
              <a:cs typeface="Calibri"/>
            </a:endParaRPr>
          </a:p>
          <a:p>
            <a:pPr marL="0" indent="0">
              <a:buNone/>
            </a:pPr>
            <a:endParaRPr lang="en-US" sz="2400" dirty="0">
              <a:solidFill>
                <a:srgbClr val="000000"/>
              </a:solidFill>
              <a:cs typeface="Calibri"/>
            </a:endParaRPr>
          </a:p>
        </p:txBody>
      </p:sp>
      <p:pic>
        <p:nvPicPr>
          <p:cNvPr id="2" name="Picture 2" descr="Premium Photo | Praying hands on sunset background. Black silhouette">
            <a:extLst>
              <a:ext uri="{FF2B5EF4-FFF2-40B4-BE49-F238E27FC236}">
                <a16:creationId xmlns:a16="http://schemas.microsoft.com/office/drawing/2014/main" id="{ED4D36F4-BBFF-C788-2C38-C1521A5BA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30" r="2275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313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21A00-7F19-D7E5-EC1B-30CE13A9404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0729E2-1AB3-70B9-DD6D-A3D1C1455025}"/>
              </a:ext>
            </a:extLst>
          </p:cNvPr>
          <p:cNvPicPr>
            <a:picLocks noChangeAspect="1"/>
          </p:cNvPicPr>
          <p:nvPr/>
        </p:nvPicPr>
        <p:blipFill>
          <a:blip r:embed="rId2"/>
          <a:srcRect t="23986"/>
          <a:stretch>
            <a:fillRect/>
          </a:stretch>
        </p:blipFill>
        <p:spPr>
          <a:xfrm>
            <a:off x="16233" y="10"/>
            <a:ext cx="12191980" cy="6857990"/>
          </a:xfrm>
          <a:prstGeom prst="rect">
            <a:avLst/>
          </a:prstGeom>
        </p:spPr>
      </p:pic>
      <p:pic>
        <p:nvPicPr>
          <p:cNvPr id="1028" name="Picture 4" descr="To the Praise of the Glory of the Holy Spirit! – Kinship Radio">
            <a:extLst>
              <a:ext uri="{FF2B5EF4-FFF2-40B4-BE49-F238E27FC236}">
                <a16:creationId xmlns:a16="http://schemas.microsoft.com/office/drawing/2014/main" id="{75D99361-6880-5554-E9B1-D029D1D30C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32465" y="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6480CA-2E58-82D0-B6A9-3C4623567E89}"/>
              </a:ext>
            </a:extLst>
          </p:cNvPr>
          <p:cNvSpPr>
            <a:spLocks noGrp="1"/>
          </p:cNvSpPr>
          <p:nvPr>
            <p:ph type="ctrTitle"/>
          </p:nvPr>
        </p:nvSpPr>
        <p:spPr>
          <a:xfrm>
            <a:off x="1215837" y="5897870"/>
            <a:ext cx="8183880" cy="960120"/>
          </a:xfrm>
        </p:spPr>
        <p:txBody>
          <a:bodyPr anchor="ctr">
            <a:normAutofit/>
          </a:bodyPr>
          <a:lstStyle/>
          <a:p>
            <a:pPr algn="l"/>
            <a:r>
              <a:rPr lang="en-GB" dirty="0">
                <a:solidFill>
                  <a:schemeClr val="bg2">
                    <a:lumMod val="25000"/>
                  </a:schemeClr>
                </a:solidFill>
              </a:rPr>
              <a:t>Theme of the week : Holy Spirit</a:t>
            </a:r>
          </a:p>
        </p:txBody>
      </p:sp>
      <p:sp>
        <p:nvSpPr>
          <p:cNvPr id="6" name="Subtitle 5">
            <a:extLst>
              <a:ext uri="{FF2B5EF4-FFF2-40B4-BE49-F238E27FC236}">
                <a16:creationId xmlns:a16="http://schemas.microsoft.com/office/drawing/2014/main" id="{6FCA921B-0CB4-AB79-782E-548E363DC813}"/>
              </a:ext>
            </a:extLst>
          </p:cNvPr>
          <p:cNvSpPr>
            <a:spLocks noGrp="1"/>
          </p:cNvSpPr>
          <p:nvPr>
            <p:ph type="subTitle" idx="1"/>
          </p:nvPr>
        </p:nvSpPr>
        <p:spPr/>
        <p:txBody>
          <a:bodyPr/>
          <a:lstStyle/>
          <a:p>
            <a:endParaRPr lang="en-GB"/>
          </a:p>
        </p:txBody>
      </p:sp>
      <p:sp>
        <p:nvSpPr>
          <p:cNvPr id="3" name="TextBox 2">
            <a:extLst>
              <a:ext uri="{FF2B5EF4-FFF2-40B4-BE49-F238E27FC236}">
                <a16:creationId xmlns:a16="http://schemas.microsoft.com/office/drawing/2014/main" id="{03F27F16-1625-AE1B-43FB-34F6835F2935}"/>
              </a:ext>
            </a:extLst>
          </p:cNvPr>
          <p:cNvSpPr txBox="1"/>
          <p:nvPr/>
        </p:nvSpPr>
        <p:spPr>
          <a:xfrm>
            <a:off x="698893" y="58097"/>
            <a:ext cx="11095318" cy="1200329"/>
          </a:xfrm>
          <a:prstGeom prst="rect">
            <a:avLst/>
          </a:prstGeom>
          <a:solidFill>
            <a:schemeClr val="accent1">
              <a:lumMod val="20000"/>
              <a:lumOff val="80000"/>
            </a:schemeClr>
          </a:solidFill>
          <a:effectLst>
            <a:softEdge rad="317500"/>
          </a:effectLst>
        </p:spPr>
        <p:txBody>
          <a:bodyPr wrap="square">
            <a:spAutoFit/>
          </a:bodyPr>
          <a:lstStyle/>
          <a:p>
            <a:r>
              <a:rPr lang="en-GB" sz="2400" b="0" i="0" dirty="0">
                <a:solidFill>
                  <a:srgbClr val="000000"/>
                </a:solidFill>
                <a:effectLst/>
                <a:latin typeface="Times New Roman" panose="02020603050405020304" pitchFamily="18" charset="0"/>
              </a:rPr>
              <a:t>“For this reason, I remind you to fan into flame the gift of God, which is in you through the laying on of my hands, for God gave us a spirit not of fear but of power and love and self-control” (2 Timothy 1:6)</a:t>
            </a:r>
            <a:endParaRPr lang="en-GB" sz="2400" dirty="0"/>
          </a:p>
        </p:txBody>
      </p:sp>
    </p:spTree>
    <p:extLst>
      <p:ext uri="{BB962C8B-B14F-4D97-AF65-F5344CB8AC3E}">
        <p14:creationId xmlns:p14="http://schemas.microsoft.com/office/powerpoint/2010/main" val="3099844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C5AEB-CE0C-2DD9-8592-55DD9DF2209A}"/>
            </a:ext>
          </a:extLst>
        </p:cNvPr>
        <p:cNvGrpSpPr/>
        <p:nvPr/>
      </p:nvGrpSpPr>
      <p:grpSpPr>
        <a:xfrm>
          <a:off x="0" y="0"/>
          <a:ext cx="0" cy="0"/>
          <a:chOff x="0" y="0"/>
          <a:chExt cx="0" cy="0"/>
        </a:xfrm>
      </p:grpSpPr>
      <p:pic>
        <p:nvPicPr>
          <p:cNvPr id="2" name="Picture 1" descr="A white dove flying over water with fire&#10;&#10;AI-generated content may be incorrect.">
            <a:extLst>
              <a:ext uri="{FF2B5EF4-FFF2-40B4-BE49-F238E27FC236}">
                <a16:creationId xmlns:a16="http://schemas.microsoft.com/office/drawing/2014/main" id="{D6F77290-5FF7-2937-CF54-2D98C1AB3925}"/>
              </a:ext>
            </a:extLst>
          </p:cNvPr>
          <p:cNvPicPr>
            <a:picLocks noChangeAspect="1"/>
          </p:cNvPicPr>
          <p:nvPr/>
        </p:nvPicPr>
        <p:blipFill>
          <a:blip r:embed="rId4">
            <a:extLst>
              <a:ext uri="{28A0092B-C50C-407E-A947-70E740481C1C}">
                <a14:useLocalDpi xmlns:a14="http://schemas.microsoft.com/office/drawing/2010/main" val="0"/>
              </a:ext>
            </a:extLst>
          </a:blip>
          <a:srcRect t="10861" r="-3" b="7023"/>
          <a:stretch>
            <a:fillRect/>
          </a:stretch>
        </p:blipFill>
        <p:spPr>
          <a:xfrm>
            <a:off x="20" y="10"/>
            <a:ext cx="6068568" cy="4908375"/>
          </a:xfrm>
          <a:prstGeom prst="rect">
            <a:avLst/>
          </a:prstGeom>
        </p:spPr>
      </p:pic>
      <p:pic>
        <p:nvPicPr>
          <p:cNvPr id="5" name="Picture 4" descr="A close-up of a fire&#10;&#10;AI-generated content may be incorrect.">
            <a:extLst>
              <a:ext uri="{FF2B5EF4-FFF2-40B4-BE49-F238E27FC236}">
                <a16:creationId xmlns:a16="http://schemas.microsoft.com/office/drawing/2014/main" id="{C057A247-ECA7-1371-00E6-569E78520274}"/>
              </a:ext>
            </a:extLst>
          </p:cNvPr>
          <p:cNvPicPr>
            <a:picLocks noChangeAspect="1"/>
          </p:cNvPicPr>
          <p:nvPr/>
        </p:nvPicPr>
        <p:blipFill>
          <a:blip r:embed="rId5">
            <a:extLst>
              <a:ext uri="{28A0092B-C50C-407E-A947-70E740481C1C}">
                <a14:useLocalDpi xmlns:a14="http://schemas.microsoft.com/office/drawing/2010/main" val="0"/>
              </a:ext>
            </a:extLst>
          </a:blip>
          <a:srcRect l="7791" r="8861" b="-2"/>
          <a:stretch>
            <a:fillRect/>
          </a:stretch>
        </p:blipFill>
        <p:spPr>
          <a:xfrm>
            <a:off x="6123356" y="10"/>
            <a:ext cx="6068588" cy="4908375"/>
          </a:xfrm>
          <a:prstGeom prst="rect">
            <a:avLst/>
          </a:prstGeom>
        </p:spPr>
      </p:pic>
      <p:sp>
        <p:nvSpPr>
          <p:cNvPr id="11" name="Title 1">
            <a:extLst>
              <a:ext uri="{FF2B5EF4-FFF2-40B4-BE49-F238E27FC236}">
                <a16:creationId xmlns:a16="http://schemas.microsoft.com/office/drawing/2014/main" id="{9A8296EC-5E94-CE4C-0237-4911BBBBF74C}"/>
              </a:ext>
            </a:extLst>
          </p:cNvPr>
          <p:cNvSpPr txBox="1">
            <a:spLocks/>
          </p:cNvSpPr>
          <p:nvPr/>
        </p:nvSpPr>
        <p:spPr>
          <a:xfrm>
            <a:off x="832742" y="5123042"/>
            <a:ext cx="10471691" cy="1178688"/>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3700" dirty="0"/>
              <a:t>✨</a:t>
            </a:r>
            <a:r>
              <a:rPr lang="en-GB" dirty="0"/>
              <a:t>🔥 Holy Spirit Quiz: “Fan into Flame”</a:t>
            </a:r>
          </a:p>
          <a:p>
            <a:r>
              <a:rPr lang="en-GB" sz="3700" dirty="0"/>
              <a:t> </a:t>
            </a:r>
            <a:r>
              <a:rPr lang="en-GB" dirty="0">
                <a:solidFill>
                  <a:srgbClr val="000000"/>
                </a:solidFill>
                <a:latin typeface="Times New Roman" panose="02020603050405020304" pitchFamily="18" charset="0"/>
              </a:rPr>
              <a:t>(2 Timothy 1:6)</a:t>
            </a:r>
            <a:endParaRPr lang="en-GB" sz="3700" dirty="0"/>
          </a:p>
        </p:txBody>
      </p:sp>
      <p:pic>
        <p:nvPicPr>
          <p:cNvPr id="4" name="KealaSettleTheGreatestShowmanEnsemble-ThisIsMetheGreatestShowmanOst">
            <a:hlinkClick r:id="" action="ppaction://media"/>
            <a:extLst>
              <a:ext uri="{FF2B5EF4-FFF2-40B4-BE49-F238E27FC236}">
                <a16:creationId xmlns:a16="http://schemas.microsoft.com/office/drawing/2014/main" id="{93E69B64-59DB-4B60-3B47-FF8C9AAE5C41}"/>
              </a:ext>
            </a:extLst>
          </p:cNvPr>
          <p:cNvPicPr>
            <a:picLocks noChangeAspect="1"/>
          </p:cNvPicPr>
          <p:nvPr>
            <a:audioFile r:link="rId1"/>
            <p:extLst>
              <p:ext uri="{DAA4B4D4-6D71-4841-9C94-3DE7FCFB9230}">
                <p14:media xmlns:p14="http://schemas.microsoft.com/office/powerpoint/2010/main" r:embed="rId2">
                  <p14:trim st="8385"/>
                </p14:media>
              </p:ext>
            </p:extLst>
          </p:nvPr>
        </p:nvPicPr>
        <p:blipFill>
          <a:blip r:embed="rId6"/>
          <a:stretch>
            <a:fillRect/>
          </a:stretch>
        </p:blipFill>
        <p:spPr>
          <a:xfrm>
            <a:off x="9809512" y="5712386"/>
            <a:ext cx="609600" cy="609600"/>
          </a:xfrm>
          <a:prstGeom prst="rect">
            <a:avLst/>
          </a:prstGeom>
        </p:spPr>
      </p:pic>
    </p:spTree>
    <p:extLst>
      <p:ext uri="{BB962C8B-B14F-4D97-AF65-F5344CB8AC3E}">
        <p14:creationId xmlns:p14="http://schemas.microsoft.com/office/powerpoint/2010/main" val="386692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11"/>
                                        </p:tgtEl>
                                        <p:attrNameLst>
                                          <p:attrName>style.visibility</p:attrName>
                                        </p:attrNameLst>
                                      </p:cBhvr>
                                      <p:to>
                                        <p:strVal val="visible"/>
                                      </p:to>
                                    </p:set>
                                    <p:animEffect transition="in" filter="fade">
                                      <p:cBhvr>
                                        <p:cTn id="9"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3333" numSld="999" showWhenStopped="0">
                <p:cTn id="10" repeatCount="indefinite" fill="hold" display="0">
                  <p:stCondLst>
                    <p:cond delay="indefinite"/>
                  </p:stCondLst>
                  <p:endCondLst>
                    <p:cond evt="onStopAudio" delay="0">
                      <p:tgtEl>
                        <p:sldTgt/>
                      </p:tgtEl>
                    </p:cond>
                  </p:endCondLst>
                </p:cTn>
                <p:tgtEl>
                  <p:spTgt spid="4"/>
                </p:tgtEl>
              </p:cMediaNode>
            </p:audi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B214-2FA4-58B6-BF29-5475DCE53BB3}"/>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1FB349C5-EBE6-9B89-A601-F4A21C8C9664}"/>
              </a:ext>
            </a:extLst>
          </p:cNvPr>
          <p:cNvSpPr>
            <a:spLocks noChangeArrowheads="1"/>
          </p:cNvSpPr>
          <p:nvPr/>
        </p:nvSpPr>
        <p:spPr bwMode="auto">
          <a:xfrm>
            <a:off x="6096000" y="5975684"/>
            <a:ext cx="6221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GB" b="1" dirty="0"/>
              <a:t>B</a:t>
            </a:r>
            <a:endParaRPr lang="en-GB" dirty="0"/>
          </a:p>
        </p:txBody>
      </p:sp>
      <p:sp>
        <p:nvSpPr>
          <p:cNvPr id="7" name="Title 6">
            <a:extLst>
              <a:ext uri="{FF2B5EF4-FFF2-40B4-BE49-F238E27FC236}">
                <a16:creationId xmlns:a16="http://schemas.microsoft.com/office/drawing/2014/main" id="{D0EA51D9-26F5-12E2-60A4-07C287F6D568}"/>
              </a:ext>
            </a:extLst>
          </p:cNvPr>
          <p:cNvSpPr>
            <a:spLocks noGrp="1"/>
          </p:cNvSpPr>
          <p:nvPr>
            <p:ph type="ctrTitle"/>
          </p:nvPr>
        </p:nvSpPr>
        <p:spPr>
          <a:xfrm>
            <a:off x="5917324" y="0"/>
            <a:ext cx="6295292" cy="1425844"/>
          </a:xfrm>
        </p:spPr>
        <p:txBody>
          <a:bodyPr/>
          <a:lstStyle/>
          <a:p>
            <a:r>
              <a:rPr lang="en-GB" dirty="0"/>
              <a:t>1. Who is writing this verse?</a:t>
            </a:r>
          </a:p>
        </p:txBody>
      </p:sp>
      <p:sp>
        <p:nvSpPr>
          <p:cNvPr id="9" name="TextBox 8">
            <a:extLst>
              <a:ext uri="{FF2B5EF4-FFF2-40B4-BE49-F238E27FC236}">
                <a16:creationId xmlns:a16="http://schemas.microsoft.com/office/drawing/2014/main" id="{A4F23F09-56F9-9DD3-DF7D-373B6F103A6E}"/>
              </a:ext>
            </a:extLst>
          </p:cNvPr>
          <p:cNvSpPr txBox="1"/>
          <p:nvPr/>
        </p:nvSpPr>
        <p:spPr>
          <a:xfrm>
            <a:off x="6096000" y="2290520"/>
            <a:ext cx="5597749" cy="2554545"/>
          </a:xfrm>
          <a:prstGeom prst="rect">
            <a:avLst/>
          </a:prstGeom>
          <a:noFill/>
        </p:spPr>
        <p:txBody>
          <a:bodyPr wrap="square">
            <a:spAutoFit/>
          </a:bodyPr>
          <a:lstStyle/>
          <a:p>
            <a:r>
              <a:rPr lang="en-GB" sz="4000" dirty="0"/>
              <a:t>A. Peter</a:t>
            </a:r>
          </a:p>
          <a:p>
            <a:r>
              <a:rPr lang="en-GB" sz="4000" dirty="0"/>
              <a:t>B. Paul</a:t>
            </a:r>
          </a:p>
          <a:p>
            <a:r>
              <a:rPr lang="en-GB" sz="4000" dirty="0"/>
              <a:t>C. Timothy</a:t>
            </a:r>
          </a:p>
          <a:p>
            <a:r>
              <a:rPr lang="en-GB" sz="4000" dirty="0"/>
              <a:t>D. John</a:t>
            </a:r>
            <a:endParaRPr lang="en-GB" sz="4000" i="0" dirty="0">
              <a:effectLst/>
              <a:latin typeface="Segoe Sans"/>
            </a:endParaRPr>
          </a:p>
        </p:txBody>
      </p:sp>
      <p:pic>
        <p:nvPicPr>
          <p:cNvPr id="14" name="Picture 13" descr="A close-up of a fire&#10;&#10;AI-generated content may be incorrect.">
            <a:extLst>
              <a:ext uri="{FF2B5EF4-FFF2-40B4-BE49-F238E27FC236}">
                <a16:creationId xmlns:a16="http://schemas.microsoft.com/office/drawing/2014/main" id="{8F3FBCD5-B915-2B5D-3180-9650248913D5}"/>
              </a:ext>
            </a:extLst>
          </p:cNvPr>
          <p:cNvPicPr>
            <a:picLocks noChangeAspect="1"/>
          </p:cNvPicPr>
          <p:nvPr/>
        </p:nvPicPr>
        <p:blipFill>
          <a:blip r:embed="rId2">
            <a:extLst>
              <a:ext uri="{28A0092B-C50C-407E-A947-70E740481C1C}">
                <a14:useLocalDpi xmlns:a14="http://schemas.microsoft.com/office/drawing/2010/main" val="0"/>
              </a:ext>
            </a:extLst>
          </a:blip>
          <a:srcRect t="7379" r="-1" b="7378"/>
          <a:stretch>
            <a:fillRect/>
          </a:stretch>
        </p:blipFill>
        <p:spPr>
          <a:xfrm>
            <a:off x="20" y="10"/>
            <a:ext cx="5917304" cy="3400290"/>
          </a:xfrm>
          <a:prstGeom prst="rect">
            <a:avLst/>
          </a:prstGeom>
        </p:spPr>
      </p:pic>
      <p:pic>
        <p:nvPicPr>
          <p:cNvPr id="15" name="Picture 14" descr="A white dove flying over water with fire&#10;&#10;AI-generated content may be incorrect.">
            <a:extLst>
              <a:ext uri="{FF2B5EF4-FFF2-40B4-BE49-F238E27FC236}">
                <a16:creationId xmlns:a16="http://schemas.microsoft.com/office/drawing/2014/main" id="{2FDB9934-C9FD-056E-0DEB-A96A5877C993}"/>
              </a:ext>
            </a:extLst>
          </p:cNvPr>
          <p:cNvPicPr>
            <a:picLocks noChangeAspect="1"/>
          </p:cNvPicPr>
          <p:nvPr/>
        </p:nvPicPr>
        <p:blipFill>
          <a:blip r:embed="rId3">
            <a:extLst>
              <a:ext uri="{28A0092B-C50C-407E-A947-70E740481C1C}">
                <a14:useLocalDpi xmlns:a14="http://schemas.microsoft.com/office/drawing/2010/main" val="0"/>
              </a:ext>
            </a:extLst>
          </a:blip>
          <a:srcRect t="22714" r="-2" b="18878"/>
          <a:stretch>
            <a:fillRect/>
          </a:stretch>
        </p:blipFill>
        <p:spPr>
          <a:xfrm>
            <a:off x="20" y="3453740"/>
            <a:ext cx="5917304" cy="3404260"/>
          </a:xfrm>
          <a:prstGeom prst="rect">
            <a:avLst/>
          </a:prstGeom>
        </p:spPr>
      </p:pic>
    </p:spTree>
    <p:extLst>
      <p:ext uri="{BB962C8B-B14F-4D97-AF65-F5344CB8AC3E}">
        <p14:creationId xmlns:p14="http://schemas.microsoft.com/office/powerpoint/2010/main" val="24749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preview">
            <a:extLst>
              <a:ext uri="{FF2B5EF4-FFF2-40B4-BE49-F238E27FC236}">
                <a16:creationId xmlns:a16="http://schemas.microsoft.com/office/drawing/2014/main" id="{D1706A84-81A2-45FB-A908-7987E0F28265}"/>
              </a:ext>
            </a:extLst>
          </p:cNvPr>
          <p:cNvPicPr>
            <a:picLocks noChangeAspect="1" noChangeArrowheads="1"/>
          </p:cNvPicPr>
          <p:nvPr/>
        </p:nvPicPr>
        <p:blipFill rotWithShape="1">
          <a:blip r:embed="rId2">
            <a:alphaModFix amt="4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6981" b="38847"/>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C7F65-56A5-429D-8395-045267966A57}"/>
              </a:ext>
            </a:extLst>
          </p:cNvPr>
          <p:cNvSpPr txBox="1"/>
          <p:nvPr/>
        </p:nvSpPr>
        <p:spPr>
          <a:xfrm>
            <a:off x="95250" y="79375"/>
            <a:ext cx="6438900" cy="16276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4100" b="0" i="0" u="none" strike="noStrike" kern="1200" cap="none" spc="0" normalizeH="0" baseline="0" noProof="0" dirty="0">
                <a:ln>
                  <a:noFill/>
                </a:ln>
                <a:solidFill>
                  <a:srgbClr val="000000"/>
                </a:solidFill>
                <a:effectLst/>
                <a:uLnTx/>
                <a:uFillTx/>
                <a:latin typeface="Calibri"/>
                <a:ea typeface="+mj-ea"/>
                <a:cs typeface="Calibri"/>
              </a:rPr>
              <a:t>MORNING PRAYER IN THE CHAPEL THIS WEEK</a:t>
            </a:r>
          </a:p>
        </p:txBody>
      </p:sp>
      <p:sp>
        <p:nvSpPr>
          <p:cNvPr id="5" name="TextBox 4">
            <a:extLst>
              <a:ext uri="{FF2B5EF4-FFF2-40B4-BE49-F238E27FC236}">
                <a16:creationId xmlns:a16="http://schemas.microsoft.com/office/drawing/2014/main" id="{2F8C1B45-F92A-4EC4-87B2-24D3E3F04645}"/>
              </a:ext>
            </a:extLst>
          </p:cNvPr>
          <p:cNvSpPr txBox="1"/>
          <p:nvPr/>
        </p:nvSpPr>
        <p:spPr>
          <a:xfrm>
            <a:off x="422781" y="1178116"/>
            <a:ext cx="6438900" cy="5469271"/>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endParaRPr lang="en-US" sz="3400" b="1" dirty="0">
              <a:solidFill>
                <a:srgbClr val="000000"/>
              </a:solidFill>
              <a:latin typeface="Calibri"/>
              <a:cs typeface="Calibri"/>
            </a:endParaRPr>
          </a:p>
          <a:p>
            <a:pPr indent="-228600">
              <a:lnSpc>
                <a:spcPct val="90000"/>
              </a:lnSpc>
              <a:spcAft>
                <a:spcPts val="600"/>
              </a:spcAft>
              <a:buFont typeface="Arial" panose="020B0604020202020204" pitchFamily="34" charset="0"/>
              <a:buChar char="•"/>
              <a:defRPr/>
            </a:pPr>
            <a:r>
              <a:rPr lang="en-US" sz="3400" b="1" dirty="0">
                <a:latin typeface="Calibri"/>
                <a:ea typeface="Calibri"/>
                <a:cs typeface="Calibri"/>
              </a:rPr>
              <a:t>Monday 6</a:t>
            </a:r>
            <a:r>
              <a:rPr lang="en-US" sz="3400" b="1" baseline="30000" dirty="0">
                <a:latin typeface="Calibri"/>
                <a:ea typeface="Calibri"/>
                <a:cs typeface="Calibri"/>
              </a:rPr>
              <a:t>th</a:t>
            </a:r>
            <a:r>
              <a:rPr lang="en-US" sz="3400" b="1" dirty="0">
                <a:latin typeface="Calibri"/>
                <a:ea typeface="Calibri"/>
                <a:cs typeface="Calibri"/>
              </a:rPr>
              <a:t> October – 10A</a:t>
            </a:r>
          </a:p>
          <a:p>
            <a:pPr indent="-228600">
              <a:lnSpc>
                <a:spcPct val="90000"/>
              </a:lnSpc>
              <a:spcAft>
                <a:spcPts val="600"/>
              </a:spcAft>
              <a:buFont typeface="Arial" panose="020B0604020202020204" pitchFamily="34" charset="0"/>
              <a:buChar char="•"/>
              <a:defRPr/>
            </a:pPr>
            <a:endParaRPr lang="en-US" sz="3400" b="1" dirty="0">
              <a:latin typeface="Calibri"/>
              <a:ea typeface="Calibri"/>
              <a:cs typeface="Calibri"/>
            </a:endParaRPr>
          </a:p>
          <a:p>
            <a:pPr indent="-228600">
              <a:lnSpc>
                <a:spcPct val="90000"/>
              </a:lnSpc>
              <a:spcAft>
                <a:spcPts val="600"/>
              </a:spcAft>
              <a:buFont typeface="Arial" panose="020B0604020202020204" pitchFamily="34" charset="0"/>
              <a:buChar char="•"/>
              <a:defRPr/>
            </a:pPr>
            <a:r>
              <a:rPr lang="en-US" sz="3400" b="1" dirty="0">
                <a:latin typeface="Calibri"/>
                <a:ea typeface="Calibri"/>
                <a:cs typeface="Calibri"/>
              </a:rPr>
              <a:t>Tuesday 7</a:t>
            </a:r>
            <a:r>
              <a:rPr lang="en-US" sz="3400" b="1" baseline="30000" dirty="0">
                <a:latin typeface="Calibri"/>
                <a:ea typeface="Calibri"/>
                <a:cs typeface="Calibri"/>
              </a:rPr>
              <a:t>th</a:t>
            </a:r>
            <a:r>
              <a:rPr lang="en-US" sz="3400" b="1" dirty="0">
                <a:latin typeface="Calibri"/>
                <a:ea typeface="Calibri"/>
                <a:cs typeface="Calibri"/>
              </a:rPr>
              <a:t> October – 11R</a:t>
            </a:r>
          </a:p>
          <a:p>
            <a:pPr>
              <a:lnSpc>
                <a:spcPct val="90000"/>
              </a:lnSpc>
              <a:spcAft>
                <a:spcPts val="600"/>
              </a:spcAft>
              <a:defRPr/>
            </a:pPr>
            <a:endParaRPr lang="en-US" sz="3400" b="1" dirty="0">
              <a:latin typeface="Calibri"/>
              <a:cs typeface="Calibri"/>
            </a:endParaRPr>
          </a:p>
          <a:p>
            <a:pPr indent="-228600">
              <a:lnSpc>
                <a:spcPct val="90000"/>
              </a:lnSpc>
              <a:spcAft>
                <a:spcPts val="600"/>
              </a:spcAft>
              <a:buFont typeface="Arial" panose="020B0604020202020204" pitchFamily="34" charset="0"/>
              <a:buChar char="•"/>
              <a:defRPr/>
            </a:pPr>
            <a:r>
              <a:rPr lang="en-US" sz="3400" b="1" dirty="0">
                <a:latin typeface="Calibri"/>
                <a:cs typeface="Calibri"/>
              </a:rPr>
              <a:t>Wednesday </a:t>
            </a:r>
            <a:r>
              <a:rPr lang="en-US" sz="3400" b="1" dirty="0">
                <a:latin typeface="Calibri"/>
                <a:ea typeface="Calibri"/>
                <a:cs typeface="Calibri"/>
              </a:rPr>
              <a:t> 8</a:t>
            </a:r>
            <a:r>
              <a:rPr lang="en-US" sz="3400" b="1" baseline="30000" dirty="0">
                <a:latin typeface="Calibri"/>
                <a:ea typeface="Calibri"/>
                <a:cs typeface="Calibri"/>
              </a:rPr>
              <a:t>th</a:t>
            </a:r>
            <a:r>
              <a:rPr lang="en-US" sz="3400" b="1" dirty="0">
                <a:latin typeface="Calibri"/>
                <a:ea typeface="Calibri"/>
                <a:cs typeface="Calibri"/>
              </a:rPr>
              <a:t> October</a:t>
            </a:r>
            <a:r>
              <a:rPr lang="en-US" sz="3400" b="1" dirty="0">
                <a:latin typeface="Calibri"/>
                <a:cs typeface="Calibri"/>
              </a:rPr>
              <a:t> – 11M </a:t>
            </a:r>
            <a:endParaRPr lang="en-US" sz="3400" b="1" dirty="0">
              <a:latin typeface="Calibri"/>
              <a:ea typeface="Calibri"/>
              <a:cs typeface="Calibri"/>
            </a:endParaRPr>
          </a:p>
          <a:p>
            <a:pPr indent="-228600">
              <a:lnSpc>
                <a:spcPct val="90000"/>
              </a:lnSpc>
              <a:spcAft>
                <a:spcPts val="600"/>
              </a:spcAft>
              <a:buFont typeface="Arial" panose="020B0604020202020204" pitchFamily="34" charset="0"/>
              <a:buChar char="•"/>
              <a:defRPr/>
            </a:pPr>
            <a:endParaRPr lang="en-US" sz="3400" b="1" dirty="0">
              <a:latin typeface="Calibri"/>
              <a:ea typeface="Calibri"/>
              <a:cs typeface="Calibri"/>
            </a:endParaRPr>
          </a:p>
          <a:p>
            <a:pPr indent="-228600">
              <a:lnSpc>
                <a:spcPct val="90000"/>
              </a:lnSpc>
              <a:spcAft>
                <a:spcPts val="600"/>
              </a:spcAft>
              <a:buFont typeface="Arial" panose="020B0604020202020204" pitchFamily="34" charset="0"/>
              <a:buChar char="•"/>
              <a:defRPr/>
            </a:pPr>
            <a:r>
              <a:rPr lang="en-US" sz="3400" b="1" dirty="0">
                <a:latin typeface="Calibri"/>
                <a:cs typeface="Calibri"/>
              </a:rPr>
              <a:t> Thursday </a:t>
            </a:r>
            <a:r>
              <a:rPr lang="en-US" sz="3400" b="1" dirty="0">
                <a:latin typeface="Calibri"/>
                <a:ea typeface="Calibri"/>
                <a:cs typeface="Calibri"/>
              </a:rPr>
              <a:t> 9</a:t>
            </a:r>
            <a:r>
              <a:rPr lang="en-US" sz="3400" b="1" baseline="30000" dirty="0">
                <a:latin typeface="Calibri"/>
                <a:ea typeface="Calibri"/>
                <a:cs typeface="Calibri"/>
              </a:rPr>
              <a:t>th</a:t>
            </a:r>
            <a:r>
              <a:rPr lang="en-US" sz="3400" b="1" dirty="0">
                <a:latin typeface="Calibri"/>
                <a:ea typeface="Calibri"/>
                <a:cs typeface="Calibri"/>
              </a:rPr>
              <a:t> October </a:t>
            </a:r>
            <a:r>
              <a:rPr lang="en-US" sz="3400" b="1" dirty="0">
                <a:latin typeface="Calibri"/>
                <a:cs typeface="Calibri"/>
              </a:rPr>
              <a:t>– 10N</a:t>
            </a:r>
          </a:p>
          <a:p>
            <a:pPr indent="-228600">
              <a:lnSpc>
                <a:spcPct val="90000"/>
              </a:lnSpc>
              <a:spcAft>
                <a:spcPts val="600"/>
              </a:spcAft>
              <a:buFont typeface="Arial" panose="020B0604020202020204" pitchFamily="34" charset="0"/>
              <a:buChar char="•"/>
              <a:defRPr/>
            </a:pPr>
            <a:endParaRPr lang="en-US" sz="3400" b="1" dirty="0">
              <a:latin typeface="Calibri"/>
              <a:cs typeface="Calibri"/>
            </a:endParaRPr>
          </a:p>
          <a:p>
            <a:pPr indent="-228600">
              <a:lnSpc>
                <a:spcPct val="90000"/>
              </a:lnSpc>
              <a:spcAft>
                <a:spcPts val="600"/>
              </a:spcAft>
              <a:buFont typeface="Arial" panose="020B0604020202020204" pitchFamily="34" charset="0"/>
              <a:buChar char="•"/>
              <a:defRPr/>
            </a:pPr>
            <a:r>
              <a:rPr lang="en-US" sz="3400" b="1" dirty="0">
                <a:latin typeface="Calibri"/>
                <a:cs typeface="Calibri"/>
              </a:rPr>
              <a:t>Friday 10</a:t>
            </a:r>
            <a:r>
              <a:rPr lang="en-US" sz="3400" b="1" baseline="30000" dirty="0">
                <a:latin typeface="Calibri"/>
                <a:cs typeface="Calibri"/>
              </a:rPr>
              <a:t>th</a:t>
            </a:r>
            <a:r>
              <a:rPr lang="en-US" sz="3400" b="1" dirty="0">
                <a:latin typeface="Calibri"/>
                <a:cs typeface="Calibri"/>
              </a:rPr>
              <a:t> October -  10T</a:t>
            </a:r>
            <a:endParaRPr lang="en-US" sz="3400" b="1" dirty="0">
              <a:latin typeface="Calibri"/>
              <a:ea typeface="Calibri"/>
              <a:cs typeface="Calibri"/>
            </a:endParaRPr>
          </a:p>
        </p:txBody>
      </p:sp>
      <p:pic>
        <p:nvPicPr>
          <p:cNvPr id="1026" name="Picture 2" descr="Image preview">
            <a:extLst>
              <a:ext uri="{FF2B5EF4-FFF2-40B4-BE49-F238E27FC236}">
                <a16:creationId xmlns:a16="http://schemas.microsoft.com/office/drawing/2014/main" id="{5146097F-2A2C-49DF-A059-924D8016D3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3230"/>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4C5840-82B8-88AC-2FBE-BA5AD5473A1D}"/>
              </a:ext>
            </a:extLst>
          </p:cNvPr>
          <p:cNvSpPr txBox="1"/>
          <p:nvPr/>
        </p:nvSpPr>
        <p:spPr>
          <a:xfrm>
            <a:off x="6861681" y="3137169"/>
            <a:ext cx="5074983" cy="1840075"/>
          </a:xfrm>
          <a:prstGeom prst="cloud">
            <a:avLst/>
          </a:prstGeom>
          <a:solidFill>
            <a:schemeClr val="bg2">
              <a:lumMod val="90000"/>
            </a:schemeClr>
          </a:solidFill>
        </p:spPr>
        <p:txBody>
          <a:bodyPr vert="horz" lIns="91440" tIns="45720" rIns="91440" bIns="45720" rtlCol="0" anchor="ctr">
            <a:normAutofit fontScale="92500"/>
          </a:bodyPr>
          <a:lstStyle/>
          <a:p>
            <a:pPr marL="0" marR="0" lvl="0" indent="0" algn="ctr" fontAlgn="auto">
              <a:lnSpc>
                <a:spcPct val="90000"/>
              </a:lnSpc>
              <a:spcBef>
                <a:spcPct val="0"/>
              </a:spcBef>
              <a:spcAft>
                <a:spcPts val="600"/>
              </a:spcAft>
              <a:buClrTx/>
              <a:buSzTx/>
              <a:tabLst/>
              <a:defRPr/>
            </a:pPr>
            <a:r>
              <a:rPr kumimoji="0" lang="en-US" sz="3200" b="0" i="0" u="none" strike="noStrike" kern="1200" cap="none" spc="0" normalizeH="0" baseline="0" noProof="0" dirty="0">
                <a:ln>
                  <a:noFill/>
                </a:ln>
                <a:solidFill>
                  <a:srgbClr val="000000"/>
                </a:solidFill>
                <a:effectLst/>
                <a:uLnTx/>
                <a:uFillTx/>
                <a:latin typeface="Berlin Sans FB Demi" panose="020E0802020502020306" pitchFamily="34" charset="0"/>
                <a:ea typeface="+mj-ea"/>
                <a:cs typeface="Calibri"/>
              </a:rPr>
              <a:t>Please bring your pens along…</a:t>
            </a:r>
          </a:p>
        </p:txBody>
      </p:sp>
      <p:sp>
        <p:nvSpPr>
          <p:cNvPr id="4" name="Smiley Face 3">
            <a:extLst>
              <a:ext uri="{FF2B5EF4-FFF2-40B4-BE49-F238E27FC236}">
                <a16:creationId xmlns:a16="http://schemas.microsoft.com/office/drawing/2014/main" id="{EBE3A5B0-BF98-407E-C251-051A10034B20}"/>
              </a:ext>
            </a:extLst>
          </p:cNvPr>
          <p:cNvSpPr/>
          <p:nvPr/>
        </p:nvSpPr>
        <p:spPr>
          <a:xfrm>
            <a:off x="10370129" y="4073236"/>
            <a:ext cx="394854" cy="374073"/>
          </a:xfrm>
          <a:prstGeom prst="smileyFac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318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5A19-2455-F1E2-503E-C66C135E8778}"/>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3485611F-40D7-E9A6-E196-0AABD1D45998}"/>
              </a:ext>
            </a:extLst>
          </p:cNvPr>
          <p:cNvSpPr>
            <a:spLocks noChangeArrowheads="1"/>
          </p:cNvSpPr>
          <p:nvPr/>
        </p:nvSpPr>
        <p:spPr bwMode="auto">
          <a:xfrm>
            <a:off x="178676" y="5619223"/>
            <a:ext cx="6221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GB" altLang="en-US" b="1" dirty="0"/>
              <a:t>C</a:t>
            </a:r>
            <a:endParaRPr lang="en-GB" dirty="0"/>
          </a:p>
        </p:txBody>
      </p:sp>
      <p:sp>
        <p:nvSpPr>
          <p:cNvPr id="7" name="Title 6">
            <a:extLst>
              <a:ext uri="{FF2B5EF4-FFF2-40B4-BE49-F238E27FC236}">
                <a16:creationId xmlns:a16="http://schemas.microsoft.com/office/drawing/2014/main" id="{05067129-44DA-8CBB-215A-3600AFBE27D2}"/>
              </a:ext>
            </a:extLst>
          </p:cNvPr>
          <p:cNvSpPr>
            <a:spLocks noGrp="1"/>
          </p:cNvSpPr>
          <p:nvPr>
            <p:ph type="ctrTitle"/>
          </p:nvPr>
        </p:nvSpPr>
        <p:spPr>
          <a:xfrm>
            <a:off x="0" y="-356461"/>
            <a:ext cx="6295292" cy="2621154"/>
          </a:xfrm>
        </p:spPr>
        <p:txBody>
          <a:bodyPr>
            <a:normAutofit/>
          </a:bodyPr>
          <a:lstStyle/>
          <a:p>
            <a:r>
              <a:rPr lang="en-GB" dirty="0"/>
              <a:t>2. What does Paul encourage Timothy to do with the gift of God?</a:t>
            </a:r>
          </a:p>
        </p:txBody>
      </p:sp>
      <p:sp>
        <p:nvSpPr>
          <p:cNvPr id="9" name="TextBox 8">
            <a:extLst>
              <a:ext uri="{FF2B5EF4-FFF2-40B4-BE49-F238E27FC236}">
                <a16:creationId xmlns:a16="http://schemas.microsoft.com/office/drawing/2014/main" id="{F0DE5335-EFF8-21B1-5230-13A29E3C6F46}"/>
              </a:ext>
            </a:extLst>
          </p:cNvPr>
          <p:cNvSpPr txBox="1"/>
          <p:nvPr/>
        </p:nvSpPr>
        <p:spPr>
          <a:xfrm>
            <a:off x="178676" y="2441454"/>
            <a:ext cx="5597749" cy="2308324"/>
          </a:xfrm>
          <a:prstGeom prst="rect">
            <a:avLst/>
          </a:prstGeom>
          <a:noFill/>
        </p:spPr>
        <p:txBody>
          <a:bodyPr wrap="square">
            <a:spAutoFit/>
          </a:bodyPr>
          <a:lstStyle/>
          <a:p>
            <a:r>
              <a:rPr lang="en-GB" sz="3600" dirty="0"/>
              <a:t>A. Hide it</a:t>
            </a:r>
          </a:p>
          <a:p>
            <a:r>
              <a:rPr lang="en-GB" sz="3600" dirty="0"/>
              <a:t>B. Give it away</a:t>
            </a:r>
          </a:p>
          <a:p>
            <a:r>
              <a:rPr lang="en-GB" sz="3600" dirty="0"/>
              <a:t>C. Fan it into flame</a:t>
            </a:r>
          </a:p>
          <a:p>
            <a:r>
              <a:rPr lang="en-GB" sz="3600" dirty="0"/>
              <a:t>D. Forget about it</a:t>
            </a:r>
          </a:p>
        </p:txBody>
      </p:sp>
      <p:pic>
        <p:nvPicPr>
          <p:cNvPr id="6" name="Picture 5" descr="A close-up of a fire&#10;&#10;AI-generated content may be incorrect.">
            <a:extLst>
              <a:ext uri="{FF2B5EF4-FFF2-40B4-BE49-F238E27FC236}">
                <a16:creationId xmlns:a16="http://schemas.microsoft.com/office/drawing/2014/main" id="{62192890-413D-1068-215D-D06FC7A33667}"/>
              </a:ext>
            </a:extLst>
          </p:cNvPr>
          <p:cNvPicPr>
            <a:picLocks noChangeAspect="1"/>
          </p:cNvPicPr>
          <p:nvPr/>
        </p:nvPicPr>
        <p:blipFill>
          <a:blip r:embed="rId2">
            <a:extLst>
              <a:ext uri="{28A0092B-C50C-407E-A947-70E740481C1C}">
                <a14:useLocalDpi xmlns:a14="http://schemas.microsoft.com/office/drawing/2010/main" val="0"/>
              </a:ext>
            </a:extLst>
          </a:blip>
          <a:srcRect t="7379" r="-1" b="7378"/>
          <a:stretch>
            <a:fillRect/>
          </a:stretch>
        </p:blipFill>
        <p:spPr>
          <a:xfrm>
            <a:off x="6274696" y="10"/>
            <a:ext cx="5917304" cy="3400290"/>
          </a:xfrm>
          <a:prstGeom prst="rect">
            <a:avLst/>
          </a:prstGeom>
        </p:spPr>
      </p:pic>
      <p:pic>
        <p:nvPicPr>
          <p:cNvPr id="8" name="Picture 7" descr="A white dove flying over water with fire&#10;&#10;AI-generated content may be incorrect.">
            <a:extLst>
              <a:ext uri="{FF2B5EF4-FFF2-40B4-BE49-F238E27FC236}">
                <a16:creationId xmlns:a16="http://schemas.microsoft.com/office/drawing/2014/main" id="{FEEED6DB-9100-4AB3-9A23-6F5A07B5F5E5}"/>
              </a:ext>
            </a:extLst>
          </p:cNvPr>
          <p:cNvPicPr>
            <a:picLocks noChangeAspect="1"/>
          </p:cNvPicPr>
          <p:nvPr/>
        </p:nvPicPr>
        <p:blipFill>
          <a:blip r:embed="rId3">
            <a:extLst>
              <a:ext uri="{28A0092B-C50C-407E-A947-70E740481C1C}">
                <a14:useLocalDpi xmlns:a14="http://schemas.microsoft.com/office/drawing/2010/main" val="0"/>
              </a:ext>
            </a:extLst>
          </a:blip>
          <a:srcRect t="22714" r="-2" b="18878"/>
          <a:stretch>
            <a:fillRect/>
          </a:stretch>
        </p:blipFill>
        <p:spPr>
          <a:xfrm>
            <a:off x="6274696" y="3453740"/>
            <a:ext cx="5917304" cy="3404260"/>
          </a:xfrm>
          <a:prstGeom prst="rect">
            <a:avLst/>
          </a:prstGeom>
        </p:spPr>
      </p:pic>
    </p:spTree>
    <p:extLst>
      <p:ext uri="{BB962C8B-B14F-4D97-AF65-F5344CB8AC3E}">
        <p14:creationId xmlns:p14="http://schemas.microsoft.com/office/powerpoint/2010/main" val="39529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D17CE-F462-64C3-73F8-A89A872D5591}"/>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E033924B-ADB9-05DA-A873-B833C56FD4A3}"/>
              </a:ext>
            </a:extLst>
          </p:cNvPr>
          <p:cNvSpPr>
            <a:spLocks noChangeArrowheads="1"/>
          </p:cNvSpPr>
          <p:nvPr/>
        </p:nvSpPr>
        <p:spPr bwMode="auto">
          <a:xfrm>
            <a:off x="6096000" y="5975684"/>
            <a:ext cx="6221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GB" b="1" dirty="0"/>
              <a:t>D</a:t>
            </a:r>
            <a:endParaRPr lang="en-GB" dirty="0"/>
          </a:p>
        </p:txBody>
      </p:sp>
      <p:sp>
        <p:nvSpPr>
          <p:cNvPr id="7" name="Title 6">
            <a:extLst>
              <a:ext uri="{FF2B5EF4-FFF2-40B4-BE49-F238E27FC236}">
                <a16:creationId xmlns:a16="http://schemas.microsoft.com/office/drawing/2014/main" id="{2453B78F-27F1-B28A-1E43-317920579CF9}"/>
              </a:ext>
            </a:extLst>
          </p:cNvPr>
          <p:cNvSpPr>
            <a:spLocks noGrp="1"/>
          </p:cNvSpPr>
          <p:nvPr>
            <p:ph type="ctrTitle"/>
          </p:nvPr>
        </p:nvSpPr>
        <p:spPr>
          <a:xfrm>
            <a:off x="6022145" y="512984"/>
            <a:ext cx="6295292" cy="1425844"/>
          </a:xfrm>
        </p:spPr>
        <p:txBody>
          <a:bodyPr>
            <a:normAutofit fontScale="90000"/>
          </a:bodyPr>
          <a:lstStyle/>
          <a:p>
            <a:r>
              <a:rPr lang="en-GB" dirty="0"/>
              <a:t>3. What does “fan into flame” suggest about the gift of God?</a:t>
            </a:r>
          </a:p>
        </p:txBody>
      </p:sp>
      <p:sp>
        <p:nvSpPr>
          <p:cNvPr id="9" name="TextBox 8">
            <a:extLst>
              <a:ext uri="{FF2B5EF4-FFF2-40B4-BE49-F238E27FC236}">
                <a16:creationId xmlns:a16="http://schemas.microsoft.com/office/drawing/2014/main" id="{1598F42F-2D9E-3049-985C-644F5A9E197E}"/>
              </a:ext>
            </a:extLst>
          </p:cNvPr>
          <p:cNvSpPr txBox="1"/>
          <p:nvPr/>
        </p:nvSpPr>
        <p:spPr>
          <a:xfrm>
            <a:off x="6096000" y="2290520"/>
            <a:ext cx="6096000" cy="1815882"/>
          </a:xfrm>
          <a:prstGeom prst="rect">
            <a:avLst/>
          </a:prstGeom>
          <a:noFill/>
        </p:spPr>
        <p:txBody>
          <a:bodyPr wrap="square">
            <a:spAutoFit/>
          </a:bodyPr>
          <a:lstStyle/>
          <a:p>
            <a:r>
              <a:rPr lang="en-GB" sz="2800" dirty="0"/>
              <a:t>A. It needs to be protected</a:t>
            </a:r>
          </a:p>
          <a:p>
            <a:r>
              <a:rPr lang="en-GB" sz="2800" dirty="0"/>
              <a:t>B. It should be shared with everyone</a:t>
            </a:r>
          </a:p>
          <a:p>
            <a:r>
              <a:rPr lang="en-GB" sz="2800" dirty="0"/>
              <a:t>C. It is dangerous</a:t>
            </a:r>
          </a:p>
          <a:p>
            <a:r>
              <a:rPr lang="en-GB" sz="2800" dirty="0"/>
              <a:t>D. It can grow stronger with effort</a:t>
            </a:r>
            <a:endParaRPr lang="en-GB" sz="2800" i="0" dirty="0">
              <a:effectLst/>
              <a:latin typeface="Segoe Sans"/>
            </a:endParaRPr>
          </a:p>
        </p:txBody>
      </p:sp>
      <p:pic>
        <p:nvPicPr>
          <p:cNvPr id="14" name="Picture 13" descr="A close-up of a fire&#10;&#10;AI-generated content may be incorrect.">
            <a:extLst>
              <a:ext uri="{FF2B5EF4-FFF2-40B4-BE49-F238E27FC236}">
                <a16:creationId xmlns:a16="http://schemas.microsoft.com/office/drawing/2014/main" id="{658FE472-F5F8-8CA4-168B-BA3ABE44A2A5}"/>
              </a:ext>
            </a:extLst>
          </p:cNvPr>
          <p:cNvPicPr>
            <a:picLocks noChangeAspect="1"/>
          </p:cNvPicPr>
          <p:nvPr/>
        </p:nvPicPr>
        <p:blipFill>
          <a:blip r:embed="rId2">
            <a:extLst>
              <a:ext uri="{28A0092B-C50C-407E-A947-70E740481C1C}">
                <a14:useLocalDpi xmlns:a14="http://schemas.microsoft.com/office/drawing/2010/main" val="0"/>
              </a:ext>
            </a:extLst>
          </a:blip>
          <a:srcRect t="7379" r="-1" b="7378"/>
          <a:stretch>
            <a:fillRect/>
          </a:stretch>
        </p:blipFill>
        <p:spPr>
          <a:xfrm>
            <a:off x="20" y="10"/>
            <a:ext cx="5917304" cy="3400290"/>
          </a:xfrm>
          <a:prstGeom prst="rect">
            <a:avLst/>
          </a:prstGeom>
        </p:spPr>
      </p:pic>
      <p:pic>
        <p:nvPicPr>
          <p:cNvPr id="15" name="Picture 14" descr="A white dove flying over water with fire&#10;&#10;AI-generated content may be incorrect.">
            <a:extLst>
              <a:ext uri="{FF2B5EF4-FFF2-40B4-BE49-F238E27FC236}">
                <a16:creationId xmlns:a16="http://schemas.microsoft.com/office/drawing/2014/main" id="{A0EF90D9-8A17-04C2-32BE-23B0E10F12F2}"/>
              </a:ext>
            </a:extLst>
          </p:cNvPr>
          <p:cNvPicPr>
            <a:picLocks noChangeAspect="1"/>
          </p:cNvPicPr>
          <p:nvPr/>
        </p:nvPicPr>
        <p:blipFill>
          <a:blip r:embed="rId3">
            <a:extLst>
              <a:ext uri="{28A0092B-C50C-407E-A947-70E740481C1C}">
                <a14:useLocalDpi xmlns:a14="http://schemas.microsoft.com/office/drawing/2010/main" val="0"/>
              </a:ext>
            </a:extLst>
          </a:blip>
          <a:srcRect t="22714" r="-2" b="18878"/>
          <a:stretch>
            <a:fillRect/>
          </a:stretch>
        </p:blipFill>
        <p:spPr>
          <a:xfrm>
            <a:off x="20" y="3453740"/>
            <a:ext cx="5917304" cy="3404260"/>
          </a:xfrm>
          <a:prstGeom prst="rect">
            <a:avLst/>
          </a:prstGeom>
        </p:spPr>
      </p:pic>
    </p:spTree>
    <p:extLst>
      <p:ext uri="{BB962C8B-B14F-4D97-AF65-F5344CB8AC3E}">
        <p14:creationId xmlns:p14="http://schemas.microsoft.com/office/powerpoint/2010/main" val="29153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23E1E-0FAB-A083-7CBD-34E7F6D13E5B}"/>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F32556AC-840E-393E-89E2-4BAAF3C65AD6}"/>
              </a:ext>
            </a:extLst>
          </p:cNvPr>
          <p:cNvSpPr>
            <a:spLocks noChangeArrowheads="1"/>
          </p:cNvSpPr>
          <p:nvPr/>
        </p:nvSpPr>
        <p:spPr bwMode="auto">
          <a:xfrm>
            <a:off x="178676" y="5619223"/>
            <a:ext cx="6221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GB" altLang="en-US" b="1" dirty="0"/>
              <a:t>C</a:t>
            </a:r>
            <a:endParaRPr lang="en-GB" dirty="0"/>
          </a:p>
        </p:txBody>
      </p:sp>
      <p:sp>
        <p:nvSpPr>
          <p:cNvPr id="7" name="Title 6">
            <a:extLst>
              <a:ext uri="{FF2B5EF4-FFF2-40B4-BE49-F238E27FC236}">
                <a16:creationId xmlns:a16="http://schemas.microsoft.com/office/drawing/2014/main" id="{47540381-B6B8-B2FB-7217-1BD6FEB802D1}"/>
              </a:ext>
            </a:extLst>
          </p:cNvPr>
          <p:cNvSpPr>
            <a:spLocks noGrp="1"/>
          </p:cNvSpPr>
          <p:nvPr>
            <p:ph type="ctrTitle"/>
          </p:nvPr>
        </p:nvSpPr>
        <p:spPr>
          <a:xfrm>
            <a:off x="0" y="123985"/>
            <a:ext cx="6295292" cy="2140707"/>
          </a:xfrm>
        </p:spPr>
        <p:txBody>
          <a:bodyPr>
            <a:normAutofit/>
          </a:bodyPr>
          <a:lstStyle/>
          <a:p>
            <a:r>
              <a:rPr lang="en-GB" dirty="0"/>
              <a:t>4. How did Timothy receive the gift of God, according to this verse?</a:t>
            </a:r>
          </a:p>
        </p:txBody>
      </p:sp>
      <p:sp>
        <p:nvSpPr>
          <p:cNvPr id="9" name="TextBox 8">
            <a:extLst>
              <a:ext uri="{FF2B5EF4-FFF2-40B4-BE49-F238E27FC236}">
                <a16:creationId xmlns:a16="http://schemas.microsoft.com/office/drawing/2014/main" id="{57ACB6F9-AC66-F285-2934-C4C8BDB0792D}"/>
              </a:ext>
            </a:extLst>
          </p:cNvPr>
          <p:cNvSpPr txBox="1"/>
          <p:nvPr/>
        </p:nvSpPr>
        <p:spPr>
          <a:xfrm>
            <a:off x="178676" y="2441453"/>
            <a:ext cx="5917304" cy="2246769"/>
          </a:xfrm>
          <a:prstGeom prst="rect">
            <a:avLst/>
          </a:prstGeom>
          <a:noFill/>
        </p:spPr>
        <p:txBody>
          <a:bodyPr wrap="square">
            <a:spAutoFit/>
          </a:bodyPr>
          <a:lstStyle/>
          <a:p>
            <a:r>
              <a:rPr lang="en-GB" sz="2800" dirty="0"/>
              <a:t>A. Through prayer</a:t>
            </a:r>
          </a:p>
          <a:p>
            <a:r>
              <a:rPr lang="en-GB" sz="2800" dirty="0"/>
              <a:t>B. Through fasting</a:t>
            </a:r>
          </a:p>
          <a:p>
            <a:r>
              <a:rPr lang="en-GB" sz="2800" dirty="0"/>
              <a:t>C. Through the laying on of hands</a:t>
            </a:r>
          </a:p>
          <a:p>
            <a:r>
              <a:rPr lang="en-GB" sz="2800" dirty="0"/>
              <a:t>D. Through reading Scripture</a:t>
            </a:r>
          </a:p>
          <a:p>
            <a:endParaRPr lang="en-GB" sz="2800" dirty="0"/>
          </a:p>
        </p:txBody>
      </p:sp>
      <p:pic>
        <p:nvPicPr>
          <p:cNvPr id="6" name="Picture 5" descr="A close-up of a fire&#10;&#10;AI-generated content may be incorrect.">
            <a:extLst>
              <a:ext uri="{FF2B5EF4-FFF2-40B4-BE49-F238E27FC236}">
                <a16:creationId xmlns:a16="http://schemas.microsoft.com/office/drawing/2014/main" id="{C69667EA-2718-D379-604C-E8B50C71FD4C}"/>
              </a:ext>
            </a:extLst>
          </p:cNvPr>
          <p:cNvPicPr>
            <a:picLocks noChangeAspect="1"/>
          </p:cNvPicPr>
          <p:nvPr/>
        </p:nvPicPr>
        <p:blipFill>
          <a:blip r:embed="rId2">
            <a:extLst>
              <a:ext uri="{28A0092B-C50C-407E-A947-70E740481C1C}">
                <a14:useLocalDpi xmlns:a14="http://schemas.microsoft.com/office/drawing/2010/main" val="0"/>
              </a:ext>
            </a:extLst>
          </a:blip>
          <a:srcRect t="7379" r="-1" b="7378"/>
          <a:stretch>
            <a:fillRect/>
          </a:stretch>
        </p:blipFill>
        <p:spPr>
          <a:xfrm>
            <a:off x="6274696" y="10"/>
            <a:ext cx="5917304" cy="3400290"/>
          </a:xfrm>
          <a:prstGeom prst="rect">
            <a:avLst/>
          </a:prstGeom>
        </p:spPr>
      </p:pic>
      <p:pic>
        <p:nvPicPr>
          <p:cNvPr id="8" name="Picture 7" descr="A white dove flying over water with fire&#10;&#10;AI-generated content may be incorrect.">
            <a:extLst>
              <a:ext uri="{FF2B5EF4-FFF2-40B4-BE49-F238E27FC236}">
                <a16:creationId xmlns:a16="http://schemas.microsoft.com/office/drawing/2014/main" id="{26C68172-9527-770F-68A5-3D3AA73E8E3D}"/>
              </a:ext>
            </a:extLst>
          </p:cNvPr>
          <p:cNvPicPr>
            <a:picLocks noChangeAspect="1"/>
          </p:cNvPicPr>
          <p:nvPr/>
        </p:nvPicPr>
        <p:blipFill>
          <a:blip r:embed="rId3">
            <a:extLst>
              <a:ext uri="{28A0092B-C50C-407E-A947-70E740481C1C}">
                <a14:useLocalDpi xmlns:a14="http://schemas.microsoft.com/office/drawing/2010/main" val="0"/>
              </a:ext>
            </a:extLst>
          </a:blip>
          <a:srcRect t="22714" r="-2" b="18878"/>
          <a:stretch>
            <a:fillRect/>
          </a:stretch>
        </p:blipFill>
        <p:spPr>
          <a:xfrm>
            <a:off x="6274696" y="3453740"/>
            <a:ext cx="5917304" cy="3404260"/>
          </a:xfrm>
          <a:prstGeom prst="rect">
            <a:avLst/>
          </a:prstGeom>
        </p:spPr>
      </p:pic>
    </p:spTree>
    <p:extLst>
      <p:ext uri="{BB962C8B-B14F-4D97-AF65-F5344CB8AC3E}">
        <p14:creationId xmlns:p14="http://schemas.microsoft.com/office/powerpoint/2010/main" val="21454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FABD-54CC-3EF1-2358-8C229ABD45A2}"/>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A833521-B3EB-B2B2-C3C6-0AB7CA59F0CE}"/>
              </a:ext>
            </a:extLst>
          </p:cNvPr>
          <p:cNvSpPr>
            <a:spLocks noChangeArrowheads="1"/>
          </p:cNvSpPr>
          <p:nvPr/>
        </p:nvSpPr>
        <p:spPr bwMode="auto">
          <a:xfrm>
            <a:off x="178676" y="5619223"/>
            <a:ext cx="6221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rPr>
              <a:t>Correct Answer</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GB" altLang="en-US" b="1" dirty="0"/>
              <a:t>B</a:t>
            </a:r>
            <a:endParaRPr lang="en-GB" dirty="0"/>
          </a:p>
        </p:txBody>
      </p:sp>
      <p:sp>
        <p:nvSpPr>
          <p:cNvPr id="7" name="Title 6">
            <a:extLst>
              <a:ext uri="{FF2B5EF4-FFF2-40B4-BE49-F238E27FC236}">
                <a16:creationId xmlns:a16="http://schemas.microsoft.com/office/drawing/2014/main" id="{DBD43322-FDA8-9C05-C011-FF2796FC94CB}"/>
              </a:ext>
            </a:extLst>
          </p:cNvPr>
          <p:cNvSpPr>
            <a:spLocks noGrp="1"/>
          </p:cNvSpPr>
          <p:nvPr>
            <p:ph type="ctrTitle"/>
          </p:nvPr>
        </p:nvSpPr>
        <p:spPr>
          <a:xfrm>
            <a:off x="0" y="123985"/>
            <a:ext cx="6295292" cy="1890795"/>
          </a:xfrm>
        </p:spPr>
        <p:txBody>
          <a:bodyPr>
            <a:normAutofit fontScale="90000"/>
          </a:bodyPr>
          <a:lstStyle/>
          <a:p>
            <a:r>
              <a:rPr lang="en-GB" dirty="0"/>
              <a:t>5. What does “laying on of hands” often symbolize in Christian tradition?</a:t>
            </a:r>
          </a:p>
        </p:txBody>
      </p:sp>
      <p:sp>
        <p:nvSpPr>
          <p:cNvPr id="9" name="TextBox 8">
            <a:extLst>
              <a:ext uri="{FF2B5EF4-FFF2-40B4-BE49-F238E27FC236}">
                <a16:creationId xmlns:a16="http://schemas.microsoft.com/office/drawing/2014/main" id="{AFD74AD3-59DF-3715-1B96-DC95328311FE}"/>
              </a:ext>
            </a:extLst>
          </p:cNvPr>
          <p:cNvSpPr txBox="1"/>
          <p:nvPr/>
        </p:nvSpPr>
        <p:spPr>
          <a:xfrm>
            <a:off x="178676" y="2441453"/>
            <a:ext cx="5917304" cy="2062103"/>
          </a:xfrm>
          <a:prstGeom prst="rect">
            <a:avLst/>
          </a:prstGeom>
          <a:noFill/>
        </p:spPr>
        <p:txBody>
          <a:bodyPr wrap="square">
            <a:spAutoFit/>
          </a:bodyPr>
          <a:lstStyle/>
          <a:p>
            <a:r>
              <a:rPr lang="en-GB" sz="3200" dirty="0"/>
              <a:t>a) Punishment</a:t>
            </a:r>
            <a:br>
              <a:rPr lang="en-GB" sz="4400" dirty="0"/>
            </a:br>
            <a:r>
              <a:rPr lang="en-GB" sz="3200" dirty="0"/>
              <a:t>b) Healing and blessing</a:t>
            </a:r>
            <a:br>
              <a:rPr lang="en-GB" sz="4400" dirty="0"/>
            </a:br>
            <a:r>
              <a:rPr lang="en-GB" sz="3200" dirty="0"/>
              <a:t>c) Silence</a:t>
            </a:r>
            <a:br>
              <a:rPr lang="en-GB" sz="4400" dirty="0"/>
            </a:br>
            <a:r>
              <a:rPr lang="en-GB" sz="3200" dirty="0"/>
              <a:t>d) Confusion</a:t>
            </a:r>
            <a:endParaRPr lang="en-GB" sz="4400" dirty="0"/>
          </a:p>
        </p:txBody>
      </p:sp>
      <p:pic>
        <p:nvPicPr>
          <p:cNvPr id="6" name="Picture 5" descr="A close-up of a fire&#10;&#10;AI-generated content may be incorrect.">
            <a:extLst>
              <a:ext uri="{FF2B5EF4-FFF2-40B4-BE49-F238E27FC236}">
                <a16:creationId xmlns:a16="http://schemas.microsoft.com/office/drawing/2014/main" id="{EC3E81F2-34D9-54EC-B826-EC6702CE49F3}"/>
              </a:ext>
            </a:extLst>
          </p:cNvPr>
          <p:cNvPicPr>
            <a:picLocks noChangeAspect="1"/>
          </p:cNvPicPr>
          <p:nvPr/>
        </p:nvPicPr>
        <p:blipFill>
          <a:blip r:embed="rId2">
            <a:extLst>
              <a:ext uri="{28A0092B-C50C-407E-A947-70E740481C1C}">
                <a14:useLocalDpi xmlns:a14="http://schemas.microsoft.com/office/drawing/2010/main" val="0"/>
              </a:ext>
            </a:extLst>
          </a:blip>
          <a:srcRect t="7379" r="-1" b="7378"/>
          <a:stretch>
            <a:fillRect/>
          </a:stretch>
        </p:blipFill>
        <p:spPr>
          <a:xfrm>
            <a:off x="6274696" y="10"/>
            <a:ext cx="5917304" cy="3400290"/>
          </a:xfrm>
          <a:prstGeom prst="rect">
            <a:avLst/>
          </a:prstGeom>
        </p:spPr>
      </p:pic>
      <p:pic>
        <p:nvPicPr>
          <p:cNvPr id="8" name="Picture 7" descr="A white dove flying over water with fire&#10;&#10;AI-generated content may be incorrect.">
            <a:extLst>
              <a:ext uri="{FF2B5EF4-FFF2-40B4-BE49-F238E27FC236}">
                <a16:creationId xmlns:a16="http://schemas.microsoft.com/office/drawing/2014/main" id="{784C4069-60DC-3BD3-798E-32F8BB49ECDB}"/>
              </a:ext>
            </a:extLst>
          </p:cNvPr>
          <p:cNvPicPr>
            <a:picLocks noChangeAspect="1"/>
          </p:cNvPicPr>
          <p:nvPr/>
        </p:nvPicPr>
        <p:blipFill>
          <a:blip r:embed="rId3">
            <a:extLst>
              <a:ext uri="{28A0092B-C50C-407E-A947-70E740481C1C}">
                <a14:useLocalDpi xmlns:a14="http://schemas.microsoft.com/office/drawing/2010/main" val="0"/>
              </a:ext>
            </a:extLst>
          </a:blip>
          <a:srcRect t="22714" r="-2" b="18878"/>
          <a:stretch>
            <a:fillRect/>
          </a:stretch>
        </p:blipFill>
        <p:spPr>
          <a:xfrm>
            <a:off x="6274696" y="3453740"/>
            <a:ext cx="5917304" cy="3404260"/>
          </a:xfrm>
          <a:prstGeom prst="rect">
            <a:avLst/>
          </a:prstGeom>
        </p:spPr>
      </p:pic>
    </p:spTree>
    <p:extLst>
      <p:ext uri="{BB962C8B-B14F-4D97-AF65-F5344CB8AC3E}">
        <p14:creationId xmlns:p14="http://schemas.microsoft.com/office/powerpoint/2010/main" val="340589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etwork connection abstract against a white background">
            <a:extLst>
              <a:ext uri="{FF2B5EF4-FFF2-40B4-BE49-F238E27FC236}">
                <a16:creationId xmlns:a16="http://schemas.microsoft.com/office/drawing/2014/main" id="{F03915F0-477D-2515-DF6D-9A8D141B6A04}"/>
              </a:ext>
            </a:extLst>
          </p:cNvPr>
          <p:cNvPicPr>
            <a:picLocks noChangeAspect="1"/>
          </p:cNvPicPr>
          <p:nvPr/>
        </p:nvPicPr>
        <p:blipFill>
          <a:blip r:embed="rId3"/>
          <a:srcRect t="15730"/>
          <a:stretch>
            <a:fillRect/>
          </a:stretch>
        </p:blipFill>
        <p:spPr>
          <a:xfrm>
            <a:off x="20" y="1"/>
            <a:ext cx="12191979" cy="6858000"/>
          </a:xfrm>
          <a:prstGeom prst="rect">
            <a:avLst/>
          </a:prstGeom>
        </p:spPr>
      </p:pic>
      <p:sp>
        <p:nvSpPr>
          <p:cNvPr id="2" name="Title 1">
            <a:extLst>
              <a:ext uri="{FF2B5EF4-FFF2-40B4-BE49-F238E27FC236}">
                <a16:creationId xmlns:a16="http://schemas.microsoft.com/office/drawing/2014/main" id="{1A1FAB0F-9331-A32E-A5A4-7A50D07224E2}"/>
              </a:ext>
            </a:extLst>
          </p:cNvPr>
          <p:cNvSpPr>
            <a:spLocks noGrp="1"/>
          </p:cNvSpPr>
          <p:nvPr>
            <p:ph type="ctrTitle"/>
          </p:nvPr>
        </p:nvSpPr>
        <p:spPr>
          <a:xfrm>
            <a:off x="770499" y="1791556"/>
            <a:ext cx="8373501" cy="726859"/>
          </a:xfrm>
        </p:spPr>
        <p:txBody>
          <a:bodyPr anchor="ctr">
            <a:normAutofit fontScale="90000"/>
          </a:bodyPr>
          <a:lstStyle/>
          <a:p>
            <a:r>
              <a:rPr lang="en-GB" sz="4800" dirty="0"/>
              <a:t>REFLECTION: </a:t>
            </a:r>
            <a:r>
              <a:rPr lang="en-US" sz="3600" dirty="0">
                <a:solidFill>
                  <a:schemeClr val="accent5"/>
                </a:solidFill>
                <a:ea typeface="+mn-lt"/>
                <a:cs typeface="+mn-lt"/>
              </a:rPr>
              <a:t>Think about someone who helps you make good choices. </a:t>
            </a:r>
            <a:r>
              <a:rPr lang="en-US" sz="3600" u="sng" dirty="0">
                <a:solidFill>
                  <a:schemeClr val="accent5"/>
                </a:solidFill>
                <a:ea typeface="+mn-lt"/>
                <a:cs typeface="+mn-lt"/>
              </a:rPr>
              <a:t>What qualities do they have?</a:t>
            </a:r>
            <a:br>
              <a:rPr lang="en-US" sz="3600" u="sng" dirty="0">
                <a:solidFill>
                  <a:schemeClr val="accent5"/>
                </a:solidFill>
              </a:rPr>
            </a:br>
            <a:endParaRPr lang="en-GB" sz="4800" u="sng" dirty="0">
              <a:solidFill>
                <a:schemeClr val="accent5"/>
              </a:solidFill>
            </a:endParaRPr>
          </a:p>
        </p:txBody>
      </p:sp>
      <p:sp>
        <p:nvSpPr>
          <p:cNvPr id="6" name="TextBox 5">
            <a:extLst>
              <a:ext uri="{FF2B5EF4-FFF2-40B4-BE49-F238E27FC236}">
                <a16:creationId xmlns:a16="http://schemas.microsoft.com/office/drawing/2014/main" id="{96CDBD35-AAAF-24E6-DD71-D0A1B9DDE3C5}"/>
              </a:ext>
            </a:extLst>
          </p:cNvPr>
          <p:cNvSpPr txBox="1"/>
          <p:nvPr/>
        </p:nvSpPr>
        <p:spPr>
          <a:xfrm>
            <a:off x="198448" y="3564715"/>
            <a:ext cx="6633938" cy="954107"/>
          </a:xfrm>
          <a:prstGeom prst="homePlate">
            <a:avLst/>
          </a:prstGeom>
          <a:solidFill>
            <a:schemeClr val="bg2"/>
          </a:solidFill>
          <a:effectLst>
            <a:glow rad="228600">
              <a:schemeClr val="accent2">
                <a:satMod val="175000"/>
                <a:alpha val="40000"/>
              </a:schemeClr>
            </a:glow>
            <a:outerShdw blurRad="50800" dist="38100" dir="16200000" rotWithShape="0">
              <a:prstClr val="black">
                <a:alpha val="40000"/>
              </a:prstClr>
            </a:outerShdw>
          </a:effectLst>
        </p:spPr>
        <p:txBody>
          <a:bodyPr wrap="square">
            <a:spAutoFit/>
          </a:bodyPr>
          <a:lstStyle/>
          <a:p>
            <a:r>
              <a:rPr lang="en-GB" sz="2800" b="1" i="0" dirty="0">
                <a:solidFill>
                  <a:srgbClr val="424242"/>
                </a:solidFill>
                <a:effectLst/>
                <a:latin typeface="Segoe Sans"/>
              </a:rPr>
              <a:t>“A spark becomes a flame when you feed it with effort and courage.”</a:t>
            </a:r>
            <a:endParaRPr lang="en-GB" sz="2800" b="1" dirty="0"/>
          </a:p>
        </p:txBody>
      </p:sp>
      <p:sp>
        <p:nvSpPr>
          <p:cNvPr id="9" name="TextBox 8">
            <a:extLst>
              <a:ext uri="{FF2B5EF4-FFF2-40B4-BE49-F238E27FC236}">
                <a16:creationId xmlns:a16="http://schemas.microsoft.com/office/drawing/2014/main" id="{43694CB3-D349-1A38-505D-86FA481C19EA}"/>
              </a:ext>
            </a:extLst>
          </p:cNvPr>
          <p:cNvSpPr txBox="1"/>
          <p:nvPr/>
        </p:nvSpPr>
        <p:spPr>
          <a:xfrm>
            <a:off x="198448" y="5044866"/>
            <a:ext cx="6899015" cy="1200329"/>
          </a:xfrm>
          <a:prstGeom prst="rect">
            <a:avLst/>
          </a:prstGeom>
          <a:solidFill>
            <a:schemeClr val="bg2">
              <a:lumMod val="75000"/>
            </a:schemeClr>
          </a:solidFill>
          <a:effectLst>
            <a:glow rad="101600">
              <a:schemeClr val="accent1">
                <a:satMod val="175000"/>
                <a:alpha val="40000"/>
              </a:schemeClr>
            </a:glow>
          </a:effectLst>
        </p:spPr>
        <p:txBody>
          <a:bodyPr wrap="square">
            <a:spAutoFit/>
          </a:bodyPr>
          <a:lstStyle/>
          <a:p>
            <a:r>
              <a:rPr lang="en-GB" sz="2400" b="0" i="0" dirty="0">
                <a:solidFill>
                  <a:srgbClr val="424242"/>
                </a:solidFill>
                <a:effectLst/>
                <a:latin typeface="Rockwell Nova Extra Bold" panose="020F0502020204030204" pitchFamily="18" charset="0"/>
              </a:rPr>
              <a:t>Your gift is  not just for you—it’s meant to light up the world around you.</a:t>
            </a:r>
            <a:endParaRPr lang="en-GB" sz="2400" dirty="0">
              <a:latin typeface="Rockwell Nova Extra Bold" panose="020F0502020204030204" pitchFamily="18" charset="0"/>
            </a:endParaRPr>
          </a:p>
        </p:txBody>
      </p:sp>
      <p:sp>
        <p:nvSpPr>
          <p:cNvPr id="11" name="TextBox 10">
            <a:extLst>
              <a:ext uri="{FF2B5EF4-FFF2-40B4-BE49-F238E27FC236}">
                <a16:creationId xmlns:a16="http://schemas.microsoft.com/office/drawing/2014/main" id="{56E66960-2042-13C0-036D-B7409ECAA0F0}"/>
              </a:ext>
            </a:extLst>
          </p:cNvPr>
          <p:cNvSpPr txBox="1"/>
          <p:nvPr/>
        </p:nvSpPr>
        <p:spPr>
          <a:xfrm>
            <a:off x="7530934" y="5044867"/>
            <a:ext cx="4504180" cy="1200329"/>
          </a:xfrm>
          <a:prstGeom prst="rect">
            <a:avLst/>
          </a:prstGeom>
          <a:solidFill>
            <a:schemeClr val="accent1">
              <a:lumMod val="60000"/>
              <a:lumOff val="40000"/>
            </a:schemeClr>
          </a:solidFill>
          <a:effectLst>
            <a:glow rad="139700">
              <a:schemeClr val="accent3">
                <a:satMod val="175000"/>
                <a:alpha val="40000"/>
              </a:schemeClr>
            </a:glow>
          </a:effectLst>
        </p:spPr>
        <p:txBody>
          <a:bodyPr wrap="square">
            <a:spAutoFit/>
          </a:bodyPr>
          <a:lstStyle/>
          <a:p>
            <a:r>
              <a:rPr lang="en-GB" sz="2400" b="1" i="0" dirty="0">
                <a:solidFill>
                  <a:srgbClr val="424242"/>
                </a:solidFill>
                <a:effectLst/>
                <a:latin typeface="Segoe UI Semibold" panose="020B0702040204020203" pitchFamily="34" charset="0"/>
                <a:cs typeface="Segoe UI Semibold" panose="020B0702040204020203" pitchFamily="34" charset="0"/>
              </a:rPr>
              <a:t>Fear, comparison, and doubt are common—but they don’t have to win.</a:t>
            </a:r>
            <a:endParaRPr lang="en-GB" sz="2400" b="1" dirty="0">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14A87E03-DD28-93F3-E8B1-5ACEFA0943C6}"/>
              </a:ext>
            </a:extLst>
          </p:cNvPr>
          <p:cNvSpPr txBox="1"/>
          <p:nvPr/>
        </p:nvSpPr>
        <p:spPr>
          <a:xfrm>
            <a:off x="8062816" y="3317874"/>
            <a:ext cx="3790320" cy="1490543"/>
          </a:xfrm>
          <a:prstGeom prst="flowChartOffpageConnector">
            <a:avLst/>
          </a:prstGeom>
          <a:solidFill>
            <a:srgbClr val="00B050"/>
          </a:solidFill>
          <a:scene3d>
            <a:camera prst="orthographicFront"/>
            <a:lightRig rig="threePt" dir="t"/>
          </a:scene3d>
          <a:sp3d>
            <a:bevelT/>
          </a:sp3d>
        </p:spPr>
        <p:txBody>
          <a:bodyPr wrap="square">
            <a:spAutoFit/>
          </a:bodyPr>
          <a:lstStyle/>
          <a:p>
            <a:r>
              <a:rPr lang="en-GB" sz="2400" b="0" i="0" dirty="0">
                <a:solidFill>
                  <a:schemeClr val="bg1"/>
                </a:solidFill>
                <a:effectLst/>
                <a:latin typeface="Segoe Sans"/>
              </a:rPr>
              <a:t>“Courage isn’t the absence of fear—it’s choosing to act anyway.”</a:t>
            </a:r>
            <a:endParaRPr lang="en-GB" sz="2400" dirty="0">
              <a:solidFill>
                <a:schemeClr val="bg1"/>
              </a:solidFill>
            </a:endParaRPr>
          </a:p>
        </p:txBody>
      </p:sp>
      <p:sp>
        <p:nvSpPr>
          <p:cNvPr id="8" name="TextBox 7">
            <a:extLst>
              <a:ext uri="{FF2B5EF4-FFF2-40B4-BE49-F238E27FC236}">
                <a16:creationId xmlns:a16="http://schemas.microsoft.com/office/drawing/2014/main" id="{095E3BFC-00E4-C29E-D6F3-17010DA6BA52}"/>
              </a:ext>
            </a:extLst>
          </p:cNvPr>
          <p:cNvSpPr txBox="1"/>
          <p:nvPr/>
        </p:nvSpPr>
        <p:spPr>
          <a:xfrm>
            <a:off x="9144000" y="39956"/>
            <a:ext cx="2997623" cy="1323439"/>
          </a:xfrm>
          <a:prstGeom prst="rect">
            <a:avLst/>
          </a:prstGeom>
          <a:solidFill>
            <a:schemeClr val="bg1"/>
          </a:solidFill>
        </p:spPr>
        <p:txBody>
          <a:bodyPr wrap="square">
            <a:spAutoFit/>
          </a:bodyPr>
          <a:lstStyle/>
          <a:p>
            <a:r>
              <a:rPr lang="en-US" sz="2000" dirty="0">
                <a:solidFill>
                  <a:schemeClr val="accent1"/>
                </a:solidFill>
                <a:ea typeface="+mn-lt"/>
                <a:cs typeface="+mn-lt"/>
              </a:rPr>
              <a:t>The Holy Spirit is often described as a guide. </a:t>
            </a:r>
            <a:br>
              <a:rPr lang="en-US" sz="2000" dirty="0">
                <a:solidFill>
                  <a:schemeClr val="accent1"/>
                </a:solidFill>
                <a:ea typeface="+mn-lt"/>
                <a:cs typeface="+mn-lt"/>
              </a:rPr>
            </a:br>
            <a:r>
              <a:rPr lang="en-US" sz="2000" dirty="0">
                <a:solidFill>
                  <a:schemeClr val="accent1"/>
                </a:solidFill>
                <a:ea typeface="+mn-lt"/>
                <a:cs typeface="+mn-lt"/>
              </a:rPr>
              <a:t>Who guides you in your life, and how?</a:t>
            </a:r>
            <a:endParaRPr lang="en-GB" sz="2000" dirty="0">
              <a:solidFill>
                <a:schemeClr val="accent1"/>
              </a:solidFill>
            </a:endParaRPr>
          </a:p>
        </p:txBody>
      </p:sp>
      <p:sp>
        <p:nvSpPr>
          <p:cNvPr id="12" name="TextBox 11">
            <a:extLst>
              <a:ext uri="{FF2B5EF4-FFF2-40B4-BE49-F238E27FC236}">
                <a16:creationId xmlns:a16="http://schemas.microsoft.com/office/drawing/2014/main" id="{9312B78C-C4D7-99BD-F8FB-4E60D72D7B97}"/>
              </a:ext>
            </a:extLst>
          </p:cNvPr>
          <p:cNvSpPr txBox="1"/>
          <p:nvPr/>
        </p:nvSpPr>
        <p:spPr>
          <a:xfrm>
            <a:off x="8957394" y="6416297"/>
            <a:ext cx="3157779" cy="369332"/>
          </a:xfrm>
          <a:prstGeom prst="rect">
            <a:avLst/>
          </a:prstGeom>
          <a:solidFill>
            <a:schemeClr val="bg2">
              <a:lumMod val="90000"/>
            </a:schemeClr>
          </a:solidFill>
        </p:spPr>
        <p:txBody>
          <a:bodyPr wrap="square">
            <a:spAutoFit/>
          </a:bodyPr>
          <a:lstStyle/>
          <a:p>
            <a:r>
              <a:rPr lang="en-GB" dirty="0"/>
              <a:t>3 minutes R</a:t>
            </a:r>
            <a:r>
              <a:rPr lang="en-GB" sz="1800" dirty="0"/>
              <a:t>EFLECTION</a:t>
            </a:r>
            <a:endParaRPr lang="en-GB" dirty="0"/>
          </a:p>
        </p:txBody>
      </p:sp>
    </p:spTree>
    <p:extLst>
      <p:ext uri="{BB962C8B-B14F-4D97-AF65-F5344CB8AC3E}">
        <p14:creationId xmlns:p14="http://schemas.microsoft.com/office/powerpoint/2010/main" val="4066298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F0BEC-D825-463F-3777-978491785C6D}"/>
              </a:ext>
            </a:extLst>
          </p:cNvPr>
          <p:cNvPicPr>
            <a:picLocks noChangeAspect="1"/>
          </p:cNvPicPr>
          <p:nvPr/>
        </p:nvPicPr>
        <p:blipFill>
          <a:blip r:embed="rId2">
            <a:alphaModFix amt="50000"/>
          </a:blip>
          <a:srcRect l="5597" r="18662"/>
          <a:stretch>
            <a:fillRect/>
          </a:stretch>
        </p:blipFill>
        <p:spPr>
          <a:xfrm>
            <a:off x="1" y="-8777"/>
            <a:ext cx="7981626" cy="6866777"/>
          </a:xfrm>
          <a:prstGeom prst="rect">
            <a:avLst/>
          </a:prstGeom>
        </p:spPr>
      </p:pic>
      <p:pic>
        <p:nvPicPr>
          <p:cNvPr id="6" name="Picture 2" descr="Praying Hands Stock Photos, Images and Backgrounds for Free Download">
            <a:extLst>
              <a:ext uri="{FF2B5EF4-FFF2-40B4-BE49-F238E27FC236}">
                <a16:creationId xmlns:a16="http://schemas.microsoft.com/office/drawing/2014/main" id="{A95E7A22-22B8-1E17-499B-83A8FDBC9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76" r="20321"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B38037-DD6D-431C-2BF4-3F93261C4F09}"/>
              </a:ext>
            </a:extLst>
          </p:cNvPr>
          <p:cNvSpPr>
            <a:spLocks noGrp="1"/>
          </p:cNvSpPr>
          <p:nvPr>
            <p:ph idx="1"/>
          </p:nvPr>
        </p:nvSpPr>
        <p:spPr>
          <a:xfrm>
            <a:off x="143580" y="-468977"/>
            <a:ext cx="6344437" cy="5914005"/>
          </a:xfrm>
        </p:spPr>
        <p:txBody>
          <a:bodyPr vert="horz" lIns="91440" tIns="45720" rIns="91440" bIns="45720" rtlCol="0" anchor="t">
            <a:noAutofit/>
          </a:bodyPr>
          <a:lstStyle/>
          <a:p>
            <a:pPr marL="0" indent="0">
              <a:spcBef>
                <a:spcPts val="500"/>
              </a:spcBef>
              <a:buNone/>
            </a:pPr>
            <a:endParaRPr lang="en-US" sz="2000" dirty="0">
              <a:solidFill>
                <a:srgbClr val="000000"/>
              </a:solidFill>
              <a:latin typeface="Modern Love"/>
              <a:ea typeface="+mn-lt"/>
              <a:cs typeface="+mn-lt"/>
            </a:endParaRPr>
          </a:p>
          <a:p>
            <a:pPr marL="0" indent="0">
              <a:spcBef>
                <a:spcPts val="500"/>
              </a:spcBef>
              <a:buNone/>
            </a:pPr>
            <a:r>
              <a:rPr lang="en-US" sz="4000" dirty="0">
                <a:solidFill>
                  <a:srgbClr val="000000"/>
                </a:solidFill>
                <a:latin typeface="Modern Love"/>
                <a:ea typeface="+mn-lt"/>
                <a:cs typeface="+mn-lt"/>
              </a:rPr>
              <a:t>Lord,</a:t>
            </a:r>
          </a:p>
          <a:p>
            <a:pPr marL="0" indent="0">
              <a:spcBef>
                <a:spcPts val="500"/>
              </a:spcBef>
              <a:buNone/>
            </a:pPr>
            <a:r>
              <a:rPr lang="en-GB" sz="3200" dirty="0">
                <a:latin typeface="Comic Sans MS" panose="030F0702030302020204" pitchFamily="66" charset="0"/>
              </a:rPr>
              <a:t>Keep the fire of Your presence alive in us and help us to finish strong in all You have called us to do.</a:t>
            </a:r>
          </a:p>
          <a:p>
            <a:pPr marL="0" indent="0">
              <a:spcBef>
                <a:spcPts val="500"/>
              </a:spcBef>
              <a:buNone/>
            </a:pPr>
            <a:r>
              <a:rPr lang="en-GB" sz="3200" dirty="0">
                <a:latin typeface="Comic Sans MS" panose="030F0702030302020204" pitchFamily="66" charset="0"/>
              </a:rPr>
              <a:t>Show us where we can serve, encourage, and uplift those around us.</a:t>
            </a:r>
          </a:p>
          <a:p>
            <a:pPr marL="0" indent="0">
              <a:spcBef>
                <a:spcPts val="500"/>
              </a:spcBef>
              <a:buNone/>
            </a:pPr>
            <a:r>
              <a:rPr lang="en-GB" sz="3200" dirty="0">
                <a:latin typeface="Comic Sans MS" panose="030F0702030302020204" pitchFamily="66" charset="0"/>
              </a:rPr>
              <a:t>Let our life reflect Your love.</a:t>
            </a:r>
            <a:endParaRPr lang="en-GB" sz="3200" i="1" dirty="0">
              <a:solidFill>
                <a:srgbClr val="000000"/>
              </a:solidFill>
              <a:latin typeface="Modern Love"/>
              <a:ea typeface="+mn-lt"/>
              <a:cs typeface="+mn-lt"/>
            </a:endParaRPr>
          </a:p>
          <a:p>
            <a:pPr marL="0" indent="0">
              <a:spcBef>
                <a:spcPts val="500"/>
              </a:spcBef>
              <a:buNone/>
            </a:pPr>
            <a:r>
              <a:rPr lang="en-US" sz="3600" dirty="0">
                <a:solidFill>
                  <a:srgbClr val="000000"/>
                </a:solidFill>
                <a:latin typeface="Modern Love"/>
                <a:ea typeface="+mn-lt"/>
                <a:cs typeface="+mn-lt"/>
              </a:rPr>
              <a:t>Amen</a:t>
            </a:r>
            <a:endParaRPr lang="en-US" sz="3600" dirty="0">
              <a:solidFill>
                <a:srgbClr val="000000"/>
              </a:solidFill>
              <a:latin typeface="Calibri" panose="020F0502020204030204"/>
              <a:ea typeface="Calibri" panose="020F0502020204030204"/>
              <a:cs typeface="Calibri"/>
            </a:endParaRPr>
          </a:p>
          <a:p>
            <a:pPr marL="0" indent="0">
              <a:buNone/>
            </a:pPr>
            <a:endParaRPr lang="en-US" sz="2000" b="1" dirty="0">
              <a:solidFill>
                <a:srgbClr val="000000"/>
              </a:solidFill>
              <a:cs typeface="Calibri"/>
            </a:endParaRPr>
          </a:p>
          <a:p>
            <a:pPr marL="0" indent="0">
              <a:buNone/>
            </a:pPr>
            <a:endParaRPr lang="en-US" sz="2000" b="1" dirty="0">
              <a:solidFill>
                <a:srgbClr val="000000"/>
              </a:solidFill>
              <a:cs typeface="Calibri"/>
            </a:endParaRPr>
          </a:p>
          <a:p>
            <a:pPr marL="0" indent="0">
              <a:buNone/>
            </a:pPr>
            <a:endParaRPr lang="en-US" sz="1800" dirty="0">
              <a:solidFill>
                <a:srgbClr val="000000"/>
              </a:solidFill>
              <a:cs typeface="Calibri"/>
            </a:endParaRPr>
          </a:p>
        </p:txBody>
      </p:sp>
    </p:spTree>
    <p:extLst>
      <p:ext uri="{BB962C8B-B14F-4D97-AF65-F5344CB8AC3E}">
        <p14:creationId xmlns:p14="http://schemas.microsoft.com/office/powerpoint/2010/main" val="2680241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DDCF9-9007-3BD9-0000-4799890853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077073-6254-3F08-98C6-48D5973F017F}"/>
              </a:ext>
            </a:extLst>
          </p:cNvPr>
          <p:cNvPicPr>
            <a:picLocks noChangeAspect="1"/>
          </p:cNvPicPr>
          <p:nvPr/>
        </p:nvPicPr>
        <p:blipFill>
          <a:blip r:embed="rId2"/>
          <a:srcRect t="23986"/>
          <a:stretch>
            <a:fillRect/>
          </a:stretch>
        </p:blipFill>
        <p:spPr>
          <a:xfrm>
            <a:off x="16233" y="10"/>
            <a:ext cx="12191980" cy="6857990"/>
          </a:xfrm>
          <a:prstGeom prst="rect">
            <a:avLst/>
          </a:prstGeom>
        </p:spPr>
      </p:pic>
      <p:pic>
        <p:nvPicPr>
          <p:cNvPr id="1028" name="Picture 4" descr="To the Praise of the Glory of the Holy Spirit! – Kinship Radio">
            <a:extLst>
              <a:ext uri="{FF2B5EF4-FFF2-40B4-BE49-F238E27FC236}">
                <a16:creationId xmlns:a16="http://schemas.microsoft.com/office/drawing/2014/main" id="{5DCC294D-AB59-8C1C-D66E-201629DA6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32465" y="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E03460-8E5A-7E05-F5E1-10A23BABE7E5}"/>
              </a:ext>
            </a:extLst>
          </p:cNvPr>
          <p:cNvSpPr>
            <a:spLocks noGrp="1"/>
          </p:cNvSpPr>
          <p:nvPr>
            <p:ph type="ctrTitle"/>
          </p:nvPr>
        </p:nvSpPr>
        <p:spPr>
          <a:xfrm>
            <a:off x="1215837" y="5897870"/>
            <a:ext cx="8183880" cy="960120"/>
          </a:xfrm>
        </p:spPr>
        <p:txBody>
          <a:bodyPr anchor="ctr">
            <a:normAutofit/>
          </a:bodyPr>
          <a:lstStyle/>
          <a:p>
            <a:pPr algn="l"/>
            <a:r>
              <a:rPr lang="en-GB" dirty="0">
                <a:solidFill>
                  <a:schemeClr val="bg2">
                    <a:lumMod val="25000"/>
                  </a:schemeClr>
                </a:solidFill>
              </a:rPr>
              <a:t>Theme of the week : Holy Spirit</a:t>
            </a:r>
          </a:p>
        </p:txBody>
      </p:sp>
      <p:sp>
        <p:nvSpPr>
          <p:cNvPr id="6" name="Subtitle 5">
            <a:extLst>
              <a:ext uri="{FF2B5EF4-FFF2-40B4-BE49-F238E27FC236}">
                <a16:creationId xmlns:a16="http://schemas.microsoft.com/office/drawing/2014/main" id="{B68D1ED4-8C39-EF76-FEC8-F2016093A3EB}"/>
              </a:ext>
            </a:extLst>
          </p:cNvPr>
          <p:cNvSpPr>
            <a:spLocks noGrp="1"/>
          </p:cNvSpPr>
          <p:nvPr>
            <p:ph type="subTitle" idx="1"/>
          </p:nvPr>
        </p:nvSpPr>
        <p:spPr/>
        <p:txBody>
          <a:bodyPr/>
          <a:lstStyle/>
          <a:p>
            <a:endParaRPr lang="en-GB"/>
          </a:p>
        </p:txBody>
      </p:sp>
      <p:sp>
        <p:nvSpPr>
          <p:cNvPr id="3" name="TextBox 2">
            <a:extLst>
              <a:ext uri="{FF2B5EF4-FFF2-40B4-BE49-F238E27FC236}">
                <a16:creationId xmlns:a16="http://schemas.microsoft.com/office/drawing/2014/main" id="{9139030C-FF7E-72B2-9770-1DE0770DCA8C}"/>
              </a:ext>
            </a:extLst>
          </p:cNvPr>
          <p:cNvSpPr txBox="1"/>
          <p:nvPr/>
        </p:nvSpPr>
        <p:spPr>
          <a:xfrm>
            <a:off x="698893" y="42599"/>
            <a:ext cx="11095318" cy="1200329"/>
          </a:xfrm>
          <a:prstGeom prst="rect">
            <a:avLst/>
          </a:prstGeom>
          <a:solidFill>
            <a:schemeClr val="accent1">
              <a:lumMod val="20000"/>
              <a:lumOff val="80000"/>
            </a:schemeClr>
          </a:solidFill>
          <a:effectLst>
            <a:softEdge rad="317500"/>
          </a:effectLst>
        </p:spPr>
        <p:txBody>
          <a:bodyPr wrap="square">
            <a:spAutoFit/>
          </a:bodyPr>
          <a:lstStyle/>
          <a:p>
            <a:r>
              <a:rPr lang="en-GB" sz="2400" b="0" i="0" dirty="0">
                <a:solidFill>
                  <a:srgbClr val="000000"/>
                </a:solidFill>
                <a:effectLst/>
                <a:latin typeface="Times New Roman" panose="02020603050405020304" pitchFamily="18" charset="0"/>
              </a:rPr>
              <a:t>“For this reason, I remind you to fan into flame the gift of God, which is in you through the laying on of my hands, for God gave us a spirit not of fear but of power and love and self-control” (2 Timothy 1:6)</a:t>
            </a:r>
            <a:endParaRPr lang="en-GB" sz="2400" dirty="0"/>
          </a:p>
        </p:txBody>
      </p:sp>
    </p:spTree>
    <p:extLst>
      <p:ext uri="{BB962C8B-B14F-4D97-AF65-F5344CB8AC3E}">
        <p14:creationId xmlns:p14="http://schemas.microsoft.com/office/powerpoint/2010/main" val="1269196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n 3D circle art">
            <a:extLst>
              <a:ext uri="{FF2B5EF4-FFF2-40B4-BE49-F238E27FC236}">
                <a16:creationId xmlns:a16="http://schemas.microsoft.com/office/drawing/2014/main" id="{8F266A98-63AF-5652-1B3F-3770DF1B62DC}"/>
              </a:ext>
            </a:extLst>
          </p:cNvPr>
          <p:cNvPicPr>
            <a:picLocks noChangeAspect="1"/>
          </p:cNvPicPr>
          <p:nvPr/>
        </p:nvPicPr>
        <p:blipFill>
          <a:blip r:embed="rId5"/>
          <a:srcRect t="21329"/>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A447D9A-9AFA-55A2-D391-F20CD5F9BDF9}"/>
              </a:ext>
            </a:extLst>
          </p:cNvPr>
          <p:cNvSpPr>
            <a:spLocks noGrp="1"/>
          </p:cNvSpPr>
          <p:nvPr>
            <p:ph type="ctrTitle"/>
          </p:nvPr>
        </p:nvSpPr>
        <p:spPr>
          <a:xfrm>
            <a:off x="320040" y="5715000"/>
            <a:ext cx="8027544" cy="960120"/>
          </a:xfrm>
          <a:ln>
            <a:noFill/>
          </a:ln>
        </p:spPr>
        <p:txBody>
          <a:bodyPr anchor="ctr">
            <a:normAutofit/>
          </a:bodyPr>
          <a:lstStyle/>
          <a:p>
            <a:endParaRPr lang="en-GB" sz="3600" dirty="0"/>
          </a:p>
        </p:txBody>
      </p:sp>
      <p:sp>
        <p:nvSpPr>
          <p:cNvPr id="3" name="Subtitle 2">
            <a:extLst>
              <a:ext uri="{FF2B5EF4-FFF2-40B4-BE49-F238E27FC236}">
                <a16:creationId xmlns:a16="http://schemas.microsoft.com/office/drawing/2014/main" id="{1170CDE0-FC01-14D3-7FA0-91EF859A2FA7}"/>
              </a:ext>
            </a:extLst>
          </p:cNvPr>
          <p:cNvSpPr>
            <a:spLocks noGrp="1"/>
          </p:cNvSpPr>
          <p:nvPr>
            <p:ph type="subTitle" idx="1"/>
          </p:nvPr>
        </p:nvSpPr>
        <p:spPr>
          <a:xfrm>
            <a:off x="8561812" y="0"/>
            <a:ext cx="3630168" cy="1662545"/>
          </a:xfrm>
          <a:solidFill>
            <a:schemeClr val="accent1">
              <a:lumMod val="20000"/>
              <a:lumOff val="80000"/>
            </a:schemeClr>
          </a:solidFill>
        </p:spPr>
        <p:txBody>
          <a:bodyPr anchor="ctr">
            <a:normAutofit fontScale="92500"/>
          </a:bodyPr>
          <a:lstStyle/>
          <a:p>
            <a:pPr algn="r"/>
            <a:r>
              <a:rPr lang="en-GB" sz="2400" b="1" dirty="0">
                <a:solidFill>
                  <a:schemeClr val="bg2">
                    <a:lumMod val="25000"/>
                  </a:schemeClr>
                </a:solidFill>
                <a:latin typeface="Segoe Sans"/>
              </a:rPr>
              <a:t>Purpose:</a:t>
            </a:r>
            <a:r>
              <a:rPr lang="en-GB" sz="2400" dirty="0">
                <a:solidFill>
                  <a:schemeClr val="bg2">
                    <a:lumMod val="25000"/>
                  </a:schemeClr>
                </a:solidFill>
                <a:latin typeface="Segoe Sans"/>
              </a:rPr>
              <a:t> Visual reminder of “fanning into flame” the gift of God (2 Timothy 1:6).</a:t>
            </a:r>
          </a:p>
          <a:p>
            <a:pPr algn="r"/>
            <a:endParaRPr lang="en-GB" sz="2400" dirty="0"/>
          </a:p>
        </p:txBody>
      </p:sp>
      <p:sp>
        <p:nvSpPr>
          <p:cNvPr id="6" name="TextBox 5">
            <a:extLst>
              <a:ext uri="{FF2B5EF4-FFF2-40B4-BE49-F238E27FC236}">
                <a16:creationId xmlns:a16="http://schemas.microsoft.com/office/drawing/2014/main" id="{FFAD4F4F-5676-4E1A-271B-405281449807}"/>
              </a:ext>
            </a:extLst>
          </p:cNvPr>
          <p:cNvSpPr txBox="1"/>
          <p:nvPr/>
        </p:nvSpPr>
        <p:spPr>
          <a:xfrm>
            <a:off x="89991" y="4360594"/>
            <a:ext cx="12101989" cy="2429034"/>
          </a:xfrm>
          <a:prstGeom prst="roundRect">
            <a:avLst/>
          </a:prstGeom>
          <a:solidFill>
            <a:schemeClr val="bg2">
              <a:lumMod val="90000"/>
            </a:schemeClr>
          </a:solidFill>
        </p:spPr>
        <p:txBody>
          <a:bodyPr wrap="square" lIns="91440" tIns="45720" rIns="91440" bIns="45720" anchor="t">
            <a:spAutoFit/>
          </a:bodyPr>
          <a:lstStyle/>
          <a:p>
            <a:pPr algn="ctr">
              <a:lnSpc>
                <a:spcPts val="2100"/>
              </a:lnSpc>
              <a:spcBef>
                <a:spcPts val="975"/>
              </a:spcBef>
              <a:spcAft>
                <a:spcPts val="225"/>
              </a:spcAft>
              <a:buNone/>
            </a:pPr>
            <a:r>
              <a:rPr lang="en-GB" sz="2400" b="1" i="0" dirty="0">
                <a:solidFill>
                  <a:schemeClr val="bg2">
                    <a:lumMod val="25000"/>
                  </a:schemeClr>
                </a:solidFill>
                <a:effectLst/>
                <a:latin typeface="Segoe Sans"/>
              </a:rPr>
              <a:t>Holy Spirit Flame Craft</a:t>
            </a:r>
          </a:p>
          <a:p>
            <a:pPr algn="l">
              <a:spcBef>
                <a:spcPts val="300"/>
              </a:spcBef>
              <a:spcAft>
                <a:spcPts val="300"/>
              </a:spcAft>
              <a:buFont typeface="Arial" panose="020B0604020202020204" pitchFamily="34" charset="0"/>
              <a:buChar char="•"/>
            </a:pPr>
            <a:r>
              <a:rPr lang="en-GB" sz="2000" b="1" i="0" dirty="0">
                <a:solidFill>
                  <a:schemeClr val="bg2">
                    <a:lumMod val="25000"/>
                  </a:schemeClr>
                </a:solidFill>
                <a:effectLst/>
                <a:latin typeface="Segoe Sans"/>
              </a:rPr>
              <a:t>Activity:</a:t>
            </a:r>
            <a:r>
              <a:rPr lang="en-GB" sz="2000" b="0" i="0" dirty="0">
                <a:solidFill>
                  <a:schemeClr val="bg2">
                    <a:lumMod val="25000"/>
                  </a:schemeClr>
                </a:solidFill>
                <a:effectLst/>
                <a:latin typeface="Segoe Sans"/>
              </a:rPr>
              <a:t> Each student decorates a paper flame with words or drawings that represent how the Holy Spirit works in their life (e.g., gives courage, peace, love).</a:t>
            </a:r>
          </a:p>
          <a:p>
            <a:pPr algn="ctr">
              <a:spcBef>
                <a:spcPts val="300"/>
              </a:spcBef>
              <a:spcAft>
                <a:spcPts val="300"/>
              </a:spcAft>
              <a:buFont typeface="Arial" panose="020B0604020202020204" pitchFamily="34" charset="0"/>
              <a:buChar char="•"/>
            </a:pPr>
            <a:r>
              <a:rPr lang="en-GB" sz="2000" b="1" dirty="0"/>
              <a:t>OR Write the gifts you have around your flame. </a:t>
            </a:r>
          </a:p>
          <a:p>
            <a:pPr>
              <a:spcBef>
                <a:spcPts val="300"/>
              </a:spcBef>
              <a:spcAft>
                <a:spcPts val="300"/>
              </a:spcAft>
              <a:buFont typeface="Arial" panose="020B0604020202020204" pitchFamily="34" charset="0"/>
              <a:buChar char="•"/>
            </a:pPr>
            <a:r>
              <a:rPr lang="en-GB" sz="2000" b="1" u="sng" dirty="0"/>
              <a:t>As a form</a:t>
            </a:r>
            <a:r>
              <a:rPr lang="en-GB" sz="2000" dirty="0"/>
              <a:t>, how can we use our gifts to serve our school community/our neighbours?</a:t>
            </a:r>
            <a:endParaRPr lang="en-GB" sz="2000" b="0" i="0" dirty="0">
              <a:solidFill>
                <a:schemeClr val="bg2">
                  <a:lumMod val="25000"/>
                </a:schemeClr>
              </a:solidFill>
              <a:effectLst/>
              <a:latin typeface="Segoe Sans"/>
            </a:endParaRPr>
          </a:p>
          <a:p>
            <a:pPr algn="l">
              <a:spcBef>
                <a:spcPts val="300"/>
              </a:spcBef>
              <a:spcAft>
                <a:spcPts val="300"/>
              </a:spcAft>
              <a:buFont typeface="Arial" panose="020B0604020202020204" pitchFamily="34" charset="0"/>
              <a:buChar char="•"/>
            </a:pPr>
            <a:r>
              <a:rPr lang="en-GB" sz="2000" b="1" i="0" dirty="0">
                <a:solidFill>
                  <a:schemeClr val="bg2">
                    <a:lumMod val="25000"/>
                  </a:schemeClr>
                </a:solidFill>
                <a:effectLst/>
                <a:latin typeface="Segoe Sans"/>
              </a:rPr>
              <a:t>Optional:</a:t>
            </a:r>
            <a:r>
              <a:rPr lang="en-GB" sz="2000" b="0" i="0" dirty="0">
                <a:solidFill>
                  <a:schemeClr val="bg2">
                    <a:lumMod val="25000"/>
                  </a:schemeClr>
                </a:solidFill>
                <a:effectLst/>
                <a:latin typeface="Segoe Sans"/>
              </a:rPr>
              <a:t> Create a classroom “Holy Spirit Wall” with all the flames.</a:t>
            </a:r>
          </a:p>
        </p:txBody>
      </p:sp>
      <p:sp>
        <p:nvSpPr>
          <p:cNvPr id="5" name="Rectangle 4">
            <a:extLst>
              <a:ext uri="{FF2B5EF4-FFF2-40B4-BE49-F238E27FC236}">
                <a16:creationId xmlns:a16="http://schemas.microsoft.com/office/drawing/2014/main" id="{AD0A5AEB-0A27-AA17-63C2-80BE53F70B09}"/>
              </a:ext>
            </a:extLst>
          </p:cNvPr>
          <p:cNvSpPr/>
          <p:nvPr/>
        </p:nvSpPr>
        <p:spPr>
          <a:xfrm>
            <a:off x="150555" y="275"/>
            <a:ext cx="4130361" cy="830997"/>
          </a:xfrm>
          <a:prstGeom prst="rect">
            <a:avLst/>
          </a:prstGeom>
          <a:noFill/>
        </p:spPr>
        <p:txBody>
          <a:bodyPr wrap="none" lIns="91440" tIns="45720" rIns="91440" bIns="45720">
            <a:spAutoFit/>
          </a:bodyPr>
          <a:lstStyle/>
          <a:p>
            <a:pPr algn="ctr"/>
            <a:r>
              <a:rPr lang="en-US" sz="4800" b="1" u="sng"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Digital Unplug</a:t>
            </a:r>
          </a:p>
        </p:txBody>
      </p:sp>
      <p:pic>
        <p:nvPicPr>
          <p:cNvPr id="8" name="Picture 7" descr="A black and white outline of a human head with a brain and text&#10;&#10;AI-generated content may be incorrect.">
            <a:extLst>
              <a:ext uri="{FF2B5EF4-FFF2-40B4-BE49-F238E27FC236}">
                <a16:creationId xmlns:a16="http://schemas.microsoft.com/office/drawing/2014/main" id="{DAFD94A4-D898-D87F-44D6-BD65685BAA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9157" y="1570744"/>
            <a:ext cx="1333686" cy="1495634"/>
          </a:xfrm>
          <a:prstGeom prst="rect">
            <a:avLst/>
          </a:prstGeom>
        </p:spPr>
      </p:pic>
      <p:sp>
        <p:nvSpPr>
          <p:cNvPr id="10" name="TextBox 9">
            <a:extLst>
              <a:ext uri="{FF2B5EF4-FFF2-40B4-BE49-F238E27FC236}">
                <a16:creationId xmlns:a16="http://schemas.microsoft.com/office/drawing/2014/main" id="{29324F87-B874-C8B9-64E6-25B59D5C75AE}"/>
              </a:ext>
            </a:extLst>
          </p:cNvPr>
          <p:cNvSpPr txBox="1"/>
          <p:nvPr/>
        </p:nvSpPr>
        <p:spPr>
          <a:xfrm>
            <a:off x="150555" y="1749636"/>
            <a:ext cx="3987492" cy="1569660"/>
          </a:xfrm>
          <a:prstGeom prst="rect">
            <a:avLst/>
          </a:prstGeom>
          <a:noFill/>
        </p:spPr>
        <p:txBody>
          <a:bodyPr wrap="square">
            <a:spAutoFit/>
          </a:bodyPr>
          <a:lstStyle/>
          <a:p>
            <a:r>
              <a:rPr lang="en-GB" sz="3200" b="1" dirty="0">
                <a:solidFill>
                  <a:schemeClr val="bg1"/>
                </a:solidFill>
                <a:effectLst/>
                <a:latin typeface="Segoe Sans"/>
              </a:rPr>
              <a:t>SHARE: “What’s one gift YOU need to fan into flame?”</a:t>
            </a:r>
            <a:endParaRPr lang="en-GB" sz="3200" b="1" dirty="0">
              <a:solidFill>
                <a:schemeClr val="bg1"/>
              </a:solidFill>
            </a:endParaRPr>
          </a:p>
        </p:txBody>
      </p:sp>
      <p:pic>
        <p:nvPicPr>
          <p:cNvPr id="9" name="jeremy-camp-same-power_(MP3.co)">
            <a:hlinkClick r:id="" action="ppaction://media"/>
            <a:extLst>
              <a:ext uri="{FF2B5EF4-FFF2-40B4-BE49-F238E27FC236}">
                <a16:creationId xmlns:a16="http://schemas.microsoft.com/office/drawing/2014/main" id="{FDE24FF4-4CF8-0431-C354-A5236708D6B7}"/>
              </a:ext>
            </a:extLst>
          </p:cNvPr>
          <p:cNvPicPr>
            <a:picLocks noChangeAspect="1"/>
          </p:cNvPicPr>
          <p:nvPr>
            <a:audioFile r:link="rId1"/>
            <p:extLst>
              <p:ext uri="{DAA4B4D4-6D71-4841-9C94-3DE7FCFB9230}">
                <p14:media xmlns:p14="http://schemas.microsoft.com/office/powerpoint/2010/main" r:embed="rId2">
                  <p14:trim st="5920"/>
                </p14:media>
              </p:ext>
            </p:extLst>
          </p:nvPr>
        </p:nvPicPr>
        <p:blipFill>
          <a:blip r:embed="rId7"/>
          <a:stretch>
            <a:fillRect/>
          </a:stretch>
        </p:blipFill>
        <p:spPr>
          <a:xfrm>
            <a:off x="11097688" y="2131355"/>
            <a:ext cx="609600" cy="609600"/>
          </a:xfrm>
          <a:prstGeom prst="rect">
            <a:avLst/>
          </a:prstGeom>
        </p:spPr>
      </p:pic>
    </p:spTree>
    <p:extLst>
      <p:ext uri="{BB962C8B-B14F-4D97-AF65-F5344CB8AC3E}">
        <p14:creationId xmlns:p14="http://schemas.microsoft.com/office/powerpoint/2010/main" val="30629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9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1CFFB-9B48-1CB4-DFDA-9C54D1FE45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3AF41A-4CEC-DB80-C45E-0F4E8370AA16}"/>
              </a:ext>
            </a:extLst>
          </p:cNvPr>
          <p:cNvPicPr>
            <a:picLocks noChangeAspect="1"/>
          </p:cNvPicPr>
          <p:nvPr/>
        </p:nvPicPr>
        <p:blipFill>
          <a:blip r:embed="rId2">
            <a:alphaModFix amt="50000"/>
          </a:blip>
          <a:srcRect l="5597" r="18662"/>
          <a:stretch>
            <a:fillRect/>
          </a:stretch>
        </p:blipFill>
        <p:spPr>
          <a:xfrm>
            <a:off x="1" y="10"/>
            <a:ext cx="8086163" cy="6857990"/>
          </a:xfrm>
          <a:prstGeom prst="rect">
            <a:avLst/>
          </a:prstGeom>
        </p:spPr>
      </p:pic>
      <p:pic>
        <p:nvPicPr>
          <p:cNvPr id="6" name="Picture 2" descr="Praying Hands Stock Photos, Images and Backgrounds for Free Download">
            <a:extLst>
              <a:ext uri="{FF2B5EF4-FFF2-40B4-BE49-F238E27FC236}">
                <a16:creationId xmlns:a16="http://schemas.microsoft.com/office/drawing/2014/main" id="{DF969D7B-E033-D3BE-52A5-094B70FB2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76" r="20321" b="-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6A25BB0-12E3-29EF-5963-96DBCEDAA7BA}"/>
              </a:ext>
            </a:extLst>
          </p:cNvPr>
          <p:cNvSpPr>
            <a:spLocks noGrp="1"/>
          </p:cNvSpPr>
          <p:nvPr>
            <p:ph idx="1"/>
          </p:nvPr>
        </p:nvSpPr>
        <p:spPr>
          <a:xfrm>
            <a:off x="133214" y="-526943"/>
            <a:ext cx="6438067" cy="5934635"/>
          </a:xfrm>
        </p:spPr>
        <p:txBody>
          <a:bodyPr vert="horz" lIns="91440" tIns="45720" rIns="91440" bIns="45720" rtlCol="0" anchor="t">
            <a:noAutofit/>
          </a:bodyPr>
          <a:lstStyle/>
          <a:p>
            <a:pPr marL="0" indent="0">
              <a:spcBef>
                <a:spcPts val="500"/>
              </a:spcBef>
              <a:buNone/>
            </a:pPr>
            <a:endParaRPr lang="en-US" sz="2000" dirty="0">
              <a:solidFill>
                <a:srgbClr val="000000"/>
              </a:solidFill>
              <a:latin typeface="Modern Love"/>
              <a:ea typeface="+mn-lt"/>
              <a:cs typeface="+mn-lt"/>
            </a:endParaRPr>
          </a:p>
          <a:p>
            <a:pPr marL="0" indent="0">
              <a:spcBef>
                <a:spcPts val="500"/>
              </a:spcBef>
              <a:buNone/>
            </a:pPr>
            <a:r>
              <a:rPr lang="en-US" sz="4400" dirty="0">
                <a:solidFill>
                  <a:srgbClr val="000000"/>
                </a:solidFill>
                <a:latin typeface="Modern Love"/>
                <a:ea typeface="+mn-lt"/>
                <a:cs typeface="+mn-lt"/>
              </a:rPr>
              <a:t>Lord,</a:t>
            </a:r>
          </a:p>
          <a:p>
            <a:pPr marL="0" indent="0">
              <a:spcBef>
                <a:spcPts val="500"/>
              </a:spcBef>
              <a:buNone/>
            </a:pPr>
            <a:endParaRPr lang="en-US" dirty="0">
              <a:solidFill>
                <a:srgbClr val="000000"/>
              </a:solidFill>
              <a:latin typeface="Modern Love"/>
              <a:ea typeface="+mn-lt"/>
              <a:cs typeface="+mn-lt"/>
            </a:endParaRPr>
          </a:p>
          <a:p>
            <a:pPr marL="0" indent="0">
              <a:spcBef>
                <a:spcPts val="500"/>
              </a:spcBef>
              <a:buNone/>
            </a:pPr>
            <a:r>
              <a:rPr lang="en-GB" sz="2800" dirty="0"/>
              <a:t>We pray for unity as we utilize our gifts.</a:t>
            </a:r>
          </a:p>
          <a:p>
            <a:pPr marL="0" indent="0">
              <a:spcBef>
                <a:spcPts val="500"/>
              </a:spcBef>
              <a:buNone/>
            </a:pPr>
            <a:r>
              <a:rPr lang="en-GB" sz="2800" dirty="0"/>
              <a:t>Help us to recognize that each gift is interconnected and vital. </a:t>
            </a:r>
          </a:p>
          <a:p>
            <a:pPr marL="0" indent="0">
              <a:spcBef>
                <a:spcPts val="500"/>
              </a:spcBef>
              <a:buNone/>
            </a:pPr>
            <a:r>
              <a:rPr lang="en-GB" sz="2800" dirty="0"/>
              <a:t>Renew our passion so that we may not only stir the gift within ourselves but also encourage, empower and inspire others to do the same.</a:t>
            </a:r>
          </a:p>
          <a:p>
            <a:pPr marL="0" indent="0">
              <a:spcBef>
                <a:spcPts val="500"/>
              </a:spcBef>
              <a:buNone/>
            </a:pPr>
            <a:r>
              <a:rPr lang="en-US" sz="3600" dirty="0">
                <a:solidFill>
                  <a:srgbClr val="000000"/>
                </a:solidFill>
                <a:latin typeface="Modern Love"/>
                <a:ea typeface="+mn-lt"/>
                <a:cs typeface="+mn-lt"/>
              </a:rPr>
              <a:t>Amen</a:t>
            </a:r>
            <a:endParaRPr lang="en-US" sz="3600" dirty="0">
              <a:solidFill>
                <a:srgbClr val="000000"/>
              </a:solidFill>
              <a:latin typeface="Calibri" panose="020F0502020204030204"/>
              <a:ea typeface="Calibri" panose="020F0502020204030204"/>
              <a:cs typeface="Calibri"/>
            </a:endParaRPr>
          </a:p>
          <a:p>
            <a:pPr marL="0" indent="0">
              <a:buNone/>
            </a:pPr>
            <a:endParaRPr lang="en-US" sz="2000" b="1" dirty="0">
              <a:solidFill>
                <a:srgbClr val="000000"/>
              </a:solidFill>
              <a:cs typeface="Calibri"/>
            </a:endParaRPr>
          </a:p>
          <a:p>
            <a:pPr marL="0" indent="0">
              <a:buNone/>
            </a:pPr>
            <a:endParaRPr lang="en-US" sz="2000" b="1" dirty="0">
              <a:solidFill>
                <a:srgbClr val="000000"/>
              </a:solidFill>
              <a:cs typeface="Calibri"/>
            </a:endParaRPr>
          </a:p>
          <a:p>
            <a:pPr marL="0" indent="0">
              <a:buNone/>
            </a:pPr>
            <a:endParaRPr lang="en-US" sz="1800" dirty="0">
              <a:solidFill>
                <a:srgbClr val="000000"/>
              </a:solidFill>
              <a:cs typeface="Calibri"/>
            </a:endParaRPr>
          </a:p>
        </p:txBody>
      </p:sp>
    </p:spTree>
    <p:extLst>
      <p:ext uri="{BB962C8B-B14F-4D97-AF65-F5344CB8AC3E}">
        <p14:creationId xmlns:p14="http://schemas.microsoft.com/office/powerpoint/2010/main" val="2437534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7FE91-982A-2EA5-6812-98B52699A17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9DFCE16-5899-7E52-E03F-E556086F6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a:extLst>
              <a:ext uri="{FF2B5EF4-FFF2-40B4-BE49-F238E27FC236}">
                <a16:creationId xmlns:a16="http://schemas.microsoft.com/office/drawing/2014/main" id="{3B700B9E-2717-09DD-A1AF-F59B0D2A9692}"/>
              </a:ext>
            </a:extLst>
          </p:cNvPr>
          <p:cNvPicPr>
            <a:picLocks noChangeAspect="1"/>
          </p:cNvPicPr>
          <p:nvPr/>
        </p:nvPicPr>
        <p:blipFill>
          <a:blip r:embed="rId2">
            <a:lum bright="70000" contrast="-70000"/>
          </a:blip>
          <a:srcRect t="23986"/>
          <a:stretch>
            <a:fillRect/>
          </a:stretch>
        </p:blipFill>
        <p:spPr>
          <a:xfrm>
            <a:off x="16233" y="10"/>
            <a:ext cx="12191980" cy="6857990"/>
          </a:xfrm>
          <a:prstGeom prst="rect">
            <a:avLst/>
          </a:prstGeom>
        </p:spPr>
      </p:pic>
      <p:sp>
        <p:nvSpPr>
          <p:cNvPr id="11" name="Rectangle 10">
            <a:extLst>
              <a:ext uri="{FF2B5EF4-FFF2-40B4-BE49-F238E27FC236}">
                <a16:creationId xmlns:a16="http://schemas.microsoft.com/office/drawing/2014/main" id="{A7D65345-465C-BC26-F07D-E61A58784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14416"/>
            <a:ext cx="12191999" cy="1243584"/>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3" name="Subtitle 2">
            <a:extLst>
              <a:ext uri="{FF2B5EF4-FFF2-40B4-BE49-F238E27FC236}">
                <a16:creationId xmlns:a16="http://schemas.microsoft.com/office/drawing/2014/main" id="{1AEF30F8-7025-84D4-5F00-94B6DF741742}"/>
              </a:ext>
            </a:extLst>
          </p:cNvPr>
          <p:cNvSpPr>
            <a:spLocks noGrp="1"/>
          </p:cNvSpPr>
          <p:nvPr>
            <p:ph type="subTitle" idx="1"/>
          </p:nvPr>
        </p:nvSpPr>
        <p:spPr>
          <a:xfrm>
            <a:off x="8565502" y="215507"/>
            <a:ext cx="3538273" cy="955994"/>
          </a:xfrm>
        </p:spPr>
        <p:txBody>
          <a:bodyPr anchor="ctr">
            <a:normAutofit/>
          </a:bodyPr>
          <a:lstStyle/>
          <a:p>
            <a:pPr algn="r"/>
            <a:r>
              <a:rPr lang="en-GB" sz="1900" b="1" dirty="0">
                <a:solidFill>
                  <a:schemeClr val="bg2">
                    <a:lumMod val="25000"/>
                  </a:schemeClr>
                </a:solidFill>
              </a:rPr>
              <a:t>Theme of  the week:</a:t>
            </a:r>
          </a:p>
          <a:p>
            <a:pPr algn="r"/>
            <a:r>
              <a:rPr lang="en-GB" sz="1900" b="1" dirty="0">
                <a:solidFill>
                  <a:schemeClr val="bg2">
                    <a:lumMod val="25000"/>
                  </a:schemeClr>
                </a:solidFill>
              </a:rPr>
              <a:t>Holy Spirit</a:t>
            </a:r>
          </a:p>
        </p:txBody>
      </p:sp>
      <p:sp>
        <p:nvSpPr>
          <p:cNvPr id="5" name="TextBox 4">
            <a:extLst>
              <a:ext uri="{FF2B5EF4-FFF2-40B4-BE49-F238E27FC236}">
                <a16:creationId xmlns:a16="http://schemas.microsoft.com/office/drawing/2014/main" id="{54153195-90DA-8A55-3CAB-D517818D6DA6}"/>
              </a:ext>
            </a:extLst>
          </p:cNvPr>
          <p:cNvSpPr txBox="1"/>
          <p:nvPr/>
        </p:nvSpPr>
        <p:spPr>
          <a:xfrm>
            <a:off x="2120007" y="555531"/>
            <a:ext cx="62994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a:solidFill>
                  <a:srgbClr val="0D0D0D"/>
                </a:solidFill>
                <a:latin typeface="Modern Love"/>
                <a:ea typeface="+mn-lt"/>
                <a:cs typeface="+mn-lt"/>
              </a:rPr>
              <a:t>On this week</a:t>
            </a:r>
            <a:r>
              <a:rPr lang="en-US" sz="4800">
                <a:solidFill>
                  <a:srgbClr val="0D0D0D"/>
                </a:solidFill>
                <a:latin typeface="Modern Love"/>
                <a:ea typeface="Calibri"/>
                <a:cs typeface="Calibri"/>
              </a:rPr>
              <a:t>...</a:t>
            </a:r>
          </a:p>
        </p:txBody>
      </p:sp>
      <p:sp>
        <p:nvSpPr>
          <p:cNvPr id="6" name="TextBox 5">
            <a:extLst>
              <a:ext uri="{FF2B5EF4-FFF2-40B4-BE49-F238E27FC236}">
                <a16:creationId xmlns:a16="http://schemas.microsoft.com/office/drawing/2014/main" id="{4D265129-E7C4-57D3-62D2-A6FC2AD3CDAC}"/>
              </a:ext>
            </a:extLst>
          </p:cNvPr>
          <p:cNvSpPr txBox="1"/>
          <p:nvPr/>
        </p:nvSpPr>
        <p:spPr>
          <a:xfrm>
            <a:off x="0" y="5500099"/>
            <a:ext cx="123542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0D0D0D"/>
                </a:solidFill>
                <a:latin typeface="Sabon Next LT" panose="020B0502040204020203" pitchFamily="2" charset="0"/>
                <a:ea typeface="+mn-lt"/>
                <a:cs typeface="Sabon Next LT" panose="020B0502040204020203" pitchFamily="2" charset="0"/>
              </a:rPr>
              <a:t>Keep an eye out for even more events going on in the following weeks!</a:t>
            </a:r>
            <a:endParaRPr lang="en-US" sz="4000" dirty="0">
              <a:solidFill>
                <a:srgbClr val="0D0D0D"/>
              </a:solidFill>
              <a:latin typeface="Sabon Next LT" panose="020B0502040204020203" pitchFamily="2" charset="0"/>
              <a:ea typeface="Calibri"/>
              <a:cs typeface="Sabon Next LT" panose="020B0502040204020203" pitchFamily="2" charset="0"/>
            </a:endParaRPr>
          </a:p>
        </p:txBody>
      </p:sp>
      <p:graphicFrame>
        <p:nvGraphicFramePr>
          <p:cNvPr id="8" name="Table 7">
            <a:extLst>
              <a:ext uri="{FF2B5EF4-FFF2-40B4-BE49-F238E27FC236}">
                <a16:creationId xmlns:a16="http://schemas.microsoft.com/office/drawing/2014/main" id="{9582044B-32F3-B57C-19B1-D32AB2D480ED}"/>
              </a:ext>
            </a:extLst>
          </p:cNvPr>
          <p:cNvGraphicFramePr>
            <a:graphicFrameLocks noGrp="1"/>
          </p:cNvGraphicFramePr>
          <p:nvPr>
            <p:extLst>
              <p:ext uri="{D42A27DB-BD31-4B8C-83A1-F6EECF244321}">
                <p14:modId xmlns:p14="http://schemas.microsoft.com/office/powerpoint/2010/main" val="1939509662"/>
              </p:ext>
            </p:extLst>
          </p:nvPr>
        </p:nvGraphicFramePr>
        <p:xfrm>
          <a:off x="223736" y="1232679"/>
          <a:ext cx="11611509" cy="4232957"/>
        </p:xfrm>
        <a:graphic>
          <a:graphicData uri="http://schemas.openxmlformats.org/drawingml/2006/table">
            <a:tbl>
              <a:tblPr firstRow="1" bandRow="1">
                <a:tableStyleId>{5C22544A-7EE6-4342-B048-85BDC9FD1C3A}</a:tableStyleId>
              </a:tblPr>
              <a:tblGrid>
                <a:gridCol w="2733351">
                  <a:extLst>
                    <a:ext uri="{9D8B030D-6E8A-4147-A177-3AD203B41FA5}">
                      <a16:colId xmlns:a16="http://schemas.microsoft.com/office/drawing/2014/main" val="4090538439"/>
                    </a:ext>
                  </a:extLst>
                </a:gridCol>
                <a:gridCol w="2877791">
                  <a:extLst>
                    <a:ext uri="{9D8B030D-6E8A-4147-A177-3AD203B41FA5}">
                      <a16:colId xmlns:a16="http://schemas.microsoft.com/office/drawing/2014/main" val="2810014753"/>
                    </a:ext>
                  </a:extLst>
                </a:gridCol>
                <a:gridCol w="2877791">
                  <a:extLst>
                    <a:ext uri="{9D8B030D-6E8A-4147-A177-3AD203B41FA5}">
                      <a16:colId xmlns:a16="http://schemas.microsoft.com/office/drawing/2014/main" val="4030251062"/>
                    </a:ext>
                  </a:extLst>
                </a:gridCol>
                <a:gridCol w="3122576">
                  <a:extLst>
                    <a:ext uri="{9D8B030D-6E8A-4147-A177-3AD203B41FA5}">
                      <a16:colId xmlns:a16="http://schemas.microsoft.com/office/drawing/2014/main" val="1085199092"/>
                    </a:ext>
                  </a:extLst>
                </a:gridCol>
              </a:tblGrid>
              <a:tr h="521451">
                <a:tc>
                  <a:txBody>
                    <a:bodyPr/>
                    <a:lstStyle/>
                    <a:p>
                      <a:pPr algn="ctr"/>
                      <a:r>
                        <a:rPr lang="en-GB" sz="2800" dirty="0"/>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dirty="0"/>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035112"/>
                  </a:ext>
                </a:extLst>
              </a:tr>
              <a:tr h="3711506">
                <a:tc>
                  <a:txBody>
                    <a:bodyPr/>
                    <a:lstStyle/>
                    <a:p>
                      <a:pPr algn="ctr"/>
                      <a:r>
                        <a:rPr lang="en-GB" sz="2800" b="1" dirty="0">
                          <a:solidFill>
                            <a:srgbClr val="C00000"/>
                          </a:solidFill>
                        </a:rPr>
                        <a:t>Christmas Club</a:t>
                      </a:r>
                    </a:p>
                    <a:p>
                      <a:endParaRPr lang="en-GB" sz="2000" b="1" dirty="0">
                        <a:solidFill>
                          <a:srgbClr val="C00000"/>
                        </a:solidFill>
                      </a:endParaRPr>
                    </a:p>
                    <a:p>
                      <a:r>
                        <a:rPr lang="en-GB" sz="2000" b="1" dirty="0"/>
                        <a:t>LOCATION</a:t>
                      </a:r>
                      <a:r>
                        <a:rPr lang="en-GB" sz="2000" dirty="0"/>
                        <a:t> : F04  (Maths Corridor)</a:t>
                      </a:r>
                    </a:p>
                    <a:p>
                      <a:r>
                        <a:rPr lang="en-GB" sz="2000" b="1" dirty="0"/>
                        <a:t>TIME</a:t>
                      </a:r>
                      <a:r>
                        <a:rPr lang="en-GB" sz="2000" dirty="0"/>
                        <a:t>:12:25 – 12:50</a:t>
                      </a:r>
                    </a:p>
                    <a:p>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Father Jonathon is in every Monday at Lunchtime. Come in and say Hello!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FF0000"/>
                          </a:solidFill>
                        </a:rPr>
                        <a:t>Christian Union </a:t>
                      </a:r>
                    </a:p>
                    <a:p>
                      <a:endParaRPr lang="en-GB" sz="2000" dirty="0"/>
                    </a:p>
                    <a:p>
                      <a:r>
                        <a:rPr lang="en-GB" sz="2000" b="1" dirty="0"/>
                        <a:t>LOCATION</a:t>
                      </a:r>
                      <a:r>
                        <a:rPr lang="en-GB" sz="2000" dirty="0"/>
                        <a:t> : G16</a:t>
                      </a:r>
                    </a:p>
                    <a:p>
                      <a:r>
                        <a:rPr lang="en-GB" sz="2000" b="1" dirty="0"/>
                        <a:t>TIME</a:t>
                      </a:r>
                      <a:r>
                        <a:rPr lang="en-GB" sz="2000" dirty="0"/>
                        <a:t>:12:20 – 12:50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defRPr sz="2400" b="1"/>
                      </a:pPr>
                      <a:r>
                        <a:rPr lang="en-GB" sz="2800" b="1" dirty="0">
                          <a:solidFill>
                            <a:srgbClr val="FF0000"/>
                          </a:solidFill>
                        </a:rPr>
                        <a:t>Fundraising Club</a:t>
                      </a:r>
                    </a:p>
                    <a:p>
                      <a:pPr algn="ctr">
                        <a:defRPr sz="2400" b="1"/>
                      </a:pPr>
                      <a:endParaRPr lang="en-GB" sz="2000" dirty="0"/>
                    </a:p>
                    <a:p>
                      <a:pPr algn="ctr">
                        <a:defRPr sz="1800" b="1"/>
                      </a:pPr>
                      <a:r>
                        <a:rPr lang="en-GB" sz="2000" dirty="0"/>
                        <a:t>LOCATION</a:t>
                      </a:r>
                      <a:r>
                        <a:rPr lang="en-GB" sz="2000" b="0" dirty="0"/>
                        <a:t> : F01</a:t>
                      </a:r>
                    </a:p>
                    <a:p>
                      <a:pPr algn="ctr">
                        <a:defRPr sz="1800" b="1"/>
                      </a:pPr>
                      <a:r>
                        <a:rPr lang="en-GB" sz="2000" dirty="0"/>
                        <a:t>TIME</a:t>
                      </a:r>
                      <a:r>
                        <a:rPr lang="en-GB" sz="2000" b="0" dirty="0"/>
                        <a:t>:12:20 – 12:50</a:t>
                      </a:r>
                    </a:p>
                    <a:p>
                      <a:pPr algn="ctr">
                        <a:defRPr sz="1800" b="1"/>
                      </a:pPr>
                      <a:r>
                        <a:rPr lang="en-GB" sz="2000" b="1" dirty="0"/>
                        <a:t>WEEK A</a:t>
                      </a:r>
                    </a:p>
                    <a:p>
                      <a:endParaRPr lang="en-GB"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FF0000"/>
                          </a:solidFill>
                        </a:rPr>
                        <a:t>Rosary Club </a:t>
                      </a:r>
                    </a:p>
                    <a:p>
                      <a:endParaRPr lang="en-GB" sz="1800" b="1" dirty="0">
                        <a:solidFill>
                          <a:srgbClr val="FF0000"/>
                        </a:solidFill>
                      </a:endParaRPr>
                    </a:p>
                    <a:p>
                      <a:endParaRPr lang="en-GB" sz="1800" b="1" dirty="0">
                        <a:solidFill>
                          <a:srgbClr val="FF0000"/>
                        </a:solidFill>
                      </a:endParaRPr>
                    </a:p>
                    <a:p>
                      <a:r>
                        <a:rPr lang="en-GB" sz="2000" b="1" dirty="0">
                          <a:solidFill>
                            <a:schemeClr val="bg1"/>
                          </a:solidFill>
                        </a:rPr>
                        <a:t>LOCATION:</a:t>
                      </a:r>
                      <a:r>
                        <a:rPr lang="en-GB" sz="2000" b="1" dirty="0"/>
                        <a:t> </a:t>
                      </a:r>
                      <a:r>
                        <a:rPr lang="en-GB" sz="2000" dirty="0"/>
                        <a:t>Chapel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TIME</a:t>
                      </a:r>
                      <a:r>
                        <a:rPr lang="en-GB" sz="2000" dirty="0"/>
                        <a:t>:12:15 – 12:25</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7967176"/>
                  </a:ext>
                </a:extLst>
              </a:tr>
            </a:tbl>
          </a:graphicData>
        </a:graphic>
      </p:graphicFrame>
    </p:spTree>
    <p:extLst>
      <p:ext uri="{BB962C8B-B14F-4D97-AF65-F5344CB8AC3E}">
        <p14:creationId xmlns:p14="http://schemas.microsoft.com/office/powerpoint/2010/main" val="216003062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09B1-CECE-7466-7044-9D73619E56A1}"/>
              </a:ext>
            </a:extLst>
          </p:cNvPr>
          <p:cNvSpPr>
            <a:spLocks noGrp="1"/>
          </p:cNvSpPr>
          <p:nvPr>
            <p:ph type="ctrTitle"/>
          </p:nvPr>
        </p:nvSpPr>
        <p:spPr>
          <a:xfrm>
            <a:off x="731520" y="612648"/>
            <a:ext cx="5068593" cy="1613370"/>
          </a:xfrm>
        </p:spPr>
        <p:txBody>
          <a:bodyPr>
            <a:normAutofit fontScale="90000"/>
          </a:bodyPr>
          <a:lstStyle/>
          <a:p>
            <a:r>
              <a:rPr lang="en-US" sz="5400" b="0" dirty="0">
                <a:latin typeface="Sagona Book"/>
              </a:rPr>
              <a:t>Christian union</a:t>
            </a:r>
          </a:p>
          <a:p>
            <a:endParaRPr lang="en-US" dirty="0"/>
          </a:p>
        </p:txBody>
      </p:sp>
      <p:sp>
        <p:nvSpPr>
          <p:cNvPr id="3" name="Subtitle 2">
            <a:extLst>
              <a:ext uri="{FF2B5EF4-FFF2-40B4-BE49-F238E27FC236}">
                <a16:creationId xmlns:a16="http://schemas.microsoft.com/office/drawing/2014/main" id="{0D66681B-5E1B-BD2B-6960-3B46EFE83A39}"/>
              </a:ext>
            </a:extLst>
          </p:cNvPr>
          <p:cNvSpPr>
            <a:spLocks noGrp="1"/>
          </p:cNvSpPr>
          <p:nvPr>
            <p:ph type="subTitle" idx="1"/>
          </p:nvPr>
        </p:nvSpPr>
        <p:spPr>
          <a:xfrm>
            <a:off x="731520" y="3042594"/>
            <a:ext cx="5060371" cy="3504510"/>
          </a:xfrm>
        </p:spPr>
        <p:txBody>
          <a:bodyPr>
            <a:normAutofit fontScale="92500" lnSpcReduction="20000"/>
          </a:bodyPr>
          <a:lstStyle/>
          <a:p>
            <a:pPr marL="400050" indent="-342900">
              <a:lnSpc>
                <a:spcPct val="90000"/>
              </a:lnSpc>
              <a:buFont typeface="Wingdings,Sans-Serif"/>
              <a:buChar char="q"/>
            </a:pPr>
            <a:r>
              <a:rPr lang="en-US" sz="2200" dirty="0">
                <a:latin typeface="Calibri"/>
                <a:ea typeface="Calibri"/>
                <a:cs typeface="Calibri"/>
              </a:rPr>
              <a:t>Community of young people who want to know more about Christianity or who love Jesus</a:t>
            </a:r>
          </a:p>
          <a:p>
            <a:pPr marL="400050" indent="-342900">
              <a:lnSpc>
                <a:spcPct val="90000"/>
              </a:lnSpc>
              <a:buFont typeface="Wingdings,Sans-Serif"/>
              <a:buChar char="q"/>
            </a:pPr>
            <a:r>
              <a:rPr lang="en-US" sz="2200" b="1" dirty="0">
                <a:latin typeface="Calibri"/>
                <a:ea typeface="Calibri"/>
                <a:cs typeface="Calibri"/>
              </a:rPr>
              <a:t>It is in G16 every Tuesday</a:t>
            </a:r>
          </a:p>
          <a:p>
            <a:pPr marL="400050" indent="-342900">
              <a:lnSpc>
                <a:spcPct val="90000"/>
              </a:lnSpc>
              <a:buFont typeface="Wingdings,Sans-Serif"/>
              <a:buChar char="q"/>
            </a:pPr>
            <a:r>
              <a:rPr lang="en-US" sz="2200" dirty="0">
                <a:latin typeface="Calibri"/>
                <a:ea typeface="Calibri"/>
                <a:cs typeface="Calibri"/>
              </a:rPr>
              <a:t>Make new friends!!</a:t>
            </a:r>
          </a:p>
          <a:p>
            <a:pPr marL="400050" indent="-342900">
              <a:lnSpc>
                <a:spcPct val="90000"/>
              </a:lnSpc>
              <a:buFont typeface="Wingdings,Sans-Serif"/>
              <a:buChar char="q"/>
            </a:pPr>
            <a:r>
              <a:rPr lang="en-US" sz="2200" dirty="0">
                <a:latin typeface="Calibri"/>
                <a:ea typeface="Calibri"/>
                <a:cs typeface="Calibri"/>
              </a:rPr>
              <a:t>Discover more about God</a:t>
            </a:r>
          </a:p>
          <a:p>
            <a:pPr marL="400050" indent="-342900">
              <a:lnSpc>
                <a:spcPct val="90000"/>
              </a:lnSpc>
              <a:buFont typeface="Wingdings,Sans-Serif"/>
              <a:buChar char="q"/>
            </a:pPr>
            <a:r>
              <a:rPr lang="en-US" sz="2200" dirty="0">
                <a:latin typeface="Calibri"/>
                <a:ea typeface="Calibri"/>
                <a:cs typeface="Calibri"/>
              </a:rPr>
              <a:t>Read scripture </a:t>
            </a:r>
          </a:p>
          <a:p>
            <a:pPr marL="400050" indent="-342900">
              <a:lnSpc>
                <a:spcPct val="90000"/>
              </a:lnSpc>
              <a:buFont typeface="Wingdings,Sans-Serif"/>
              <a:buChar char="q"/>
            </a:pPr>
            <a:r>
              <a:rPr lang="en-US" sz="2200" dirty="0">
                <a:latin typeface="Calibri"/>
                <a:ea typeface="Calibri"/>
                <a:cs typeface="Calibri"/>
              </a:rPr>
              <a:t>Play games lots and lots of fun games</a:t>
            </a:r>
          </a:p>
          <a:p>
            <a:pPr marL="400050" indent="-342900">
              <a:lnSpc>
                <a:spcPct val="90000"/>
              </a:lnSpc>
              <a:buFont typeface="Wingdings,Sans-Serif"/>
              <a:buChar char="q"/>
            </a:pPr>
            <a:r>
              <a:rPr lang="en-US" sz="2200" dirty="0">
                <a:latin typeface="Calibri"/>
                <a:ea typeface="Calibri"/>
                <a:cs typeface="Calibri"/>
              </a:rPr>
              <a:t>Everyone welcome!</a:t>
            </a:r>
          </a:p>
          <a:p>
            <a:endParaRPr lang="en-US" dirty="0"/>
          </a:p>
        </p:txBody>
      </p:sp>
      <p:pic>
        <p:nvPicPr>
          <p:cNvPr id="7" name="Picture Placeholder 6" descr="Close-up of oil lamps">
            <a:extLst>
              <a:ext uri="{FF2B5EF4-FFF2-40B4-BE49-F238E27FC236}">
                <a16:creationId xmlns:a16="http://schemas.microsoft.com/office/drawing/2014/main" id="{A8BAF611-0983-856F-51AA-E5C73DB1F872}"/>
              </a:ext>
            </a:extLst>
          </p:cNvPr>
          <p:cNvPicPr>
            <a:picLocks noGrp="1" noChangeAspect="1"/>
          </p:cNvPicPr>
          <p:nvPr>
            <p:ph type="pic" sz="quarter" idx="13"/>
          </p:nvPr>
        </p:nvPicPr>
        <p:blipFill>
          <a:blip r:embed="rId2"/>
          <a:srcRect/>
          <a:stretch/>
        </p:blipFill>
        <p:spPr>
          <a:xfrm>
            <a:off x="6095751" y="1848362"/>
            <a:ext cx="4756164" cy="4277832"/>
          </a:xfrm>
        </p:spPr>
      </p:pic>
    </p:spTree>
    <p:extLst>
      <p:ext uri="{BB962C8B-B14F-4D97-AF65-F5344CB8AC3E}">
        <p14:creationId xmlns:p14="http://schemas.microsoft.com/office/powerpoint/2010/main" val="299968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 name="Content Placeholder 4" descr="A stack of books with a green cover&#10;&#10;AI-generated content may be incorrect.">
            <a:extLst>
              <a:ext uri="{FF2B5EF4-FFF2-40B4-BE49-F238E27FC236}">
                <a16:creationId xmlns:a16="http://schemas.microsoft.com/office/drawing/2014/main" id="{81BCE9C5-C2AF-7CEF-CB87-039B862009D4}"/>
              </a:ext>
            </a:extLst>
          </p:cNvPr>
          <p:cNvPicPr>
            <a:picLocks noGrp="1" noChangeAspect="1"/>
          </p:cNvPicPr>
          <p:nvPr>
            <p:ph sz="half" idx="1"/>
          </p:nvPr>
        </p:nvPicPr>
        <p:blipFill>
          <a:blip r:embed="rId2"/>
          <a:srcRect l="6236"/>
          <a:stretch>
            <a:fillRect/>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34871A8F-7425-ED01-6F4D-EC69E0C3E6B5}"/>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5200">
                <a:latin typeface="Boucherie Block" panose="020F0502020204030204" pitchFamily="34" charset="0"/>
              </a:rPr>
              <a:t>Bible study</a:t>
            </a:r>
          </a:p>
        </p:txBody>
      </p:sp>
      <p:sp>
        <p:nvSpPr>
          <p:cNvPr id="4" name="Picture Placeholder 3">
            <a:extLst>
              <a:ext uri="{FF2B5EF4-FFF2-40B4-BE49-F238E27FC236}">
                <a16:creationId xmlns:a16="http://schemas.microsoft.com/office/drawing/2014/main" id="{A9439CD8-D08D-3300-2995-8A80FB47A2A4}"/>
              </a:ext>
            </a:extLst>
          </p:cNvPr>
          <p:cNvSpPr>
            <a:spLocks noGrp="1"/>
          </p:cNvSpPr>
          <p:nvPr>
            <p:ph sz="half" idx="2"/>
          </p:nvPr>
        </p:nvSpPr>
        <p:spPr>
          <a:xfrm>
            <a:off x="838200" y="2434201"/>
            <a:ext cx="4862209" cy="3742762"/>
          </a:xfrm>
        </p:spPr>
        <p:txBody>
          <a:bodyPr vert="horz" lIns="91440" tIns="45720" rIns="91440" bIns="45720" rtlCol="0">
            <a:normAutofit/>
          </a:bodyPr>
          <a:lstStyle/>
          <a:p>
            <a:pPr>
              <a:buFont typeface="Wingdings" pitchFamily="2" charset="2"/>
              <a:buChar char="q"/>
            </a:pPr>
            <a:r>
              <a:rPr lang="en-US" sz="2300" dirty="0">
                <a:latin typeface="Boucherie Block" panose="02000506000000020004" pitchFamily="2" charset="77"/>
              </a:rPr>
              <a:t>Every Friday lunchtime in G15</a:t>
            </a:r>
          </a:p>
          <a:p>
            <a:pPr>
              <a:buFont typeface="Wingdings" pitchFamily="2" charset="2"/>
              <a:buChar char="q"/>
            </a:pPr>
            <a:r>
              <a:rPr lang="en-US" sz="2300" dirty="0">
                <a:latin typeface="Boucherie Block" panose="02000506000000020004" pitchFamily="2" charset="77"/>
              </a:rPr>
              <a:t>For year groups  10 and above</a:t>
            </a:r>
          </a:p>
          <a:p>
            <a:pPr>
              <a:buFont typeface="Wingdings" pitchFamily="2" charset="2"/>
              <a:buChar char="q"/>
            </a:pPr>
            <a:r>
              <a:rPr lang="en-US" sz="2300" dirty="0">
                <a:latin typeface="Boucherie Block" panose="02000506000000020004" pitchFamily="2" charset="77"/>
              </a:rPr>
              <a:t>Community of Christians to read and study God's word</a:t>
            </a:r>
          </a:p>
          <a:p>
            <a:pPr>
              <a:buFont typeface="Wingdings" pitchFamily="2" charset="2"/>
              <a:buChar char="q"/>
            </a:pPr>
            <a:r>
              <a:rPr lang="en-US" sz="2300" dirty="0">
                <a:latin typeface="Boucherie Block" panose="02000506000000020004" pitchFamily="2" charset="77"/>
              </a:rPr>
              <a:t>Bibles are provided but you can bring your own (and a notepad)!</a:t>
            </a:r>
          </a:p>
          <a:p>
            <a:endParaRPr lang="en-US" sz="2000" dirty="0"/>
          </a:p>
        </p:txBody>
      </p:sp>
    </p:spTree>
    <p:extLst>
      <p:ext uri="{BB962C8B-B14F-4D97-AF65-F5344CB8AC3E}">
        <p14:creationId xmlns:p14="http://schemas.microsoft.com/office/powerpoint/2010/main" val="3123875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C6667-20DC-0E7F-7324-89C9868810B2}"/>
            </a:ext>
          </a:extLst>
        </p:cNvPr>
        <p:cNvGrpSpPr/>
        <p:nvPr/>
      </p:nvGrpSpPr>
      <p:grpSpPr>
        <a:xfrm>
          <a:off x="0" y="0"/>
          <a:ext cx="0" cy="0"/>
          <a:chOff x="0" y="0"/>
          <a:chExt cx="0" cy="0"/>
        </a:xfrm>
      </p:grpSpPr>
      <p:pic>
        <p:nvPicPr>
          <p:cNvPr id="2" name="Picture 1" descr="Abstract smoke background">
            <a:extLst>
              <a:ext uri="{FF2B5EF4-FFF2-40B4-BE49-F238E27FC236}">
                <a16:creationId xmlns:a16="http://schemas.microsoft.com/office/drawing/2014/main" id="{FC4E7E2A-289E-59F7-B012-36D89E8759F3}"/>
              </a:ext>
            </a:extLst>
          </p:cNvPr>
          <p:cNvPicPr>
            <a:picLocks noChangeAspect="1"/>
          </p:cNvPicPr>
          <p:nvPr/>
        </p:nvPicPr>
        <p:blipFill>
          <a:blip r:embed="rId2"/>
          <a:srcRect t="15413"/>
          <a:stretch>
            <a:fill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EEF45859-3592-34AD-6DFC-F6D92CB9DFA4}"/>
              </a:ext>
            </a:extLst>
          </p:cNvPr>
          <p:cNvSpPr txBox="1"/>
          <p:nvPr/>
        </p:nvSpPr>
        <p:spPr>
          <a:xfrm>
            <a:off x="299258" y="206833"/>
            <a:ext cx="116885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rgbClr val="0D0D0D"/>
                </a:solidFill>
                <a:latin typeface="Modern Love"/>
                <a:ea typeface="+mn-lt"/>
                <a:cs typeface="+mn-lt"/>
              </a:rPr>
              <a:t>Music Groups to get involved with...</a:t>
            </a:r>
            <a:endParaRPr lang="en-US" sz="4800" dirty="0">
              <a:solidFill>
                <a:srgbClr val="0D0D0D"/>
              </a:solidFill>
              <a:latin typeface="Modern Love"/>
              <a:ea typeface="Calibri"/>
              <a:cs typeface="Calibri"/>
            </a:endParaRPr>
          </a:p>
        </p:txBody>
      </p:sp>
      <p:sp>
        <p:nvSpPr>
          <p:cNvPr id="4" name="TextBox 3">
            <a:extLst>
              <a:ext uri="{FF2B5EF4-FFF2-40B4-BE49-F238E27FC236}">
                <a16:creationId xmlns:a16="http://schemas.microsoft.com/office/drawing/2014/main" id="{DE1E1873-379C-D5D3-0F48-A763CB94DFDA}"/>
              </a:ext>
            </a:extLst>
          </p:cNvPr>
          <p:cNvSpPr txBox="1"/>
          <p:nvPr/>
        </p:nvSpPr>
        <p:spPr>
          <a:xfrm>
            <a:off x="110169" y="6065492"/>
            <a:ext cx="119962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D0D0D"/>
                </a:solidFill>
                <a:latin typeface="Sabon Next LT"/>
                <a:ea typeface="+mn-lt"/>
                <a:cs typeface="Sabon Next LT"/>
              </a:rPr>
              <a:t>Keep an eye out for even more events going on in the following weeks!</a:t>
            </a:r>
            <a:endParaRPr lang="en-US" sz="2800">
              <a:solidFill>
                <a:srgbClr val="0D0D0D"/>
              </a:solidFill>
              <a:latin typeface="Sabon Next LT" panose="020B0502040204020203" pitchFamily="2" charset="0"/>
              <a:ea typeface="Calibri"/>
              <a:cs typeface="Sabon Next LT" panose="020B0502040204020203" pitchFamily="2" charset="0"/>
            </a:endParaRPr>
          </a:p>
        </p:txBody>
      </p:sp>
      <p:graphicFrame>
        <p:nvGraphicFramePr>
          <p:cNvPr id="5" name="Table 4">
            <a:extLst>
              <a:ext uri="{FF2B5EF4-FFF2-40B4-BE49-F238E27FC236}">
                <a16:creationId xmlns:a16="http://schemas.microsoft.com/office/drawing/2014/main" id="{DC20950B-4C6F-6D4A-0238-F3BF4FB220AC}"/>
              </a:ext>
            </a:extLst>
          </p:cNvPr>
          <p:cNvGraphicFramePr>
            <a:graphicFrameLocks noGrp="1"/>
          </p:cNvGraphicFramePr>
          <p:nvPr>
            <p:extLst>
              <p:ext uri="{D42A27DB-BD31-4B8C-83A1-F6EECF244321}">
                <p14:modId xmlns:p14="http://schemas.microsoft.com/office/powerpoint/2010/main" val="287693102"/>
              </p:ext>
            </p:extLst>
          </p:nvPr>
        </p:nvGraphicFramePr>
        <p:xfrm>
          <a:off x="328060" y="924199"/>
          <a:ext cx="11630928" cy="5009601"/>
        </p:xfrm>
        <a:graphic>
          <a:graphicData uri="http://schemas.openxmlformats.org/drawingml/2006/table">
            <a:tbl>
              <a:tblPr firstRow="1" bandRow="1">
                <a:tableStyleId>{5C22544A-7EE6-4342-B048-85BDC9FD1C3A}</a:tableStyleId>
              </a:tblPr>
              <a:tblGrid>
                <a:gridCol w="2907732">
                  <a:extLst>
                    <a:ext uri="{9D8B030D-6E8A-4147-A177-3AD203B41FA5}">
                      <a16:colId xmlns:a16="http://schemas.microsoft.com/office/drawing/2014/main" val="3697543926"/>
                    </a:ext>
                  </a:extLst>
                </a:gridCol>
                <a:gridCol w="2907732">
                  <a:extLst>
                    <a:ext uri="{9D8B030D-6E8A-4147-A177-3AD203B41FA5}">
                      <a16:colId xmlns:a16="http://schemas.microsoft.com/office/drawing/2014/main" val="1085199092"/>
                    </a:ext>
                  </a:extLst>
                </a:gridCol>
                <a:gridCol w="2907732">
                  <a:extLst>
                    <a:ext uri="{9D8B030D-6E8A-4147-A177-3AD203B41FA5}">
                      <a16:colId xmlns:a16="http://schemas.microsoft.com/office/drawing/2014/main" val="37184195"/>
                    </a:ext>
                  </a:extLst>
                </a:gridCol>
                <a:gridCol w="2907732">
                  <a:extLst>
                    <a:ext uri="{9D8B030D-6E8A-4147-A177-3AD203B41FA5}">
                      <a16:colId xmlns:a16="http://schemas.microsoft.com/office/drawing/2014/main" val="365535368"/>
                    </a:ext>
                  </a:extLst>
                </a:gridCol>
              </a:tblGrid>
              <a:tr h="803361">
                <a:tc>
                  <a:txBody>
                    <a:bodyPr/>
                    <a:lstStyle/>
                    <a:p>
                      <a:pPr lvl="0" algn="ctr">
                        <a:buNone/>
                      </a:pPr>
                      <a:r>
                        <a:rPr lang="en-GB" sz="2800" dirty="0"/>
                        <a:t>Wednesday</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algn="ctr"/>
                      <a:r>
                        <a:rPr lang="en-GB" sz="2800" dirty="0"/>
                        <a:t>Thursday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GB" sz="2800" dirty="0"/>
                        <a:t>Friday</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GB" sz="2800" dirty="0"/>
                        <a:t>Other things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7035112"/>
                  </a:ext>
                </a:extLst>
              </a:tr>
              <a:tr h="3176401">
                <a:tc>
                  <a:txBody>
                    <a:bodyPr/>
                    <a:lstStyle/>
                    <a:p>
                      <a:pPr lvl="0" algn="ctr">
                        <a:buNone/>
                      </a:pPr>
                      <a:r>
                        <a:rPr lang="en-GB" sz="2800" b="1" dirty="0">
                          <a:solidFill>
                            <a:srgbClr val="FF0000"/>
                          </a:solidFill>
                        </a:rPr>
                        <a:t>Choir</a:t>
                      </a:r>
                    </a:p>
                    <a:p>
                      <a:pPr lvl="0">
                        <a:buNone/>
                      </a:pPr>
                      <a:endParaRPr lang="en-GB" dirty="0"/>
                    </a:p>
                    <a:p>
                      <a:pPr lvl="0" algn="ctr">
                        <a:buNone/>
                      </a:pPr>
                      <a:r>
                        <a:rPr lang="en-GB" dirty="0"/>
                        <a:t>Open to all Year Groups.</a:t>
                      </a:r>
                    </a:p>
                    <a:p>
                      <a:pPr lvl="0" algn="ctr">
                        <a:buNone/>
                      </a:pPr>
                      <a:r>
                        <a:rPr lang="en-GB" dirty="0"/>
                        <a:t>Lunchtime in G17</a:t>
                      </a: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algn="ctr"/>
                      <a:r>
                        <a:rPr lang="en-GB" sz="2800" b="1" dirty="0">
                          <a:solidFill>
                            <a:srgbClr val="FF0000"/>
                          </a:solidFill>
                        </a:rPr>
                        <a:t>Rock School</a:t>
                      </a:r>
                    </a:p>
                    <a:p>
                      <a:endParaRPr lang="en-GB" sz="2800" b="1" dirty="0">
                        <a:solidFill>
                          <a:srgbClr val="FF0000"/>
                        </a:solidFill>
                      </a:endParaRPr>
                    </a:p>
                    <a:p>
                      <a:endParaRPr lang="en-GB" sz="1800" b="1" dirty="0">
                        <a:solidFill>
                          <a:srgbClr val="FF0000"/>
                        </a:solidFill>
                      </a:endParaRPr>
                    </a:p>
                    <a:p>
                      <a:pPr lvl="0" algn="ctr">
                        <a:buNone/>
                      </a:pPr>
                      <a:r>
                        <a:rPr lang="en-GB" sz="2000" b="1" dirty="0">
                          <a:solidFill>
                            <a:schemeClr val="tx1"/>
                          </a:solidFill>
                        </a:rPr>
                        <a:t>After school in the Music Department. </a:t>
                      </a:r>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GB" sz="2800" b="1" dirty="0">
                          <a:solidFill>
                            <a:srgbClr val="FF0000"/>
                          </a:solidFill>
                        </a:rPr>
                        <a:t>Orchestra</a:t>
                      </a:r>
                    </a:p>
                    <a:p>
                      <a:pPr lvl="0" algn="ctr">
                        <a:buNone/>
                      </a:pPr>
                      <a:endParaRPr lang="en-GB" dirty="0"/>
                    </a:p>
                    <a:p>
                      <a:pPr lvl="0" algn="ctr">
                        <a:buNone/>
                      </a:pPr>
                      <a:r>
                        <a:rPr lang="en-GB" dirty="0"/>
                        <a:t>Lunchtime G17</a:t>
                      </a:r>
                    </a:p>
                    <a:p>
                      <a:pPr lvl="0" algn="ctr">
                        <a:buNone/>
                      </a:pPr>
                      <a:endParaRPr lang="en-GB" dirty="0"/>
                    </a:p>
                    <a:p>
                      <a:pPr lvl="0" algn="ctr">
                        <a:buNone/>
                      </a:pPr>
                      <a:r>
                        <a:rPr lang="en-GB" dirty="0"/>
                        <a:t>All instruments welcome</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GB" dirty="0"/>
                        <a:t>If you are interested in anything to do with </a:t>
                      </a:r>
                      <a:r>
                        <a:rPr lang="en-GB" b="1" dirty="0"/>
                        <a:t>Music Tech,</a:t>
                      </a:r>
                      <a:r>
                        <a:rPr lang="en-GB" dirty="0"/>
                        <a:t> please see Miss Bloomfield for further information.</a:t>
                      </a:r>
                    </a:p>
                    <a:p>
                      <a:pPr lvl="0" algn="ctr">
                        <a:buNone/>
                      </a:pPr>
                      <a:r>
                        <a:rPr lang="en-GB" dirty="0"/>
                        <a:t>________________________</a:t>
                      </a:r>
                    </a:p>
                    <a:p>
                      <a:pPr lvl="0" algn="ctr">
                        <a:buNone/>
                      </a:pPr>
                      <a:r>
                        <a:rPr lang="en-GB" b="1" dirty="0"/>
                        <a:t>Interested in being in a band with other students?</a:t>
                      </a:r>
                      <a:r>
                        <a:rPr lang="en-GB" dirty="0"/>
                        <a:t> You do not need to have played an instrument to be in this band. If you are interested, please see Mrs Blackburn OR Miss Bloomfield</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347967176"/>
                  </a:ext>
                </a:extLst>
              </a:tr>
            </a:tbl>
          </a:graphicData>
        </a:graphic>
      </p:graphicFrame>
    </p:spTree>
    <p:extLst>
      <p:ext uri="{BB962C8B-B14F-4D97-AF65-F5344CB8AC3E}">
        <p14:creationId xmlns:p14="http://schemas.microsoft.com/office/powerpoint/2010/main" val="37846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smoke background">
            <a:extLst>
              <a:ext uri="{FF2B5EF4-FFF2-40B4-BE49-F238E27FC236}">
                <a16:creationId xmlns:a16="http://schemas.microsoft.com/office/drawing/2014/main" id="{49829A9C-7503-B60A-2676-A3A4DEEBBBC7}"/>
              </a:ext>
            </a:extLst>
          </p:cNvPr>
          <p:cNvPicPr>
            <a:picLocks noChangeAspect="1"/>
          </p:cNvPicPr>
          <p:nvPr/>
        </p:nvPicPr>
        <p:blipFill>
          <a:blip r:embed="rId2">
            <a:alphaModFix amt="20000"/>
          </a:blip>
          <a:srcRect t="15413"/>
          <a:stretch>
            <a:fillRect/>
          </a:stretch>
        </p:blipFill>
        <p:spPr>
          <a:xfrm>
            <a:off x="20" y="10"/>
            <a:ext cx="12191980" cy="6857990"/>
          </a:xfrm>
          <a:prstGeom prst="rect">
            <a:avLst/>
          </a:prstGeom>
        </p:spPr>
      </p:pic>
      <p:sp>
        <p:nvSpPr>
          <p:cNvPr id="3" name="Title 1"/>
          <p:cNvSpPr txBox="1">
            <a:spLocks/>
          </p:cNvSpPr>
          <p:nvPr/>
        </p:nvSpPr>
        <p:spPr>
          <a:xfrm>
            <a:off x="5401273" y="3801457"/>
            <a:ext cx="6712417" cy="218586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fontAlgn="auto">
              <a:spcAft>
                <a:spcPts val="600"/>
              </a:spcAft>
              <a:buClrTx/>
              <a:buSzTx/>
              <a:tabLst/>
              <a:defRPr/>
            </a:pPr>
            <a:r>
              <a:rPr kumimoji="0" lang="en-US" sz="4800" b="0" i="0" u="none" strike="noStrike" cap="none" spc="0" normalizeH="0" baseline="0" noProof="0" dirty="0">
                <a:ln>
                  <a:noFill/>
                </a:ln>
                <a:effectLst/>
                <a:uLnTx/>
                <a:uFillTx/>
              </a:rPr>
              <a:t>Mass at 8:20am on Friday Morning in the Chapel.</a:t>
            </a:r>
            <a:endParaRPr lang="en-US" sz="4800" b="0" i="0" u="none" strike="noStrike" cap="none" spc="0" normalizeH="0" baseline="0" noProof="0" dirty="0">
              <a:ln>
                <a:noFill/>
              </a:ln>
              <a:effectLst/>
              <a:uLnTx/>
              <a:uFillTx/>
            </a:endParaRPr>
          </a:p>
          <a:p>
            <a:pPr marL="0" marR="0" lvl="0" indent="0" algn="ctr" fontAlgn="auto">
              <a:spcAft>
                <a:spcPts val="600"/>
              </a:spcAft>
              <a:buClrTx/>
              <a:buSzTx/>
              <a:tabLst/>
              <a:defRPr/>
            </a:pPr>
            <a:r>
              <a:rPr lang="en-US" sz="4800" dirty="0"/>
              <a:t>Everyone is welcome.</a:t>
            </a:r>
          </a:p>
          <a:p>
            <a:pPr algn="ctr">
              <a:spcAft>
                <a:spcPts val="600"/>
              </a:spcAft>
              <a:defRPr/>
            </a:pPr>
            <a:endParaRPr lang="en-US" sz="4800" dirty="0"/>
          </a:p>
          <a:p>
            <a:pPr algn="ctr">
              <a:spcAft>
                <a:spcPts val="600"/>
              </a:spcAft>
              <a:defRPr/>
            </a:pPr>
            <a:r>
              <a:rPr lang="en-US" sz="4800" dirty="0"/>
              <a:t>This week Friday Mass will be led by </a:t>
            </a:r>
          </a:p>
          <a:p>
            <a:pPr algn="ctr">
              <a:spcAft>
                <a:spcPts val="600"/>
              </a:spcAft>
              <a:defRPr/>
            </a:pPr>
            <a:r>
              <a:rPr lang="en-US" sz="4800" b="1" dirty="0">
                <a:solidFill>
                  <a:srgbClr val="7030A0"/>
                </a:solidFill>
              </a:rPr>
              <a:t>9M and 9R.</a:t>
            </a:r>
          </a:p>
        </p:txBody>
      </p:sp>
      <p:grpSp>
        <p:nvGrpSpPr>
          <p:cNvPr id="2" name="Group 1">
            <a:extLst>
              <a:ext uri="{FF2B5EF4-FFF2-40B4-BE49-F238E27FC236}">
                <a16:creationId xmlns:a16="http://schemas.microsoft.com/office/drawing/2014/main" id="{6D0C3AD7-971B-1DD4-FF3F-37A6082173B6}"/>
              </a:ext>
            </a:extLst>
          </p:cNvPr>
          <p:cNvGrpSpPr/>
          <p:nvPr/>
        </p:nvGrpSpPr>
        <p:grpSpPr>
          <a:xfrm>
            <a:off x="223024" y="1119482"/>
            <a:ext cx="5178249" cy="4867842"/>
            <a:chOff x="279143" y="299508"/>
            <a:chExt cx="5221625" cy="3010397"/>
          </a:xfrm>
        </p:grpSpPr>
        <p:pic>
          <p:nvPicPr>
            <p:cNvPr id="4" name="Picture 3" descr="A table with a white cloth and a colorful stained glass window&#10;&#10;AI-generated content may be incorrect.">
              <a:extLst>
                <a:ext uri="{FF2B5EF4-FFF2-40B4-BE49-F238E27FC236}">
                  <a16:creationId xmlns:a16="http://schemas.microsoft.com/office/drawing/2014/main" id="{50BED402-5129-A912-6898-06D291E63926}"/>
                </a:ext>
              </a:extLst>
            </p:cNvPr>
            <p:cNvPicPr>
              <a:picLocks noChangeAspect="1"/>
            </p:cNvPicPr>
            <p:nvPr/>
          </p:nvPicPr>
          <p:blipFill>
            <a:blip r:embed="rId3">
              <a:extLst>
                <a:ext uri="{28A0092B-C50C-407E-A947-70E740481C1C}">
                  <a14:useLocalDpi xmlns:a14="http://schemas.microsoft.com/office/drawing/2010/main" val="0"/>
                </a:ext>
              </a:extLst>
            </a:blip>
            <a:srcRect l="2254" r="1915" b="2"/>
            <a:stretch>
              <a:fillRect/>
            </a:stretch>
          </p:blipFill>
          <p:spPr>
            <a:xfrm>
              <a:off x="279143" y="299508"/>
              <a:ext cx="5221625" cy="3010397"/>
            </a:xfrm>
            <a:prstGeom prst="ellipse">
              <a:avLst/>
            </a:prstGeom>
          </p:spPr>
        </p:pic>
        <p:pic>
          <p:nvPicPr>
            <p:cNvPr id="5" name="Picture 4">
              <a:extLst>
                <a:ext uri="{FF2B5EF4-FFF2-40B4-BE49-F238E27FC236}">
                  <a16:creationId xmlns:a16="http://schemas.microsoft.com/office/drawing/2014/main" id="{35FA5E37-8F06-1538-0AEA-5F1AFEBB4E7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8868" t="65865" r="41324" b="13629"/>
            <a:stretch/>
          </p:blipFill>
          <p:spPr>
            <a:xfrm>
              <a:off x="2483584" y="2787229"/>
              <a:ext cx="682324" cy="471489"/>
            </a:xfrm>
            <a:prstGeom prst="rect">
              <a:avLst/>
            </a:prstGeom>
            <a:solidFill>
              <a:srgbClr val="7030A0"/>
            </a:solidFill>
          </p:spPr>
        </p:pic>
      </p:grpSp>
    </p:spTree>
    <p:extLst>
      <p:ext uri="{BB962C8B-B14F-4D97-AF65-F5344CB8AC3E}">
        <p14:creationId xmlns:p14="http://schemas.microsoft.com/office/powerpoint/2010/main" val="426462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p view of a background splashed with colors">
            <a:extLst>
              <a:ext uri="{FF2B5EF4-FFF2-40B4-BE49-F238E27FC236}">
                <a16:creationId xmlns:a16="http://schemas.microsoft.com/office/drawing/2014/main" id="{7C1326B6-3124-3F9E-8F10-4D9A1E5A8709}"/>
              </a:ext>
            </a:extLst>
          </p:cNvPr>
          <p:cNvPicPr>
            <a:picLocks noChangeAspect="1"/>
          </p:cNvPicPr>
          <p:nvPr/>
        </p:nvPicPr>
        <p:blipFill>
          <a:blip r:embed="rId2">
            <a:alphaModFix amt="85000"/>
          </a:blip>
          <a:srcRect t="1747"/>
          <a:stretch>
            <a:fillRect/>
          </a:stretch>
        </p:blipFill>
        <p:spPr>
          <a:xfrm>
            <a:off x="20" y="10"/>
            <a:ext cx="12191980" cy="6857990"/>
          </a:xfrm>
          <a:prstGeom prst="rect">
            <a:avLst/>
          </a:prstGeom>
        </p:spPr>
      </p:pic>
      <p:sp>
        <p:nvSpPr>
          <p:cNvPr id="3" name="Title 1">
            <a:extLst>
              <a:ext uri="{FF2B5EF4-FFF2-40B4-BE49-F238E27FC236}">
                <a16:creationId xmlns:a16="http://schemas.microsoft.com/office/drawing/2014/main" id="{29C1D331-BADF-1C5A-211A-20311B87D463}"/>
              </a:ext>
            </a:extLst>
          </p:cNvPr>
          <p:cNvSpPr txBox="1">
            <a:spLocks/>
          </p:cNvSpPr>
          <p:nvPr/>
        </p:nvSpPr>
        <p:spPr>
          <a:xfrm>
            <a:off x="-116378" y="0"/>
            <a:ext cx="12308377" cy="2002304"/>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GB" dirty="0"/>
              <a:t>Important Festivals of All Faiths and other events this week!</a:t>
            </a:r>
            <a:endParaRPr lang="en-GB" sz="3200" dirty="0"/>
          </a:p>
        </p:txBody>
      </p:sp>
      <p:sp>
        <p:nvSpPr>
          <p:cNvPr id="5" name="Rectangle: Rounded Corners 4">
            <a:extLst>
              <a:ext uri="{FF2B5EF4-FFF2-40B4-BE49-F238E27FC236}">
                <a16:creationId xmlns:a16="http://schemas.microsoft.com/office/drawing/2014/main" id="{D51F2977-B1BB-4F4F-BEF9-59ACC1817172}"/>
              </a:ext>
            </a:extLst>
          </p:cNvPr>
          <p:cNvSpPr/>
          <p:nvPr/>
        </p:nvSpPr>
        <p:spPr>
          <a:xfrm>
            <a:off x="1828800" y="2460567"/>
            <a:ext cx="8811491" cy="3603567"/>
          </a:xfrm>
          <a:prstGeom prst="roundRect">
            <a:avLst/>
          </a:prstGeom>
          <a:solidFill>
            <a:srgbClr val="FFC000"/>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rPr>
              <a:t>(Month of October is dedicated to the Rosary)</a:t>
            </a:r>
          </a:p>
          <a:p>
            <a:pPr algn="ctr"/>
            <a:r>
              <a:rPr lang="en-GB" sz="2600" dirty="0">
                <a:solidFill>
                  <a:schemeClr val="tx1"/>
                </a:solidFill>
              </a:rPr>
              <a:t> </a:t>
            </a:r>
          </a:p>
          <a:p>
            <a:pPr algn="ctr"/>
            <a:r>
              <a:rPr lang="en-GB" sz="2600" dirty="0">
                <a:solidFill>
                  <a:schemeClr val="tx1"/>
                </a:solidFill>
              </a:rPr>
              <a:t>Mon 6th – Mon 13th Oct – Sukkot (Judaism) </a:t>
            </a:r>
          </a:p>
          <a:p>
            <a:pPr algn="ctr"/>
            <a:r>
              <a:rPr lang="en-GB" sz="2600" dirty="0">
                <a:solidFill>
                  <a:schemeClr val="tx1"/>
                </a:solidFill>
              </a:rPr>
              <a:t>Tues 7th Oct – Feast Day of Our Lady of the Rosary (Christianity) </a:t>
            </a:r>
          </a:p>
          <a:p>
            <a:pPr algn="ctr"/>
            <a:r>
              <a:rPr lang="en-GB" sz="2600" dirty="0">
                <a:solidFill>
                  <a:schemeClr val="tx1"/>
                </a:solidFill>
              </a:rPr>
              <a:t>Thurs 9th Oct – Feast day of St John Henry Newman (Christianity) </a:t>
            </a:r>
          </a:p>
          <a:p>
            <a:pPr algn="ctr"/>
            <a:r>
              <a:rPr lang="en-GB" sz="2600" dirty="0">
                <a:solidFill>
                  <a:schemeClr val="tx1"/>
                </a:solidFill>
              </a:rPr>
              <a:t>Fri 10th Oct – World Mental Health Day</a:t>
            </a:r>
          </a:p>
        </p:txBody>
      </p:sp>
    </p:spTree>
    <p:extLst>
      <p:ext uri="{BB962C8B-B14F-4D97-AF65-F5344CB8AC3E}">
        <p14:creationId xmlns:p14="http://schemas.microsoft.com/office/powerpoint/2010/main" val="148869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5184-147B-5EF3-0042-5CD4EC212A1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767B9E0-5F48-05ED-0EDF-AACAA646DC17}"/>
              </a:ext>
            </a:extLst>
          </p:cNvPr>
          <p:cNvPicPr>
            <a:picLocks noChangeAspect="1"/>
          </p:cNvPicPr>
          <p:nvPr/>
        </p:nvPicPr>
        <p:blipFill>
          <a:blip r:embed="rId2"/>
          <a:srcRect t="23986"/>
          <a:stretch>
            <a:fillRect/>
          </a:stretch>
        </p:blipFill>
        <p:spPr>
          <a:xfrm>
            <a:off x="16233" y="10"/>
            <a:ext cx="12191980" cy="6857990"/>
          </a:xfrm>
          <a:prstGeom prst="rect">
            <a:avLst/>
          </a:prstGeom>
        </p:spPr>
      </p:pic>
      <p:pic>
        <p:nvPicPr>
          <p:cNvPr id="1028" name="Picture 4" descr="To the Praise of the Glory of the Holy Spirit! – Kinship Radio">
            <a:extLst>
              <a:ext uri="{FF2B5EF4-FFF2-40B4-BE49-F238E27FC236}">
                <a16:creationId xmlns:a16="http://schemas.microsoft.com/office/drawing/2014/main" id="{04FAEB16-E5CD-8380-ABA2-8141866506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32465" y="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B7610F-69F3-8F0C-6CEC-F5507E01E2A2}"/>
              </a:ext>
            </a:extLst>
          </p:cNvPr>
          <p:cNvSpPr>
            <a:spLocks noGrp="1"/>
          </p:cNvSpPr>
          <p:nvPr>
            <p:ph type="ctrTitle"/>
          </p:nvPr>
        </p:nvSpPr>
        <p:spPr>
          <a:xfrm>
            <a:off x="1215837" y="5897870"/>
            <a:ext cx="8183880" cy="960120"/>
          </a:xfrm>
        </p:spPr>
        <p:txBody>
          <a:bodyPr anchor="ctr">
            <a:normAutofit/>
          </a:bodyPr>
          <a:lstStyle/>
          <a:p>
            <a:pPr algn="l"/>
            <a:r>
              <a:rPr lang="en-GB" dirty="0">
                <a:solidFill>
                  <a:schemeClr val="bg2">
                    <a:lumMod val="25000"/>
                  </a:schemeClr>
                </a:solidFill>
              </a:rPr>
              <a:t>Theme of the week : Holy Spirit</a:t>
            </a:r>
          </a:p>
        </p:txBody>
      </p:sp>
      <p:sp>
        <p:nvSpPr>
          <p:cNvPr id="3" name="TextBox 2">
            <a:extLst>
              <a:ext uri="{FF2B5EF4-FFF2-40B4-BE49-F238E27FC236}">
                <a16:creationId xmlns:a16="http://schemas.microsoft.com/office/drawing/2014/main" id="{FF9AC098-CB5D-E5FF-4F24-63D703D4B01E}"/>
              </a:ext>
            </a:extLst>
          </p:cNvPr>
          <p:cNvSpPr txBox="1"/>
          <p:nvPr/>
        </p:nvSpPr>
        <p:spPr>
          <a:xfrm>
            <a:off x="698893" y="42599"/>
            <a:ext cx="11095318" cy="1200329"/>
          </a:xfrm>
          <a:prstGeom prst="rect">
            <a:avLst/>
          </a:prstGeom>
          <a:solidFill>
            <a:schemeClr val="accent1">
              <a:lumMod val="20000"/>
              <a:lumOff val="80000"/>
            </a:schemeClr>
          </a:solidFill>
          <a:effectLst>
            <a:softEdge rad="317500"/>
          </a:effectLst>
        </p:spPr>
        <p:txBody>
          <a:bodyPr wrap="square">
            <a:spAutoFit/>
          </a:bodyPr>
          <a:lstStyle/>
          <a:p>
            <a:r>
              <a:rPr lang="en-GB" sz="2400" b="0" i="0" dirty="0">
                <a:solidFill>
                  <a:srgbClr val="000000"/>
                </a:solidFill>
                <a:effectLst/>
                <a:latin typeface="Times New Roman" panose="02020603050405020304" pitchFamily="18" charset="0"/>
              </a:rPr>
              <a:t>“For this reason, I remind you to fan into flame the gift of God, which is in you through the laying on of my hands, for God gave us a spirit not of fear but of power and love and self-control” (2 Timothy 1:6)</a:t>
            </a:r>
            <a:endParaRPr lang="en-GB" sz="2400" dirty="0"/>
          </a:p>
        </p:txBody>
      </p:sp>
    </p:spTree>
    <p:extLst>
      <p:ext uri="{BB962C8B-B14F-4D97-AF65-F5344CB8AC3E}">
        <p14:creationId xmlns:p14="http://schemas.microsoft.com/office/powerpoint/2010/main" val="366352301"/>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716</TotalTime>
  <Words>1993</Words>
  <Application>Microsoft Office PowerPoint</Application>
  <PresentationFormat>Widescreen</PresentationFormat>
  <Paragraphs>213</Paragraphs>
  <Slides>28</Slides>
  <Notes>5</Notes>
  <HiddenSlides>0</HiddenSlides>
  <MMClips>3</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28</vt:i4>
      </vt:variant>
    </vt:vector>
  </HeadingPairs>
  <TitlesOfParts>
    <vt:vector size="50" baseType="lpstr">
      <vt:lpstr>Aptos</vt:lpstr>
      <vt:lpstr>Aptos Display</vt:lpstr>
      <vt:lpstr>Aptos ExtraBold</vt:lpstr>
      <vt:lpstr>Arial</vt:lpstr>
      <vt:lpstr>Berlin Sans FB Demi</vt:lpstr>
      <vt:lpstr>Bodoni MT Black</vt:lpstr>
      <vt:lpstr>Boucherie Block</vt:lpstr>
      <vt:lpstr>Calibri</vt:lpstr>
      <vt:lpstr>Comic Sans MS</vt:lpstr>
      <vt:lpstr>Microsoft PhagsPa</vt:lpstr>
      <vt:lpstr>Modern Love</vt:lpstr>
      <vt:lpstr>Neue Haas Grotesk Text Pro</vt:lpstr>
      <vt:lpstr>Rockwell Nova Extra Bold</vt:lpstr>
      <vt:lpstr>Sabon Next LT</vt:lpstr>
      <vt:lpstr>Sagona Book</vt:lpstr>
      <vt:lpstr>Segoe Sans</vt:lpstr>
      <vt:lpstr>Segoe UI Semibold</vt:lpstr>
      <vt:lpstr>Times New Roman</vt:lpstr>
      <vt:lpstr>Wingdings</vt:lpstr>
      <vt:lpstr>Wingdings,Sans-Serif</vt:lpstr>
      <vt:lpstr>VanillaVTI</vt:lpstr>
      <vt:lpstr>office theme</vt:lpstr>
      <vt:lpstr>Theme of the week : Holy Spirit</vt:lpstr>
      <vt:lpstr>PowerPoint Presentation</vt:lpstr>
      <vt:lpstr>PowerPoint Presentation</vt:lpstr>
      <vt:lpstr>Christian union </vt:lpstr>
      <vt:lpstr>Bible study</vt:lpstr>
      <vt:lpstr>PowerPoint Presentation</vt:lpstr>
      <vt:lpstr>PowerPoint Presentation</vt:lpstr>
      <vt:lpstr>PowerPoint Presentation</vt:lpstr>
      <vt:lpstr>Theme of the week : Holy Spirit</vt:lpstr>
      <vt:lpstr>   </vt:lpstr>
      <vt:lpstr>PowerPoint Presentation</vt:lpstr>
      <vt:lpstr>Theme of the week : Holy Spirit</vt:lpstr>
      <vt:lpstr>PowerPoint Presentation</vt:lpstr>
      <vt:lpstr>“For this reason, I remind you to fan into flame the gift of God, which is in you through the laying on of my hands, for God gave us a spirit not of fear but of power and love and self-control” (2 Timothy 1:6)</vt:lpstr>
      <vt:lpstr>PowerPoint Presentation</vt:lpstr>
      <vt:lpstr>PowerPoint Presentation</vt:lpstr>
      <vt:lpstr>Theme of the week : Holy Spirit</vt:lpstr>
      <vt:lpstr>PowerPoint Presentation</vt:lpstr>
      <vt:lpstr>1. Who is writing this verse?</vt:lpstr>
      <vt:lpstr>2. What does Paul encourage Timothy to do with the gift of God?</vt:lpstr>
      <vt:lpstr>3. What does “fan into flame” suggest about the gift of God?</vt:lpstr>
      <vt:lpstr>4. How did Timothy receive the gift of God, according to this verse?</vt:lpstr>
      <vt:lpstr>5. What does “laying on of hands” often symbolize in Christian tradition?</vt:lpstr>
      <vt:lpstr>REFLECTION: Think about someone who helps you make good choices. What qualities do they have? </vt:lpstr>
      <vt:lpstr>PowerPoint Presentation</vt:lpstr>
      <vt:lpstr>Theme of the week : Holy Spirit</vt:lpstr>
      <vt:lpstr>PowerPoint Presentation</vt:lpstr>
      <vt:lpstr>PowerPoint Presentation</vt:lpstr>
    </vt:vector>
  </TitlesOfParts>
  <Company>Microsoft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 of the week : Holy Spirit</dc:title>
  <dc:creator>Attoh, Elizabeth</dc:creator>
  <cp:lastModifiedBy>Blackburn, Rachael</cp:lastModifiedBy>
  <cp:revision>40</cp:revision>
  <dcterms:created xsi:type="dcterms:W3CDTF">2025-07-16T09:21:38Z</dcterms:created>
  <dcterms:modified xsi:type="dcterms:W3CDTF">2025-10-01T06:37:45Z</dcterms:modified>
</cp:coreProperties>
</file>