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99" r:id="rId3"/>
    <p:sldId id="333" r:id="rId4"/>
    <p:sldId id="550" r:id="rId5"/>
    <p:sldId id="263" r:id="rId6"/>
    <p:sldId id="415" r:id="rId7"/>
    <p:sldId id="561" r:id="rId8"/>
    <p:sldId id="260" r:id="rId9"/>
    <p:sldId id="545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822B6-2098-4312-BF01-35D3E26C297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DD5367-3C75-48D7-AC7E-17E965612E56}">
      <dgm:prSet phldrT="[Text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GB" sz="1800" b="1" u="sng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Context: </a:t>
          </a:r>
        </a:p>
        <a:p>
          <a:pPr>
            <a:buSzPts val="1000"/>
            <a:buFont typeface="Symbol" panose="05050102010706020507" pitchFamily="18" charset="2"/>
            <a:buChar char=""/>
          </a:pPr>
          <a:r>
            <a:rPr lang="en-GB" sz="20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parable begins with a description of a rich man's manager who is accused of wasting his master's possessions</a:t>
          </a:r>
          <a:endParaRPr lang="en-GB" sz="2000"/>
        </a:p>
      </dgm:t>
    </dgm:pt>
    <dgm:pt modelId="{12743D8A-4B2B-4F55-A05B-D05EF8C6AFCF}" type="parTrans" cxnId="{EFAB28C8-B90D-4F59-8EC9-15321A105FC9}">
      <dgm:prSet/>
      <dgm:spPr/>
      <dgm:t>
        <a:bodyPr/>
        <a:lstStyle/>
        <a:p>
          <a:endParaRPr lang="en-GB" sz="3600"/>
        </a:p>
      </dgm:t>
    </dgm:pt>
    <dgm:pt modelId="{226F9BFF-2547-435A-B467-2448DA30F2A7}" type="sibTrans" cxnId="{EFAB28C8-B90D-4F59-8EC9-15321A105FC9}">
      <dgm:prSet/>
      <dgm:spPr>
        <a:ln w="57150">
          <a:solidFill>
            <a:srgbClr val="C00000"/>
          </a:solidFill>
        </a:ln>
      </dgm:spPr>
      <dgm:t>
        <a:bodyPr/>
        <a:lstStyle/>
        <a:p>
          <a:endParaRPr lang="en-GB" sz="3600"/>
        </a:p>
      </dgm:t>
    </dgm:pt>
    <dgm:pt modelId="{0015B6B0-BB97-4EAD-9BEB-51918B0D2943}">
      <dgm:prSet phldrT="[Text]" custT="1"/>
      <dgm:spPr>
        <a:solidFill>
          <a:srgbClr val="C00000"/>
        </a:solidFill>
      </dgm:spPr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GB" sz="1800" b="1" u="sng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Master's Reaction</a:t>
          </a:r>
          <a:r>
            <a:rPr lang="en-GB" sz="1800" b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: </a:t>
          </a:r>
        </a:p>
        <a:p>
          <a:pPr>
            <a:buSzPts val="1000"/>
            <a:buFont typeface="Symbol" panose="05050102010706020507" pitchFamily="18" charset="2"/>
            <a:buChar char=""/>
          </a:pPr>
          <a:r>
            <a:rPr lang="en-GB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master commends the manager for acting smartly, even though the manager's actions were dishonest. </a:t>
          </a:r>
          <a:endParaRPr lang="en-GB" sz="1600"/>
        </a:p>
      </dgm:t>
    </dgm:pt>
    <dgm:pt modelId="{438046DD-B2B0-4333-A01D-E96DD9EB925F}" type="parTrans" cxnId="{26C8F820-F1FF-433F-A962-7568420AA948}">
      <dgm:prSet/>
      <dgm:spPr/>
      <dgm:t>
        <a:bodyPr/>
        <a:lstStyle/>
        <a:p>
          <a:endParaRPr lang="en-GB" sz="3600"/>
        </a:p>
      </dgm:t>
    </dgm:pt>
    <dgm:pt modelId="{AA8D3FFD-50AC-4983-9628-E7B3996A81E6}" type="sibTrans" cxnId="{26C8F820-F1FF-433F-A962-7568420AA948}">
      <dgm:prSet/>
      <dgm:spPr>
        <a:ln w="57150">
          <a:solidFill>
            <a:srgbClr val="C00000"/>
          </a:solidFill>
        </a:ln>
      </dgm:spPr>
      <dgm:t>
        <a:bodyPr/>
        <a:lstStyle/>
        <a:p>
          <a:endParaRPr lang="en-GB" sz="3600"/>
        </a:p>
      </dgm:t>
    </dgm:pt>
    <dgm:pt modelId="{18DE6B73-80AA-4BAB-BEA5-97CF9E33E77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GB" sz="1800" b="1" u="sng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Jesus' Teaching: </a:t>
          </a:r>
        </a:p>
        <a:p>
          <a:pPr>
            <a:buSzPts val="1000"/>
            <a:buFont typeface="Symbol" panose="05050102010706020507" pitchFamily="18" charset="2"/>
            <a:buChar char=""/>
          </a:pPr>
          <a:r>
            <a:rPr lang="en-GB" sz="20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Jesus uses this story to illustrate a broader lesson about using worldly possessions wisely to prepare for the future, whether on earth or in eternity. </a:t>
          </a:r>
          <a:endParaRPr lang="en-GB" sz="1600"/>
        </a:p>
      </dgm:t>
    </dgm:pt>
    <dgm:pt modelId="{50DFF996-38D1-4064-B8F2-948900CDA672}" type="parTrans" cxnId="{FBFA60EC-9AF1-4118-9A5A-B964583795CC}">
      <dgm:prSet/>
      <dgm:spPr/>
      <dgm:t>
        <a:bodyPr/>
        <a:lstStyle/>
        <a:p>
          <a:endParaRPr lang="en-GB" sz="3600"/>
        </a:p>
      </dgm:t>
    </dgm:pt>
    <dgm:pt modelId="{A234E274-0093-447F-BF3F-C2C685F050F1}" type="sibTrans" cxnId="{FBFA60EC-9AF1-4118-9A5A-B964583795CC}">
      <dgm:prSet/>
      <dgm:spPr>
        <a:ln w="57150">
          <a:solidFill>
            <a:srgbClr val="C00000"/>
          </a:solidFill>
        </a:ln>
      </dgm:spPr>
      <dgm:t>
        <a:bodyPr/>
        <a:lstStyle/>
        <a:p>
          <a:endParaRPr lang="en-GB" sz="3600"/>
        </a:p>
      </dgm:t>
    </dgm:pt>
    <dgm:pt modelId="{83372BE7-1CAC-4EEA-8A54-D248C5C83BF5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GB" sz="1800" b="1" u="sng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Dismissal: </a:t>
          </a:r>
        </a:p>
        <a:p>
          <a:r>
            <a:rPr lang="en-GB" sz="20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manager is called to give an account of his stewardship, implying he is being fired</a:t>
          </a:r>
          <a:endParaRPr lang="en-GB" sz="16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9441AB5B-BC2B-4FA1-9AC0-23945D1F3E69}" type="parTrans" cxnId="{197CB030-A8C5-425B-8FC3-FAE63D4EADE2}">
      <dgm:prSet/>
      <dgm:spPr/>
      <dgm:t>
        <a:bodyPr/>
        <a:lstStyle/>
        <a:p>
          <a:endParaRPr lang="en-GB" sz="3600"/>
        </a:p>
      </dgm:t>
    </dgm:pt>
    <dgm:pt modelId="{A6C92D08-7616-4089-BF0E-115E2DD863D2}" type="sibTrans" cxnId="{197CB030-A8C5-425B-8FC3-FAE63D4EADE2}">
      <dgm:prSet/>
      <dgm:spPr>
        <a:ln w="57150">
          <a:solidFill>
            <a:srgbClr val="C00000"/>
          </a:solidFill>
        </a:ln>
      </dgm:spPr>
      <dgm:t>
        <a:bodyPr/>
        <a:lstStyle/>
        <a:p>
          <a:endParaRPr lang="en-GB" sz="3600"/>
        </a:p>
      </dgm:t>
    </dgm:pt>
    <dgm:pt modelId="{0284F222-78DD-48C2-8F8D-87512BC527E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sz="1800" b="1" u="sng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Strategy: </a:t>
          </a:r>
        </a:p>
        <a:p>
          <a:r>
            <a:rPr lang="en-GB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Instead of panicking the manager uses his remaining time to reduce the debts of his master's debtors, hoping to gain their favour for when he is out of a job. </a:t>
          </a:r>
          <a:endParaRPr lang="en-GB" sz="16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544D0BD4-41BD-4EF9-B651-498ED1D5427D}" type="parTrans" cxnId="{8F565CA2-A81B-4BD9-A21E-6D4407898C47}">
      <dgm:prSet/>
      <dgm:spPr/>
      <dgm:t>
        <a:bodyPr/>
        <a:lstStyle/>
        <a:p>
          <a:endParaRPr lang="en-GB" sz="3600"/>
        </a:p>
      </dgm:t>
    </dgm:pt>
    <dgm:pt modelId="{51CB0BD4-ECED-46D0-881A-A74561BD4554}" type="sibTrans" cxnId="{8F565CA2-A81B-4BD9-A21E-6D4407898C47}">
      <dgm:prSet/>
      <dgm:spPr>
        <a:solidFill>
          <a:schemeClr val="accent2"/>
        </a:solidFill>
        <a:ln w="57150">
          <a:solidFill>
            <a:srgbClr val="C00000"/>
          </a:solidFill>
        </a:ln>
      </dgm:spPr>
      <dgm:t>
        <a:bodyPr/>
        <a:lstStyle/>
        <a:p>
          <a:endParaRPr lang="en-GB" sz="3600"/>
        </a:p>
      </dgm:t>
    </dgm:pt>
    <dgm:pt modelId="{1C135336-A8B9-4230-85A1-7442357C3206}" type="pres">
      <dgm:prSet presAssocID="{81F822B6-2098-4312-BF01-35D3E26C297A}" presName="cycle" presStyleCnt="0">
        <dgm:presLayoutVars>
          <dgm:dir/>
          <dgm:resizeHandles val="exact"/>
        </dgm:presLayoutVars>
      </dgm:prSet>
      <dgm:spPr/>
    </dgm:pt>
    <dgm:pt modelId="{3B70A7C3-36CB-4670-8A7F-3BE218EB062D}" type="pres">
      <dgm:prSet presAssocID="{9EDD5367-3C75-48D7-AC7E-17E965612E56}" presName="node" presStyleLbl="node1" presStyleIdx="0" presStyleCnt="5" custScaleX="161169" custScaleY="123082" custRadScaleRad="96752" custRadScaleInc="-5250">
        <dgm:presLayoutVars>
          <dgm:bulletEnabled val="1"/>
        </dgm:presLayoutVars>
      </dgm:prSet>
      <dgm:spPr/>
    </dgm:pt>
    <dgm:pt modelId="{53B4A38C-EE3D-4B07-A42C-0AFA05995A1F}" type="pres">
      <dgm:prSet presAssocID="{9EDD5367-3C75-48D7-AC7E-17E965612E56}" presName="spNode" presStyleCnt="0"/>
      <dgm:spPr/>
    </dgm:pt>
    <dgm:pt modelId="{F091513B-C72E-47C1-8114-A0C8DEBF656D}" type="pres">
      <dgm:prSet presAssocID="{226F9BFF-2547-435A-B467-2448DA30F2A7}" presName="sibTrans" presStyleLbl="sibTrans1D1" presStyleIdx="0" presStyleCnt="5"/>
      <dgm:spPr/>
    </dgm:pt>
    <dgm:pt modelId="{73906E12-6BF6-49F2-916C-B27502FCBF28}" type="pres">
      <dgm:prSet presAssocID="{83372BE7-1CAC-4EEA-8A54-D248C5C83BF5}" presName="node" presStyleLbl="node1" presStyleIdx="1" presStyleCnt="5" custScaleX="141386" custScaleY="108552" custRadScaleRad="104321" custRadScaleInc="9553">
        <dgm:presLayoutVars>
          <dgm:bulletEnabled val="1"/>
        </dgm:presLayoutVars>
      </dgm:prSet>
      <dgm:spPr/>
    </dgm:pt>
    <dgm:pt modelId="{01F98DE6-88C5-42A2-9322-3ABCECBBDB64}" type="pres">
      <dgm:prSet presAssocID="{83372BE7-1CAC-4EEA-8A54-D248C5C83BF5}" presName="spNode" presStyleCnt="0"/>
      <dgm:spPr/>
    </dgm:pt>
    <dgm:pt modelId="{5A637AD7-6012-4FE8-A4A8-2E652C5A6223}" type="pres">
      <dgm:prSet presAssocID="{A6C92D08-7616-4089-BF0E-115E2DD863D2}" presName="sibTrans" presStyleLbl="sibTrans1D1" presStyleIdx="1" presStyleCnt="5"/>
      <dgm:spPr/>
    </dgm:pt>
    <dgm:pt modelId="{69AA0AF3-6BA3-40F3-9AA0-1F2BAEA1EA97}" type="pres">
      <dgm:prSet presAssocID="{0284F222-78DD-48C2-8F8D-87512BC527EB}" presName="node" presStyleLbl="node1" presStyleIdx="2" presStyleCnt="5" custScaleX="159055" custScaleY="152113" custRadScaleRad="107054" custRadScaleInc="-56631">
        <dgm:presLayoutVars>
          <dgm:bulletEnabled val="1"/>
        </dgm:presLayoutVars>
      </dgm:prSet>
      <dgm:spPr/>
    </dgm:pt>
    <dgm:pt modelId="{4977475B-965B-49BE-BD43-5DF3E5D5B790}" type="pres">
      <dgm:prSet presAssocID="{0284F222-78DD-48C2-8F8D-87512BC527EB}" presName="spNode" presStyleCnt="0"/>
      <dgm:spPr/>
    </dgm:pt>
    <dgm:pt modelId="{1B16708B-CFA2-44C1-9BF2-C18887E770F8}" type="pres">
      <dgm:prSet presAssocID="{51CB0BD4-ECED-46D0-881A-A74561BD4554}" presName="sibTrans" presStyleLbl="sibTrans1D1" presStyleIdx="2" presStyleCnt="5"/>
      <dgm:spPr/>
    </dgm:pt>
    <dgm:pt modelId="{34C1FB28-B378-4461-B6B0-CA31847332A8}" type="pres">
      <dgm:prSet presAssocID="{0015B6B0-BB97-4EAD-9BEB-51918B0D2943}" presName="node" presStyleLbl="node1" presStyleIdx="3" presStyleCnt="5" custScaleX="164926" custScaleY="119027" custRadScaleRad="98837" custRadScaleInc="19107">
        <dgm:presLayoutVars>
          <dgm:bulletEnabled val="1"/>
        </dgm:presLayoutVars>
      </dgm:prSet>
      <dgm:spPr/>
    </dgm:pt>
    <dgm:pt modelId="{87B60334-6B17-43AE-B176-F35EB9A6E588}" type="pres">
      <dgm:prSet presAssocID="{0015B6B0-BB97-4EAD-9BEB-51918B0D2943}" presName="spNode" presStyleCnt="0"/>
      <dgm:spPr/>
    </dgm:pt>
    <dgm:pt modelId="{AFCE5D43-47BB-4FF6-BC32-10A2F583FB6D}" type="pres">
      <dgm:prSet presAssocID="{AA8D3FFD-50AC-4983-9628-E7B3996A81E6}" presName="sibTrans" presStyleLbl="sibTrans1D1" presStyleIdx="3" presStyleCnt="5"/>
      <dgm:spPr/>
    </dgm:pt>
    <dgm:pt modelId="{DAEC7167-6D18-43F2-B291-D6C3156FD040}" type="pres">
      <dgm:prSet presAssocID="{18DE6B73-80AA-4BAB-BEA5-97CF9E33E779}" presName="node" presStyleLbl="node1" presStyleIdx="4" presStyleCnt="5" custScaleX="179100" custScaleY="161871" custRadScaleRad="107903" custRadScaleInc="-33491">
        <dgm:presLayoutVars>
          <dgm:bulletEnabled val="1"/>
        </dgm:presLayoutVars>
      </dgm:prSet>
      <dgm:spPr/>
    </dgm:pt>
    <dgm:pt modelId="{550577BC-7190-4D3F-AA40-C6DFED80D13E}" type="pres">
      <dgm:prSet presAssocID="{18DE6B73-80AA-4BAB-BEA5-97CF9E33E779}" presName="spNode" presStyleCnt="0"/>
      <dgm:spPr/>
    </dgm:pt>
    <dgm:pt modelId="{878BCBB8-DF7D-4876-A7F0-243E161D1F53}" type="pres">
      <dgm:prSet presAssocID="{A234E274-0093-447F-BF3F-C2C685F050F1}" presName="sibTrans" presStyleLbl="sibTrans1D1" presStyleIdx="4" presStyleCnt="5"/>
      <dgm:spPr/>
    </dgm:pt>
  </dgm:ptLst>
  <dgm:cxnLst>
    <dgm:cxn modelId="{1C48F207-7AF5-4B46-B244-6E57858F485E}" type="presOf" srcId="{226F9BFF-2547-435A-B467-2448DA30F2A7}" destId="{F091513B-C72E-47C1-8114-A0C8DEBF656D}" srcOrd="0" destOrd="0" presId="urn:microsoft.com/office/officeart/2005/8/layout/cycle5"/>
    <dgm:cxn modelId="{0C34A71A-90F4-4674-9E8D-959E83C894B0}" type="presOf" srcId="{0284F222-78DD-48C2-8F8D-87512BC527EB}" destId="{69AA0AF3-6BA3-40F3-9AA0-1F2BAEA1EA97}" srcOrd="0" destOrd="0" presId="urn:microsoft.com/office/officeart/2005/8/layout/cycle5"/>
    <dgm:cxn modelId="{26C8F820-F1FF-433F-A962-7568420AA948}" srcId="{81F822B6-2098-4312-BF01-35D3E26C297A}" destId="{0015B6B0-BB97-4EAD-9BEB-51918B0D2943}" srcOrd="3" destOrd="0" parTransId="{438046DD-B2B0-4333-A01D-E96DD9EB925F}" sibTransId="{AA8D3FFD-50AC-4983-9628-E7B3996A81E6}"/>
    <dgm:cxn modelId="{197CB030-A8C5-425B-8FC3-FAE63D4EADE2}" srcId="{81F822B6-2098-4312-BF01-35D3E26C297A}" destId="{83372BE7-1CAC-4EEA-8A54-D248C5C83BF5}" srcOrd="1" destOrd="0" parTransId="{9441AB5B-BC2B-4FA1-9AC0-23945D1F3E69}" sibTransId="{A6C92D08-7616-4089-BF0E-115E2DD863D2}"/>
    <dgm:cxn modelId="{400C4638-9EFF-4BB2-8592-8244997D43D4}" type="presOf" srcId="{83372BE7-1CAC-4EEA-8A54-D248C5C83BF5}" destId="{73906E12-6BF6-49F2-916C-B27502FCBF28}" srcOrd="0" destOrd="0" presId="urn:microsoft.com/office/officeart/2005/8/layout/cycle5"/>
    <dgm:cxn modelId="{E002A64F-CEB1-4CE5-86D7-BB19CE36BA3B}" type="presOf" srcId="{81F822B6-2098-4312-BF01-35D3E26C297A}" destId="{1C135336-A8B9-4230-85A1-7442357C3206}" srcOrd="0" destOrd="0" presId="urn:microsoft.com/office/officeart/2005/8/layout/cycle5"/>
    <dgm:cxn modelId="{C625CE50-D31C-4815-A228-2F9A508DE50C}" type="presOf" srcId="{AA8D3FFD-50AC-4983-9628-E7B3996A81E6}" destId="{AFCE5D43-47BB-4FF6-BC32-10A2F583FB6D}" srcOrd="0" destOrd="0" presId="urn:microsoft.com/office/officeart/2005/8/layout/cycle5"/>
    <dgm:cxn modelId="{77A72794-D361-4FE3-80B4-58E7A121B321}" type="presOf" srcId="{18DE6B73-80AA-4BAB-BEA5-97CF9E33E779}" destId="{DAEC7167-6D18-43F2-B291-D6C3156FD040}" srcOrd="0" destOrd="0" presId="urn:microsoft.com/office/officeart/2005/8/layout/cycle5"/>
    <dgm:cxn modelId="{35548DA0-C636-4818-874F-F1DBE5615862}" type="presOf" srcId="{A6C92D08-7616-4089-BF0E-115E2DD863D2}" destId="{5A637AD7-6012-4FE8-A4A8-2E652C5A6223}" srcOrd="0" destOrd="0" presId="urn:microsoft.com/office/officeart/2005/8/layout/cycle5"/>
    <dgm:cxn modelId="{8F565CA2-A81B-4BD9-A21E-6D4407898C47}" srcId="{81F822B6-2098-4312-BF01-35D3E26C297A}" destId="{0284F222-78DD-48C2-8F8D-87512BC527EB}" srcOrd="2" destOrd="0" parTransId="{544D0BD4-41BD-4EF9-B651-498ED1D5427D}" sibTransId="{51CB0BD4-ECED-46D0-881A-A74561BD4554}"/>
    <dgm:cxn modelId="{EFAB28C8-B90D-4F59-8EC9-15321A105FC9}" srcId="{81F822B6-2098-4312-BF01-35D3E26C297A}" destId="{9EDD5367-3C75-48D7-AC7E-17E965612E56}" srcOrd="0" destOrd="0" parTransId="{12743D8A-4B2B-4F55-A05B-D05EF8C6AFCF}" sibTransId="{226F9BFF-2547-435A-B467-2448DA30F2A7}"/>
    <dgm:cxn modelId="{A675FEC9-B30D-42FC-8513-E0756AFC521C}" type="presOf" srcId="{51CB0BD4-ECED-46D0-881A-A74561BD4554}" destId="{1B16708B-CFA2-44C1-9BF2-C18887E770F8}" srcOrd="0" destOrd="0" presId="urn:microsoft.com/office/officeart/2005/8/layout/cycle5"/>
    <dgm:cxn modelId="{B33C52CC-0000-48E8-92AE-FF1701BD3D4B}" type="presOf" srcId="{9EDD5367-3C75-48D7-AC7E-17E965612E56}" destId="{3B70A7C3-36CB-4670-8A7F-3BE218EB062D}" srcOrd="0" destOrd="0" presId="urn:microsoft.com/office/officeart/2005/8/layout/cycle5"/>
    <dgm:cxn modelId="{03D456DF-74AD-4237-8635-B79862300460}" type="presOf" srcId="{A234E274-0093-447F-BF3F-C2C685F050F1}" destId="{878BCBB8-DF7D-4876-A7F0-243E161D1F53}" srcOrd="0" destOrd="0" presId="urn:microsoft.com/office/officeart/2005/8/layout/cycle5"/>
    <dgm:cxn modelId="{FBFA60EC-9AF1-4118-9A5A-B964583795CC}" srcId="{81F822B6-2098-4312-BF01-35D3E26C297A}" destId="{18DE6B73-80AA-4BAB-BEA5-97CF9E33E779}" srcOrd="4" destOrd="0" parTransId="{50DFF996-38D1-4064-B8F2-948900CDA672}" sibTransId="{A234E274-0093-447F-BF3F-C2C685F050F1}"/>
    <dgm:cxn modelId="{B37C7FF0-5CA1-471F-9DB6-B892F8F483BA}" type="presOf" srcId="{0015B6B0-BB97-4EAD-9BEB-51918B0D2943}" destId="{34C1FB28-B378-4461-B6B0-CA31847332A8}" srcOrd="0" destOrd="0" presId="urn:microsoft.com/office/officeart/2005/8/layout/cycle5"/>
    <dgm:cxn modelId="{77204858-7DD9-42A5-AA8E-DE90B159C28E}" type="presParOf" srcId="{1C135336-A8B9-4230-85A1-7442357C3206}" destId="{3B70A7C3-36CB-4670-8A7F-3BE218EB062D}" srcOrd="0" destOrd="0" presId="urn:microsoft.com/office/officeart/2005/8/layout/cycle5"/>
    <dgm:cxn modelId="{ADE2CE63-5DFF-428E-B7BF-83E0AC8403BB}" type="presParOf" srcId="{1C135336-A8B9-4230-85A1-7442357C3206}" destId="{53B4A38C-EE3D-4B07-A42C-0AFA05995A1F}" srcOrd="1" destOrd="0" presId="urn:microsoft.com/office/officeart/2005/8/layout/cycle5"/>
    <dgm:cxn modelId="{8E7A875D-94D6-4AEB-81D1-1F05AD439B55}" type="presParOf" srcId="{1C135336-A8B9-4230-85A1-7442357C3206}" destId="{F091513B-C72E-47C1-8114-A0C8DEBF656D}" srcOrd="2" destOrd="0" presId="urn:microsoft.com/office/officeart/2005/8/layout/cycle5"/>
    <dgm:cxn modelId="{56B591A4-E211-4D2E-A2E4-7678B132224F}" type="presParOf" srcId="{1C135336-A8B9-4230-85A1-7442357C3206}" destId="{73906E12-6BF6-49F2-916C-B27502FCBF28}" srcOrd="3" destOrd="0" presId="urn:microsoft.com/office/officeart/2005/8/layout/cycle5"/>
    <dgm:cxn modelId="{8426794A-9889-44BE-B75F-F55EE627B30C}" type="presParOf" srcId="{1C135336-A8B9-4230-85A1-7442357C3206}" destId="{01F98DE6-88C5-42A2-9322-3ABCECBBDB64}" srcOrd="4" destOrd="0" presId="urn:microsoft.com/office/officeart/2005/8/layout/cycle5"/>
    <dgm:cxn modelId="{8974236F-5BE6-4434-983F-9301B483C476}" type="presParOf" srcId="{1C135336-A8B9-4230-85A1-7442357C3206}" destId="{5A637AD7-6012-4FE8-A4A8-2E652C5A6223}" srcOrd="5" destOrd="0" presId="urn:microsoft.com/office/officeart/2005/8/layout/cycle5"/>
    <dgm:cxn modelId="{7FC98D20-F150-45E9-9100-AF0D578C3763}" type="presParOf" srcId="{1C135336-A8B9-4230-85A1-7442357C3206}" destId="{69AA0AF3-6BA3-40F3-9AA0-1F2BAEA1EA97}" srcOrd="6" destOrd="0" presId="urn:microsoft.com/office/officeart/2005/8/layout/cycle5"/>
    <dgm:cxn modelId="{7945CE9E-AF2D-464C-96AD-2F7178C9DDC8}" type="presParOf" srcId="{1C135336-A8B9-4230-85A1-7442357C3206}" destId="{4977475B-965B-49BE-BD43-5DF3E5D5B790}" srcOrd="7" destOrd="0" presId="urn:microsoft.com/office/officeart/2005/8/layout/cycle5"/>
    <dgm:cxn modelId="{62138F9B-9F64-4FDA-9B2F-A2772BE837A0}" type="presParOf" srcId="{1C135336-A8B9-4230-85A1-7442357C3206}" destId="{1B16708B-CFA2-44C1-9BF2-C18887E770F8}" srcOrd="8" destOrd="0" presId="urn:microsoft.com/office/officeart/2005/8/layout/cycle5"/>
    <dgm:cxn modelId="{037AA786-E6E3-4777-801D-2A16AE25C243}" type="presParOf" srcId="{1C135336-A8B9-4230-85A1-7442357C3206}" destId="{34C1FB28-B378-4461-B6B0-CA31847332A8}" srcOrd="9" destOrd="0" presId="urn:microsoft.com/office/officeart/2005/8/layout/cycle5"/>
    <dgm:cxn modelId="{CF1B7BCB-7FEC-49B0-82ED-C31E0AE478ED}" type="presParOf" srcId="{1C135336-A8B9-4230-85A1-7442357C3206}" destId="{87B60334-6B17-43AE-B176-F35EB9A6E588}" srcOrd="10" destOrd="0" presId="urn:microsoft.com/office/officeart/2005/8/layout/cycle5"/>
    <dgm:cxn modelId="{026106D1-FD92-488B-BCF0-72605697B24E}" type="presParOf" srcId="{1C135336-A8B9-4230-85A1-7442357C3206}" destId="{AFCE5D43-47BB-4FF6-BC32-10A2F583FB6D}" srcOrd="11" destOrd="0" presId="urn:microsoft.com/office/officeart/2005/8/layout/cycle5"/>
    <dgm:cxn modelId="{1303F26B-6ECC-45A1-9A5A-B2C00BD2A02F}" type="presParOf" srcId="{1C135336-A8B9-4230-85A1-7442357C3206}" destId="{DAEC7167-6D18-43F2-B291-D6C3156FD040}" srcOrd="12" destOrd="0" presId="urn:microsoft.com/office/officeart/2005/8/layout/cycle5"/>
    <dgm:cxn modelId="{180D98AE-FEAB-4FAC-A6D8-C6E0AEDD6BA0}" type="presParOf" srcId="{1C135336-A8B9-4230-85A1-7442357C3206}" destId="{550577BC-7190-4D3F-AA40-C6DFED80D13E}" srcOrd="13" destOrd="0" presId="urn:microsoft.com/office/officeart/2005/8/layout/cycle5"/>
    <dgm:cxn modelId="{F60CD608-D40D-4FC4-9369-15BFF93946D0}" type="presParOf" srcId="{1C135336-A8B9-4230-85A1-7442357C3206}" destId="{878BCBB8-DF7D-4876-A7F0-243E161D1F5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491B0-F748-4525-9C52-4DF3C57D8DA6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1677099-0F16-4F3A-9537-977D463188B7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en-GB" b="1" i="0">
              <a:solidFill>
                <a:srgbClr val="424242"/>
              </a:solidFill>
              <a:effectLst/>
              <a:latin typeface="Segoe Sans"/>
            </a:rPr>
            <a:t>1. Responsibility Matters</a:t>
          </a:r>
          <a:endParaRPr lang="en-GB"/>
        </a:p>
      </dgm:t>
    </dgm:pt>
    <dgm:pt modelId="{326A3DAB-7FBB-424E-900B-9702B6E16A7E}" type="parTrans" cxnId="{2E07EBD4-E29F-4C81-8E25-7C6025B4D805}">
      <dgm:prSet/>
      <dgm:spPr/>
      <dgm:t>
        <a:bodyPr/>
        <a:lstStyle/>
        <a:p>
          <a:endParaRPr lang="en-GB"/>
        </a:p>
      </dgm:t>
    </dgm:pt>
    <dgm:pt modelId="{E2DDEBDD-FC54-421F-9C41-16219E378D4B}" type="sibTrans" cxnId="{2E07EBD4-E29F-4C81-8E25-7C6025B4D805}">
      <dgm:prSet/>
      <dgm:spPr/>
      <dgm:t>
        <a:bodyPr/>
        <a:lstStyle/>
        <a:p>
          <a:endParaRPr lang="en-GB"/>
        </a:p>
      </dgm:t>
    </dgm:pt>
    <dgm:pt modelId="{3437B95D-1C10-4956-B0A8-39F901C0BA50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en-GB" b="1" i="0">
              <a:solidFill>
                <a:schemeClr val="tx1"/>
              </a:solidFill>
              <a:effectLst/>
              <a:latin typeface="Segoe Sans"/>
            </a:rPr>
            <a:t>3. Wisdom Isn’t Always Obvious</a:t>
          </a:r>
          <a:endParaRPr lang="en-GB">
            <a:solidFill>
              <a:schemeClr val="tx1"/>
            </a:solidFill>
          </a:endParaRPr>
        </a:p>
      </dgm:t>
    </dgm:pt>
    <dgm:pt modelId="{9E2A767B-6B97-4046-894E-D218B4AB2832}" type="parTrans" cxnId="{CDF7766F-2A78-4804-8BC3-C692AFCC7B0A}">
      <dgm:prSet/>
      <dgm:spPr/>
      <dgm:t>
        <a:bodyPr/>
        <a:lstStyle/>
        <a:p>
          <a:endParaRPr lang="en-GB"/>
        </a:p>
      </dgm:t>
    </dgm:pt>
    <dgm:pt modelId="{FABDAADE-8034-4860-BD0A-6D3EB0AEC564}" type="sibTrans" cxnId="{CDF7766F-2A78-4804-8BC3-C692AFCC7B0A}">
      <dgm:prSet/>
      <dgm:spPr/>
      <dgm:t>
        <a:bodyPr/>
        <a:lstStyle/>
        <a:p>
          <a:endParaRPr lang="en-GB"/>
        </a:p>
      </dgm:t>
    </dgm:pt>
    <dgm:pt modelId="{5CD74117-E65D-4117-AEB9-7C88FB986685}">
      <dgm:prSet phldrT="[Text]" custT="1"/>
      <dgm:spPr/>
      <dgm:t>
        <a:bodyPr/>
        <a:lstStyle/>
        <a:p>
          <a:pPr>
            <a:buNone/>
          </a:pPr>
          <a:r>
            <a:rPr lang="en-GB" sz="2000" b="0" i="0">
              <a:solidFill>
                <a:srgbClr val="424242"/>
              </a:solidFill>
              <a:effectLst/>
              <a:latin typeface="Segoe Sans"/>
            </a:rPr>
            <a:t>Later in the parable, Jesus praises the manager—not for being dishonest, but for being </a:t>
          </a:r>
          <a:r>
            <a:rPr lang="en-GB" sz="2000" b="1" i="0">
              <a:solidFill>
                <a:srgbClr val="424242"/>
              </a:solidFill>
              <a:effectLst/>
              <a:latin typeface="Segoe Sans"/>
            </a:rPr>
            <a:t>clever and thinking ahead</a:t>
          </a:r>
          <a:r>
            <a:rPr lang="en-GB" sz="2000" b="0" i="0">
              <a:solidFill>
                <a:srgbClr val="424242"/>
              </a:solidFill>
              <a:effectLst/>
              <a:latin typeface="Segoe Sans"/>
            </a:rPr>
            <a:t>. </a:t>
          </a:r>
        </a:p>
        <a:p>
          <a:pPr>
            <a:buNone/>
          </a:pPr>
          <a:r>
            <a:rPr lang="en-GB" sz="2000" b="0" i="0">
              <a:solidFill>
                <a:srgbClr val="424242"/>
              </a:solidFill>
              <a:effectLst/>
              <a:latin typeface="Segoe Sans"/>
            </a:rPr>
            <a:t>Jesus wants us to be </a:t>
          </a:r>
          <a:r>
            <a:rPr lang="en-GB" sz="2000" b="1" i="0">
              <a:solidFill>
                <a:srgbClr val="424242"/>
              </a:solidFill>
              <a:effectLst/>
              <a:latin typeface="Segoe Sans"/>
            </a:rPr>
            <a:t>wise and thoughtful</a:t>
          </a:r>
          <a:r>
            <a:rPr lang="en-GB" sz="2000" b="0" i="0">
              <a:solidFill>
                <a:srgbClr val="424242"/>
              </a:solidFill>
              <a:effectLst/>
              <a:latin typeface="Segoe Sans"/>
            </a:rPr>
            <a:t> in how we live, especially </a:t>
          </a:r>
          <a:r>
            <a:rPr lang="en-GB" sz="2000" b="1" i="0">
              <a:solidFill>
                <a:srgbClr val="424242"/>
              </a:solidFill>
              <a:effectLst/>
              <a:latin typeface="Segoe Sans"/>
            </a:rPr>
            <a:t>with things like money, time, and relationships</a:t>
          </a:r>
          <a:r>
            <a:rPr lang="en-GB" sz="2000" b="0" i="0">
              <a:solidFill>
                <a:srgbClr val="424242"/>
              </a:solidFill>
              <a:effectLst/>
              <a:latin typeface="Segoe Sans"/>
            </a:rPr>
            <a:t>.</a:t>
          </a:r>
          <a:endParaRPr lang="en-GB" sz="2000"/>
        </a:p>
      </dgm:t>
    </dgm:pt>
    <dgm:pt modelId="{1BA1E2AD-EFE2-4B6B-B7B6-09FC2D6114FC}" type="parTrans" cxnId="{CA4DCC2F-4DEA-470E-9253-E295A165FA12}">
      <dgm:prSet/>
      <dgm:spPr/>
      <dgm:t>
        <a:bodyPr/>
        <a:lstStyle/>
        <a:p>
          <a:endParaRPr lang="en-GB"/>
        </a:p>
      </dgm:t>
    </dgm:pt>
    <dgm:pt modelId="{7FE064E6-9CF7-4B91-8201-C4B604EB7B60}" type="sibTrans" cxnId="{CA4DCC2F-4DEA-470E-9253-E295A165FA12}">
      <dgm:prSet/>
      <dgm:spPr/>
      <dgm:t>
        <a:bodyPr/>
        <a:lstStyle/>
        <a:p>
          <a:endParaRPr lang="en-GB"/>
        </a:p>
      </dgm:t>
    </dgm:pt>
    <dgm:pt modelId="{6CF8ADE0-6824-4520-B76B-0DDA5293E6CF}">
      <dgm:prSet/>
      <dgm:spPr/>
      <dgm:t>
        <a:bodyPr/>
        <a:lstStyle/>
        <a:p>
          <a:pPr>
            <a:buNone/>
          </a:pPr>
          <a:r>
            <a:rPr lang="en-GB" b="0" i="0">
              <a:solidFill>
                <a:srgbClr val="424242"/>
              </a:solidFill>
              <a:effectLst/>
              <a:latin typeface="Segoe Sans"/>
            </a:rPr>
            <a:t>Even though the manager did not own the money, he was trusted to take care of it. This is like being trusted with:</a:t>
          </a:r>
        </a:p>
      </dgm:t>
    </dgm:pt>
    <dgm:pt modelId="{51615B67-D478-4F7C-ACC4-6535ADBAE18B}" type="parTrans" cxnId="{CB1D0036-E01E-4469-92B6-EF0A35EEA299}">
      <dgm:prSet/>
      <dgm:spPr/>
      <dgm:t>
        <a:bodyPr/>
        <a:lstStyle/>
        <a:p>
          <a:endParaRPr lang="en-GB"/>
        </a:p>
      </dgm:t>
    </dgm:pt>
    <dgm:pt modelId="{479B339A-C276-474E-90C8-20D19D7AA93B}" type="sibTrans" cxnId="{CB1D0036-E01E-4469-92B6-EF0A35EEA299}">
      <dgm:prSet/>
      <dgm:spPr/>
      <dgm:t>
        <a:bodyPr/>
        <a:lstStyle/>
        <a:p>
          <a:endParaRPr lang="en-GB"/>
        </a:p>
      </dgm:t>
    </dgm:pt>
    <dgm:pt modelId="{FDAEC9D0-75FD-4D88-ABC6-A62BEE9D186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>
              <a:solidFill>
                <a:srgbClr val="424242"/>
              </a:solidFill>
              <a:effectLst/>
              <a:latin typeface="Segoe Sans"/>
            </a:rPr>
            <a:t>*</a:t>
          </a:r>
          <a:r>
            <a:rPr lang="en-GB" b="1" i="0">
              <a:solidFill>
                <a:srgbClr val="424242"/>
              </a:solidFill>
              <a:effectLst/>
              <a:latin typeface="Segoe Sans"/>
            </a:rPr>
            <a:t>A group project at school</a:t>
          </a:r>
        </a:p>
      </dgm:t>
    </dgm:pt>
    <dgm:pt modelId="{F0CBAA35-E137-4FB4-9387-722D60C16C22}" type="parTrans" cxnId="{76B60A67-CDC4-405C-BD75-7A9CF62597E7}">
      <dgm:prSet/>
      <dgm:spPr/>
      <dgm:t>
        <a:bodyPr/>
        <a:lstStyle/>
        <a:p>
          <a:endParaRPr lang="en-GB"/>
        </a:p>
      </dgm:t>
    </dgm:pt>
    <dgm:pt modelId="{40E38006-2540-4923-8B20-9471E8B4AAB5}" type="sibTrans" cxnId="{76B60A67-CDC4-405C-BD75-7A9CF62597E7}">
      <dgm:prSet/>
      <dgm:spPr/>
      <dgm:t>
        <a:bodyPr/>
        <a:lstStyle/>
        <a:p>
          <a:endParaRPr lang="en-GB"/>
        </a:p>
      </dgm:t>
    </dgm:pt>
    <dgm:pt modelId="{DF06ACAD-BF47-4173-A0BC-0838FF6C413D}">
      <dgm:prSet/>
      <dgm:spPr/>
      <dgm:t>
        <a:bodyPr/>
        <a:lstStyle/>
        <a:p>
          <a:pPr>
            <a:buNone/>
          </a:pPr>
          <a:r>
            <a:rPr lang="en-GB" b="1" i="0">
              <a:solidFill>
                <a:srgbClr val="424242"/>
              </a:solidFill>
              <a:effectLst/>
              <a:latin typeface="Segoe Sans"/>
            </a:rPr>
            <a:t>*A sibling</a:t>
          </a:r>
        </a:p>
      </dgm:t>
    </dgm:pt>
    <dgm:pt modelId="{F78E00E6-B9F2-41BC-9892-5C52A2517426}" type="parTrans" cxnId="{03CCC13E-2B7D-48BE-A081-C241750BF439}">
      <dgm:prSet/>
      <dgm:spPr/>
      <dgm:t>
        <a:bodyPr/>
        <a:lstStyle/>
        <a:p>
          <a:endParaRPr lang="en-GB"/>
        </a:p>
      </dgm:t>
    </dgm:pt>
    <dgm:pt modelId="{EEF62E89-25A9-4D7E-9FB6-6E7C0B756D0A}" type="sibTrans" cxnId="{03CCC13E-2B7D-48BE-A081-C241750BF439}">
      <dgm:prSet/>
      <dgm:spPr/>
      <dgm:t>
        <a:bodyPr/>
        <a:lstStyle/>
        <a:p>
          <a:endParaRPr lang="en-GB"/>
        </a:p>
      </dgm:t>
    </dgm:pt>
    <dgm:pt modelId="{8456FB48-200E-466C-885A-59CFC400DCF0}">
      <dgm:prSet/>
      <dgm:spPr/>
      <dgm:t>
        <a:bodyPr/>
        <a:lstStyle/>
        <a:p>
          <a:pPr>
            <a:buNone/>
          </a:pPr>
          <a:r>
            <a:rPr lang="en-GB" b="1" i="0">
              <a:solidFill>
                <a:srgbClr val="424242"/>
              </a:solidFill>
              <a:effectLst/>
              <a:latin typeface="Segoe Sans"/>
            </a:rPr>
            <a:t>*Your own time and choice</a:t>
          </a:r>
        </a:p>
      </dgm:t>
    </dgm:pt>
    <dgm:pt modelId="{F96CBB24-FEDB-498F-941D-9045EEFD8396}" type="parTrans" cxnId="{AF0DB26E-04E4-4049-9257-50ED64608718}">
      <dgm:prSet/>
      <dgm:spPr/>
      <dgm:t>
        <a:bodyPr/>
        <a:lstStyle/>
        <a:p>
          <a:endParaRPr lang="en-GB"/>
        </a:p>
      </dgm:t>
    </dgm:pt>
    <dgm:pt modelId="{1B9970B6-B69F-4553-A634-CD263497CC9A}" type="sibTrans" cxnId="{AF0DB26E-04E4-4049-9257-50ED64608718}">
      <dgm:prSet/>
      <dgm:spPr/>
      <dgm:t>
        <a:bodyPr/>
        <a:lstStyle/>
        <a:p>
          <a:endParaRPr lang="en-GB"/>
        </a:p>
      </dgm:t>
    </dgm:pt>
    <dgm:pt modelId="{D81A84C8-DD7B-4CF7-98BA-52BECD85FFAC}">
      <dgm:prSet phldrT="[Text]" custT="1"/>
      <dgm:spPr/>
      <dgm:t>
        <a:bodyPr/>
        <a:lstStyle/>
        <a:p>
          <a:r>
            <a:rPr lang="en-GB" sz="2400" b="0" i="0">
              <a:solidFill>
                <a:srgbClr val="424242"/>
              </a:solidFill>
              <a:effectLst/>
              <a:latin typeface="Segoe Sans"/>
            </a:rPr>
            <a:t>The manager’s poor choices caught up with him. He had to face the consequences and think fast about what to do next.</a:t>
          </a:r>
          <a:endParaRPr lang="en-GB" sz="2400"/>
        </a:p>
      </dgm:t>
    </dgm:pt>
    <dgm:pt modelId="{394B5BA8-5DA7-4D53-B421-E240E4C261A2}" type="sibTrans" cxnId="{21D81A67-0402-4D66-A46C-7F5C28950597}">
      <dgm:prSet/>
      <dgm:spPr/>
      <dgm:t>
        <a:bodyPr/>
        <a:lstStyle/>
        <a:p>
          <a:endParaRPr lang="en-GB"/>
        </a:p>
      </dgm:t>
    </dgm:pt>
    <dgm:pt modelId="{A26772A1-B42E-457F-B0B8-151BC2753C55}" type="parTrans" cxnId="{21D81A67-0402-4D66-A46C-7F5C28950597}">
      <dgm:prSet/>
      <dgm:spPr/>
      <dgm:t>
        <a:bodyPr/>
        <a:lstStyle/>
        <a:p>
          <a:endParaRPr lang="en-GB"/>
        </a:p>
      </dgm:t>
    </dgm:pt>
    <dgm:pt modelId="{7B0E73C9-E283-4D3A-8D1E-53D0A0AA7D8A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pPr>
            <a:buNone/>
          </a:pPr>
          <a:r>
            <a:rPr lang="en-GB" b="1" i="0">
              <a:solidFill>
                <a:srgbClr val="424242"/>
              </a:solidFill>
              <a:effectLst/>
              <a:latin typeface="Segoe Sans"/>
            </a:rPr>
            <a:t>2. Choices Have Consequences</a:t>
          </a:r>
          <a:endParaRPr lang="en-GB"/>
        </a:p>
      </dgm:t>
    </dgm:pt>
    <dgm:pt modelId="{29C6203B-EC2D-42F8-872A-F1AD976D746A}" type="sibTrans" cxnId="{A89BBFAB-8E3C-4799-8849-0A9DF0754128}">
      <dgm:prSet/>
      <dgm:spPr/>
      <dgm:t>
        <a:bodyPr/>
        <a:lstStyle/>
        <a:p>
          <a:endParaRPr lang="en-GB"/>
        </a:p>
      </dgm:t>
    </dgm:pt>
    <dgm:pt modelId="{80F9EA25-5708-40DB-B951-9E3453B66885}" type="parTrans" cxnId="{A89BBFAB-8E3C-4799-8849-0A9DF0754128}">
      <dgm:prSet/>
      <dgm:spPr/>
      <dgm:t>
        <a:bodyPr/>
        <a:lstStyle/>
        <a:p>
          <a:endParaRPr lang="en-GB"/>
        </a:p>
      </dgm:t>
    </dgm:pt>
    <dgm:pt modelId="{6BBBA035-AC62-46D0-9C29-95F85EC6E32D}" type="pres">
      <dgm:prSet presAssocID="{AC0491B0-F748-4525-9C52-4DF3C57D8DA6}" presName="Name0" presStyleCnt="0">
        <dgm:presLayoutVars>
          <dgm:dir/>
          <dgm:animLvl val="lvl"/>
          <dgm:resizeHandles val="exact"/>
        </dgm:presLayoutVars>
      </dgm:prSet>
      <dgm:spPr/>
    </dgm:pt>
    <dgm:pt modelId="{EDB35BE8-2DAF-44E0-8621-0C9853DD31ED}" type="pres">
      <dgm:prSet presAssocID="{71677099-0F16-4F3A-9537-977D463188B7}" presName="compositeNode" presStyleCnt="0">
        <dgm:presLayoutVars>
          <dgm:bulletEnabled val="1"/>
        </dgm:presLayoutVars>
      </dgm:prSet>
      <dgm:spPr/>
    </dgm:pt>
    <dgm:pt modelId="{C54A1939-FDE8-4DB0-BE7C-F65D440C5D2A}" type="pres">
      <dgm:prSet presAssocID="{71677099-0F16-4F3A-9537-977D463188B7}" presName="bgRect" presStyleLbl="node1" presStyleIdx="0" presStyleCnt="3"/>
      <dgm:spPr/>
    </dgm:pt>
    <dgm:pt modelId="{6EFE0F24-D73B-4125-A9C1-916D24E93051}" type="pres">
      <dgm:prSet presAssocID="{71677099-0F16-4F3A-9537-977D463188B7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A4AB787-39EF-4CD7-9452-82E088738F53}" type="pres">
      <dgm:prSet presAssocID="{71677099-0F16-4F3A-9537-977D463188B7}" presName="childNode" presStyleLbl="node1" presStyleIdx="0" presStyleCnt="3">
        <dgm:presLayoutVars>
          <dgm:bulletEnabled val="1"/>
        </dgm:presLayoutVars>
      </dgm:prSet>
      <dgm:spPr/>
    </dgm:pt>
    <dgm:pt modelId="{E741C517-8CFA-418C-8FD4-941445491613}" type="pres">
      <dgm:prSet presAssocID="{E2DDEBDD-FC54-421F-9C41-16219E378D4B}" presName="hSp" presStyleCnt="0"/>
      <dgm:spPr/>
    </dgm:pt>
    <dgm:pt modelId="{59583964-A914-4578-982C-91D7A091558E}" type="pres">
      <dgm:prSet presAssocID="{E2DDEBDD-FC54-421F-9C41-16219E378D4B}" presName="vProcSp" presStyleCnt="0"/>
      <dgm:spPr/>
    </dgm:pt>
    <dgm:pt modelId="{FF3FC362-FC1C-43E2-A12F-5403049CB44E}" type="pres">
      <dgm:prSet presAssocID="{E2DDEBDD-FC54-421F-9C41-16219E378D4B}" presName="vSp1" presStyleCnt="0"/>
      <dgm:spPr/>
    </dgm:pt>
    <dgm:pt modelId="{1FFCD0DA-0EAE-4A7E-AACE-1796EBE7220C}" type="pres">
      <dgm:prSet presAssocID="{E2DDEBDD-FC54-421F-9C41-16219E378D4B}" presName="simulatedConn" presStyleLbl="solidFgAcc1" presStyleIdx="0" presStyleCnt="2"/>
      <dgm:spPr/>
    </dgm:pt>
    <dgm:pt modelId="{29921225-8E3C-4BCB-A66D-FF7CB86467FF}" type="pres">
      <dgm:prSet presAssocID="{E2DDEBDD-FC54-421F-9C41-16219E378D4B}" presName="vSp2" presStyleCnt="0"/>
      <dgm:spPr/>
    </dgm:pt>
    <dgm:pt modelId="{9EBED461-7214-4663-9E1E-FE7FF12471EA}" type="pres">
      <dgm:prSet presAssocID="{E2DDEBDD-FC54-421F-9C41-16219E378D4B}" presName="sibTrans" presStyleCnt="0"/>
      <dgm:spPr/>
    </dgm:pt>
    <dgm:pt modelId="{1AF4E765-1DDC-4742-86C3-5135CAC29996}" type="pres">
      <dgm:prSet presAssocID="{7B0E73C9-E283-4D3A-8D1E-53D0A0AA7D8A}" presName="compositeNode" presStyleCnt="0">
        <dgm:presLayoutVars>
          <dgm:bulletEnabled val="1"/>
        </dgm:presLayoutVars>
      </dgm:prSet>
      <dgm:spPr/>
    </dgm:pt>
    <dgm:pt modelId="{7A7408C1-1740-4409-9A61-1D0376ACECF0}" type="pres">
      <dgm:prSet presAssocID="{7B0E73C9-E283-4D3A-8D1E-53D0A0AA7D8A}" presName="bgRect" presStyleLbl="node1" presStyleIdx="1" presStyleCnt="3" custScaleX="92082"/>
      <dgm:spPr/>
    </dgm:pt>
    <dgm:pt modelId="{E491BF9D-285A-4832-9085-6B3CB56F51D1}" type="pres">
      <dgm:prSet presAssocID="{7B0E73C9-E283-4D3A-8D1E-53D0A0AA7D8A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DDE76B04-062B-4EAD-962D-DF7791091703}" type="pres">
      <dgm:prSet presAssocID="{7B0E73C9-E283-4D3A-8D1E-53D0A0AA7D8A}" presName="childNode" presStyleLbl="node1" presStyleIdx="1" presStyleCnt="3">
        <dgm:presLayoutVars>
          <dgm:bulletEnabled val="1"/>
        </dgm:presLayoutVars>
      </dgm:prSet>
      <dgm:spPr/>
    </dgm:pt>
    <dgm:pt modelId="{D721D994-A80B-4D18-B172-0D9BA3DDA81E}" type="pres">
      <dgm:prSet presAssocID="{29C6203B-EC2D-42F8-872A-F1AD976D746A}" presName="hSp" presStyleCnt="0"/>
      <dgm:spPr/>
    </dgm:pt>
    <dgm:pt modelId="{00EDC20A-97D9-46C5-A035-25EB36ACA862}" type="pres">
      <dgm:prSet presAssocID="{29C6203B-EC2D-42F8-872A-F1AD976D746A}" presName="vProcSp" presStyleCnt="0"/>
      <dgm:spPr/>
    </dgm:pt>
    <dgm:pt modelId="{3E6F285D-818D-4868-927E-C0775CD1BD78}" type="pres">
      <dgm:prSet presAssocID="{29C6203B-EC2D-42F8-872A-F1AD976D746A}" presName="vSp1" presStyleCnt="0"/>
      <dgm:spPr/>
    </dgm:pt>
    <dgm:pt modelId="{06415F08-0532-45EF-AE32-AE8944B4A28D}" type="pres">
      <dgm:prSet presAssocID="{29C6203B-EC2D-42F8-872A-F1AD976D746A}" presName="simulatedConn" presStyleLbl="solidFgAcc1" presStyleIdx="1" presStyleCnt="2" custLinFactNeighborX="-3213" custLinFactNeighborY="38074"/>
      <dgm:spPr/>
    </dgm:pt>
    <dgm:pt modelId="{418255B3-30E8-4B67-9F21-0C690BEFE64E}" type="pres">
      <dgm:prSet presAssocID="{29C6203B-EC2D-42F8-872A-F1AD976D746A}" presName="vSp2" presStyleCnt="0"/>
      <dgm:spPr/>
    </dgm:pt>
    <dgm:pt modelId="{81871F00-D2B9-4AE2-9B2B-E9547A5679D3}" type="pres">
      <dgm:prSet presAssocID="{29C6203B-EC2D-42F8-872A-F1AD976D746A}" presName="sibTrans" presStyleCnt="0"/>
      <dgm:spPr/>
    </dgm:pt>
    <dgm:pt modelId="{5D0CC086-9F9F-4329-9578-99266CBDA383}" type="pres">
      <dgm:prSet presAssocID="{3437B95D-1C10-4956-B0A8-39F901C0BA50}" presName="compositeNode" presStyleCnt="0">
        <dgm:presLayoutVars>
          <dgm:bulletEnabled val="1"/>
        </dgm:presLayoutVars>
      </dgm:prSet>
      <dgm:spPr/>
    </dgm:pt>
    <dgm:pt modelId="{6558CBFE-E8B5-41C7-B64B-FB5C7D9D192D}" type="pres">
      <dgm:prSet presAssocID="{3437B95D-1C10-4956-B0A8-39F901C0BA50}" presName="bgRect" presStyleLbl="node1" presStyleIdx="2" presStyleCnt="3" custScaleX="73202" custScaleY="104544"/>
      <dgm:spPr/>
    </dgm:pt>
    <dgm:pt modelId="{AF6D5F50-DF53-48CF-B0BD-1DC5AA7DBE55}" type="pres">
      <dgm:prSet presAssocID="{3437B95D-1C10-4956-B0A8-39F901C0BA50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0F559B5B-42F8-4F3F-A125-6382F7BAC81B}" type="pres">
      <dgm:prSet presAssocID="{3437B95D-1C10-4956-B0A8-39F901C0BA50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6BF58118-DF2F-457C-9065-36CCD53D0623}" type="presOf" srcId="{71677099-0F16-4F3A-9537-977D463188B7}" destId="{6EFE0F24-D73B-4125-A9C1-916D24E93051}" srcOrd="1" destOrd="0" presId="urn:microsoft.com/office/officeart/2005/8/layout/hProcess7"/>
    <dgm:cxn modelId="{A163CC1F-E9F8-4EAE-89EB-8D2BD2EADACE}" type="presOf" srcId="{7B0E73C9-E283-4D3A-8D1E-53D0A0AA7D8A}" destId="{E491BF9D-285A-4832-9085-6B3CB56F51D1}" srcOrd="1" destOrd="0" presId="urn:microsoft.com/office/officeart/2005/8/layout/hProcess7"/>
    <dgm:cxn modelId="{CA4DCC2F-4DEA-470E-9253-E295A165FA12}" srcId="{3437B95D-1C10-4956-B0A8-39F901C0BA50}" destId="{5CD74117-E65D-4117-AEB9-7C88FB986685}" srcOrd="0" destOrd="0" parTransId="{1BA1E2AD-EFE2-4B6B-B7B6-09FC2D6114FC}" sibTransId="{7FE064E6-9CF7-4B91-8201-C4B604EB7B60}"/>
    <dgm:cxn modelId="{CB1D0036-E01E-4469-92B6-EF0A35EEA299}" srcId="{71677099-0F16-4F3A-9537-977D463188B7}" destId="{6CF8ADE0-6824-4520-B76B-0DDA5293E6CF}" srcOrd="0" destOrd="0" parTransId="{51615B67-D478-4F7C-ACC4-6535ADBAE18B}" sibTransId="{479B339A-C276-474E-90C8-20D19D7AA93B}"/>
    <dgm:cxn modelId="{03CCC13E-2B7D-48BE-A081-C241750BF439}" srcId="{71677099-0F16-4F3A-9537-977D463188B7}" destId="{DF06ACAD-BF47-4173-A0BC-0838FF6C413D}" srcOrd="2" destOrd="0" parTransId="{F78E00E6-B9F2-41BC-9892-5C52A2517426}" sibTransId="{EEF62E89-25A9-4D7E-9FB6-6E7C0B756D0A}"/>
    <dgm:cxn modelId="{76B60A67-CDC4-405C-BD75-7A9CF62597E7}" srcId="{71677099-0F16-4F3A-9537-977D463188B7}" destId="{FDAEC9D0-75FD-4D88-ABC6-A62BEE9D186E}" srcOrd="1" destOrd="0" parTransId="{F0CBAA35-E137-4FB4-9387-722D60C16C22}" sibTransId="{40E38006-2540-4923-8B20-9471E8B4AAB5}"/>
    <dgm:cxn modelId="{21D81A67-0402-4D66-A46C-7F5C28950597}" srcId="{7B0E73C9-E283-4D3A-8D1E-53D0A0AA7D8A}" destId="{D81A84C8-DD7B-4CF7-98BA-52BECD85FFAC}" srcOrd="0" destOrd="0" parTransId="{A26772A1-B42E-457F-B0B8-151BC2753C55}" sibTransId="{394B5BA8-5DA7-4D53-B421-E240E4C261A2}"/>
    <dgm:cxn modelId="{BFA76747-B392-4A0D-BBAF-179D19977DFA}" type="presOf" srcId="{3437B95D-1C10-4956-B0A8-39F901C0BA50}" destId="{AF6D5F50-DF53-48CF-B0BD-1DC5AA7DBE55}" srcOrd="1" destOrd="0" presId="urn:microsoft.com/office/officeart/2005/8/layout/hProcess7"/>
    <dgm:cxn modelId="{AF0DB26E-04E4-4049-9257-50ED64608718}" srcId="{71677099-0F16-4F3A-9537-977D463188B7}" destId="{8456FB48-200E-466C-885A-59CFC400DCF0}" srcOrd="3" destOrd="0" parTransId="{F96CBB24-FEDB-498F-941D-9045EEFD8396}" sibTransId="{1B9970B6-B69F-4553-A634-CD263497CC9A}"/>
    <dgm:cxn modelId="{CDF7766F-2A78-4804-8BC3-C692AFCC7B0A}" srcId="{AC0491B0-F748-4525-9C52-4DF3C57D8DA6}" destId="{3437B95D-1C10-4956-B0A8-39F901C0BA50}" srcOrd="2" destOrd="0" parTransId="{9E2A767B-6B97-4046-894E-D218B4AB2832}" sibTransId="{FABDAADE-8034-4860-BD0A-6D3EB0AEC564}"/>
    <dgm:cxn modelId="{70BB0372-8880-48FB-85DA-DB0E8165BC47}" type="presOf" srcId="{71677099-0F16-4F3A-9537-977D463188B7}" destId="{C54A1939-FDE8-4DB0-BE7C-F65D440C5D2A}" srcOrd="0" destOrd="0" presId="urn:microsoft.com/office/officeart/2005/8/layout/hProcess7"/>
    <dgm:cxn modelId="{BF67D197-E913-47C8-8196-5D448D65DECB}" type="presOf" srcId="{8456FB48-200E-466C-885A-59CFC400DCF0}" destId="{6A4AB787-39EF-4CD7-9452-82E088738F53}" srcOrd="0" destOrd="3" presId="urn:microsoft.com/office/officeart/2005/8/layout/hProcess7"/>
    <dgm:cxn modelId="{4BE271A6-D837-4106-87EF-68F4800867A7}" type="presOf" srcId="{FDAEC9D0-75FD-4D88-ABC6-A62BEE9D186E}" destId="{6A4AB787-39EF-4CD7-9452-82E088738F53}" srcOrd="0" destOrd="1" presId="urn:microsoft.com/office/officeart/2005/8/layout/hProcess7"/>
    <dgm:cxn modelId="{A89BBFAB-8E3C-4799-8849-0A9DF0754128}" srcId="{AC0491B0-F748-4525-9C52-4DF3C57D8DA6}" destId="{7B0E73C9-E283-4D3A-8D1E-53D0A0AA7D8A}" srcOrd="1" destOrd="0" parTransId="{80F9EA25-5708-40DB-B951-9E3453B66885}" sibTransId="{29C6203B-EC2D-42F8-872A-F1AD976D746A}"/>
    <dgm:cxn modelId="{D9655AAE-4155-41DB-9ADC-83CDB483FF66}" type="presOf" srcId="{6CF8ADE0-6824-4520-B76B-0DDA5293E6CF}" destId="{6A4AB787-39EF-4CD7-9452-82E088738F53}" srcOrd="0" destOrd="0" presId="urn:microsoft.com/office/officeart/2005/8/layout/hProcess7"/>
    <dgm:cxn modelId="{6457BFC0-E87D-49F9-87AD-935826194D76}" type="presOf" srcId="{3437B95D-1C10-4956-B0A8-39F901C0BA50}" destId="{6558CBFE-E8B5-41C7-B64B-FB5C7D9D192D}" srcOrd="0" destOrd="0" presId="urn:microsoft.com/office/officeart/2005/8/layout/hProcess7"/>
    <dgm:cxn modelId="{2E07EBD4-E29F-4C81-8E25-7C6025B4D805}" srcId="{AC0491B0-F748-4525-9C52-4DF3C57D8DA6}" destId="{71677099-0F16-4F3A-9537-977D463188B7}" srcOrd="0" destOrd="0" parTransId="{326A3DAB-7FBB-424E-900B-9702B6E16A7E}" sibTransId="{E2DDEBDD-FC54-421F-9C41-16219E378D4B}"/>
    <dgm:cxn modelId="{B530EBD6-D7C1-4BE4-9913-4D4FA44CF4E1}" type="presOf" srcId="{7B0E73C9-E283-4D3A-8D1E-53D0A0AA7D8A}" destId="{7A7408C1-1740-4409-9A61-1D0376ACECF0}" srcOrd="0" destOrd="0" presId="urn:microsoft.com/office/officeart/2005/8/layout/hProcess7"/>
    <dgm:cxn modelId="{38A9A3DB-0A6F-49DB-ABD0-6F10C226C1CA}" type="presOf" srcId="{D81A84C8-DD7B-4CF7-98BA-52BECD85FFAC}" destId="{DDE76B04-062B-4EAD-962D-DF7791091703}" srcOrd="0" destOrd="0" presId="urn:microsoft.com/office/officeart/2005/8/layout/hProcess7"/>
    <dgm:cxn modelId="{26F619E1-DCE0-4959-BEBD-F263C51F8A01}" type="presOf" srcId="{5CD74117-E65D-4117-AEB9-7C88FB986685}" destId="{0F559B5B-42F8-4F3F-A125-6382F7BAC81B}" srcOrd="0" destOrd="0" presId="urn:microsoft.com/office/officeart/2005/8/layout/hProcess7"/>
    <dgm:cxn modelId="{C73D9EEB-F9D7-4619-8B84-10DF360D38E7}" type="presOf" srcId="{DF06ACAD-BF47-4173-A0BC-0838FF6C413D}" destId="{6A4AB787-39EF-4CD7-9452-82E088738F53}" srcOrd="0" destOrd="2" presId="urn:microsoft.com/office/officeart/2005/8/layout/hProcess7"/>
    <dgm:cxn modelId="{03D292F4-C687-4BB1-BB6D-FB36D43283D0}" type="presOf" srcId="{AC0491B0-F748-4525-9C52-4DF3C57D8DA6}" destId="{6BBBA035-AC62-46D0-9C29-95F85EC6E32D}" srcOrd="0" destOrd="0" presId="urn:microsoft.com/office/officeart/2005/8/layout/hProcess7"/>
    <dgm:cxn modelId="{4BA2E40B-D2E5-42C2-AD21-A3BA2D4B1E22}" type="presParOf" srcId="{6BBBA035-AC62-46D0-9C29-95F85EC6E32D}" destId="{EDB35BE8-2DAF-44E0-8621-0C9853DD31ED}" srcOrd="0" destOrd="0" presId="urn:microsoft.com/office/officeart/2005/8/layout/hProcess7"/>
    <dgm:cxn modelId="{40715A53-C1CD-4C9B-8AF4-AFDD4A54C63A}" type="presParOf" srcId="{EDB35BE8-2DAF-44E0-8621-0C9853DD31ED}" destId="{C54A1939-FDE8-4DB0-BE7C-F65D440C5D2A}" srcOrd="0" destOrd="0" presId="urn:microsoft.com/office/officeart/2005/8/layout/hProcess7"/>
    <dgm:cxn modelId="{0F0412A7-CAB8-4CA2-9BC1-882FB8D578BF}" type="presParOf" srcId="{EDB35BE8-2DAF-44E0-8621-0C9853DD31ED}" destId="{6EFE0F24-D73B-4125-A9C1-916D24E93051}" srcOrd="1" destOrd="0" presId="urn:microsoft.com/office/officeart/2005/8/layout/hProcess7"/>
    <dgm:cxn modelId="{0B1656E0-A667-4D03-9324-A1D8ED54226F}" type="presParOf" srcId="{EDB35BE8-2DAF-44E0-8621-0C9853DD31ED}" destId="{6A4AB787-39EF-4CD7-9452-82E088738F53}" srcOrd="2" destOrd="0" presId="urn:microsoft.com/office/officeart/2005/8/layout/hProcess7"/>
    <dgm:cxn modelId="{90099548-A8B2-4995-A686-35267831AD22}" type="presParOf" srcId="{6BBBA035-AC62-46D0-9C29-95F85EC6E32D}" destId="{E741C517-8CFA-418C-8FD4-941445491613}" srcOrd="1" destOrd="0" presId="urn:microsoft.com/office/officeart/2005/8/layout/hProcess7"/>
    <dgm:cxn modelId="{C568D8A4-255F-4DCF-A01D-D1D0ACFDC362}" type="presParOf" srcId="{6BBBA035-AC62-46D0-9C29-95F85EC6E32D}" destId="{59583964-A914-4578-982C-91D7A091558E}" srcOrd="2" destOrd="0" presId="urn:microsoft.com/office/officeart/2005/8/layout/hProcess7"/>
    <dgm:cxn modelId="{08C94F41-E845-4F53-9ADD-A8869B10B6E3}" type="presParOf" srcId="{59583964-A914-4578-982C-91D7A091558E}" destId="{FF3FC362-FC1C-43E2-A12F-5403049CB44E}" srcOrd="0" destOrd="0" presId="urn:microsoft.com/office/officeart/2005/8/layout/hProcess7"/>
    <dgm:cxn modelId="{37FA64BD-ECF0-4645-A1D3-11BFA6249CC4}" type="presParOf" srcId="{59583964-A914-4578-982C-91D7A091558E}" destId="{1FFCD0DA-0EAE-4A7E-AACE-1796EBE7220C}" srcOrd="1" destOrd="0" presId="urn:microsoft.com/office/officeart/2005/8/layout/hProcess7"/>
    <dgm:cxn modelId="{9FC46A59-6A85-4CCB-A26F-9E3EF3D025EE}" type="presParOf" srcId="{59583964-A914-4578-982C-91D7A091558E}" destId="{29921225-8E3C-4BCB-A66D-FF7CB86467FF}" srcOrd="2" destOrd="0" presId="urn:microsoft.com/office/officeart/2005/8/layout/hProcess7"/>
    <dgm:cxn modelId="{12771BBA-70D7-41D0-B4AC-8B0320B05006}" type="presParOf" srcId="{6BBBA035-AC62-46D0-9C29-95F85EC6E32D}" destId="{9EBED461-7214-4663-9E1E-FE7FF12471EA}" srcOrd="3" destOrd="0" presId="urn:microsoft.com/office/officeart/2005/8/layout/hProcess7"/>
    <dgm:cxn modelId="{F2F1CA38-4664-4925-A4F7-6E82331CA448}" type="presParOf" srcId="{6BBBA035-AC62-46D0-9C29-95F85EC6E32D}" destId="{1AF4E765-1DDC-4742-86C3-5135CAC29996}" srcOrd="4" destOrd="0" presId="urn:microsoft.com/office/officeart/2005/8/layout/hProcess7"/>
    <dgm:cxn modelId="{8BDE5136-22CD-43D4-8C53-3158E628EE59}" type="presParOf" srcId="{1AF4E765-1DDC-4742-86C3-5135CAC29996}" destId="{7A7408C1-1740-4409-9A61-1D0376ACECF0}" srcOrd="0" destOrd="0" presId="urn:microsoft.com/office/officeart/2005/8/layout/hProcess7"/>
    <dgm:cxn modelId="{9A884B18-1B2B-447B-9F05-90B31BC64000}" type="presParOf" srcId="{1AF4E765-1DDC-4742-86C3-5135CAC29996}" destId="{E491BF9D-285A-4832-9085-6B3CB56F51D1}" srcOrd="1" destOrd="0" presId="urn:microsoft.com/office/officeart/2005/8/layout/hProcess7"/>
    <dgm:cxn modelId="{30BDA0F0-829F-44E1-B9DC-7AB3729394D1}" type="presParOf" srcId="{1AF4E765-1DDC-4742-86C3-5135CAC29996}" destId="{DDE76B04-062B-4EAD-962D-DF7791091703}" srcOrd="2" destOrd="0" presId="urn:microsoft.com/office/officeart/2005/8/layout/hProcess7"/>
    <dgm:cxn modelId="{1B0CD1B6-E443-4793-872B-6477018A1799}" type="presParOf" srcId="{6BBBA035-AC62-46D0-9C29-95F85EC6E32D}" destId="{D721D994-A80B-4D18-B172-0D9BA3DDA81E}" srcOrd="5" destOrd="0" presId="urn:microsoft.com/office/officeart/2005/8/layout/hProcess7"/>
    <dgm:cxn modelId="{A527835B-F7EE-4C46-84C9-50B466CD0DEA}" type="presParOf" srcId="{6BBBA035-AC62-46D0-9C29-95F85EC6E32D}" destId="{00EDC20A-97D9-46C5-A035-25EB36ACA862}" srcOrd="6" destOrd="0" presId="urn:microsoft.com/office/officeart/2005/8/layout/hProcess7"/>
    <dgm:cxn modelId="{EEA6FF96-B4D2-4440-A646-9378AD2B9417}" type="presParOf" srcId="{00EDC20A-97D9-46C5-A035-25EB36ACA862}" destId="{3E6F285D-818D-4868-927E-C0775CD1BD78}" srcOrd="0" destOrd="0" presId="urn:microsoft.com/office/officeart/2005/8/layout/hProcess7"/>
    <dgm:cxn modelId="{FE097E5C-8069-481E-89B4-2B01812C397C}" type="presParOf" srcId="{00EDC20A-97D9-46C5-A035-25EB36ACA862}" destId="{06415F08-0532-45EF-AE32-AE8944B4A28D}" srcOrd="1" destOrd="0" presId="urn:microsoft.com/office/officeart/2005/8/layout/hProcess7"/>
    <dgm:cxn modelId="{5E8958AD-1221-466C-AD9D-C9F5E20781D3}" type="presParOf" srcId="{00EDC20A-97D9-46C5-A035-25EB36ACA862}" destId="{418255B3-30E8-4B67-9F21-0C690BEFE64E}" srcOrd="2" destOrd="0" presId="urn:microsoft.com/office/officeart/2005/8/layout/hProcess7"/>
    <dgm:cxn modelId="{A2C6BC8F-78D3-43B8-8BD9-6E4E6A45ABE3}" type="presParOf" srcId="{6BBBA035-AC62-46D0-9C29-95F85EC6E32D}" destId="{81871F00-D2B9-4AE2-9B2B-E9547A5679D3}" srcOrd="7" destOrd="0" presId="urn:microsoft.com/office/officeart/2005/8/layout/hProcess7"/>
    <dgm:cxn modelId="{44F70072-52E4-4501-8C36-AA3CCC4F8AE0}" type="presParOf" srcId="{6BBBA035-AC62-46D0-9C29-95F85EC6E32D}" destId="{5D0CC086-9F9F-4329-9578-99266CBDA383}" srcOrd="8" destOrd="0" presId="urn:microsoft.com/office/officeart/2005/8/layout/hProcess7"/>
    <dgm:cxn modelId="{2795974F-FCAA-440D-BE13-E61076B4CE9F}" type="presParOf" srcId="{5D0CC086-9F9F-4329-9578-99266CBDA383}" destId="{6558CBFE-E8B5-41C7-B64B-FB5C7D9D192D}" srcOrd="0" destOrd="0" presId="urn:microsoft.com/office/officeart/2005/8/layout/hProcess7"/>
    <dgm:cxn modelId="{9EF8BEAB-7B77-4A72-BCD5-06A5B1320A9F}" type="presParOf" srcId="{5D0CC086-9F9F-4329-9578-99266CBDA383}" destId="{AF6D5F50-DF53-48CF-B0BD-1DC5AA7DBE55}" srcOrd="1" destOrd="0" presId="urn:microsoft.com/office/officeart/2005/8/layout/hProcess7"/>
    <dgm:cxn modelId="{338DE451-4EC8-415D-B4AA-638290F45246}" type="presParOf" srcId="{5D0CC086-9F9F-4329-9578-99266CBDA383}" destId="{0F559B5B-42F8-4F3F-A125-6382F7BAC81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A7C3-36CB-4670-8A7F-3BE218EB062D}">
      <dsp:nvSpPr>
        <dsp:cNvPr id="0" name=""/>
        <dsp:cNvSpPr/>
      </dsp:nvSpPr>
      <dsp:spPr>
        <a:xfrm>
          <a:off x="3799606" y="-122351"/>
          <a:ext cx="3494763" cy="1734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1800" b="1" u="sng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Context: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20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parable begins with a description of a rich man's manager who is accused of wasting his master's possessions</a:t>
          </a:r>
          <a:endParaRPr lang="en-GB" sz="2000" kern="1200"/>
        </a:p>
      </dsp:txBody>
      <dsp:txXfrm>
        <a:off x="3884291" y="-37666"/>
        <a:ext cx="3325393" cy="1565409"/>
      </dsp:txXfrm>
    </dsp:sp>
    <dsp:sp modelId="{F091513B-C72E-47C1-8114-A0C8DEBF656D}">
      <dsp:nvSpPr>
        <dsp:cNvPr id="0" name=""/>
        <dsp:cNvSpPr/>
      </dsp:nvSpPr>
      <dsp:spPr>
        <a:xfrm>
          <a:off x="3253697" y="1050232"/>
          <a:ext cx="5635974" cy="5635974"/>
        </a:xfrm>
        <a:custGeom>
          <a:avLst/>
          <a:gdLst/>
          <a:ahLst/>
          <a:cxnLst/>
          <a:rect l="0" t="0" r="0" b="0"/>
          <a:pathLst>
            <a:path>
              <a:moveTo>
                <a:pt x="4216170" y="371329"/>
              </a:moveTo>
              <a:arcTo wR="2817987" hR="2817987" stAng="17984791" swAng="732105"/>
            </a:path>
          </a:pathLst>
        </a:custGeom>
        <a:noFill/>
        <a:ln w="57150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06E12-6BF6-49F2-916C-B27502FCBF28}">
      <dsp:nvSpPr>
        <dsp:cNvPr id="0" name=""/>
        <dsp:cNvSpPr/>
      </dsp:nvSpPr>
      <dsp:spPr>
        <a:xfrm>
          <a:off x="6904020" y="1909986"/>
          <a:ext cx="3065792" cy="1529986"/>
        </a:xfrm>
        <a:prstGeom prst="roundRect">
          <a:avLst/>
        </a:prstGeom>
        <a:solidFill>
          <a:schemeClr val="bg2">
            <a:lumMod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u="sng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Dismissal: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manager is called to give an account of his stewardship, implying he is being fired</a:t>
          </a:r>
          <a:endParaRPr lang="en-GB" sz="16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6978708" y="1984674"/>
        <a:ext cx="2916416" cy="1380610"/>
      </dsp:txXfrm>
    </dsp:sp>
    <dsp:sp modelId="{5A637AD7-6012-4FE8-A4A8-2E652C5A6223}">
      <dsp:nvSpPr>
        <dsp:cNvPr id="0" name=""/>
        <dsp:cNvSpPr/>
      </dsp:nvSpPr>
      <dsp:spPr>
        <a:xfrm>
          <a:off x="2925511" y="911910"/>
          <a:ext cx="5635974" cy="5635974"/>
        </a:xfrm>
        <a:custGeom>
          <a:avLst/>
          <a:gdLst/>
          <a:ahLst/>
          <a:cxnLst/>
          <a:rect l="0" t="0" r="0" b="0"/>
          <a:pathLst>
            <a:path>
              <a:moveTo>
                <a:pt x="5633935" y="2710797"/>
              </a:moveTo>
              <a:arcTo wR="2817987" hR="2817987" stAng="21469204" swAng="675540"/>
            </a:path>
          </a:pathLst>
        </a:custGeom>
        <a:noFill/>
        <a:ln w="57150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A0AF3-6BA3-40F3-9AA0-1F2BAEA1EA97}">
      <dsp:nvSpPr>
        <dsp:cNvPr id="0" name=""/>
        <dsp:cNvSpPr/>
      </dsp:nvSpPr>
      <dsp:spPr>
        <a:xfrm>
          <a:off x="6179572" y="4354429"/>
          <a:ext cx="3448923" cy="2143956"/>
        </a:xfrm>
        <a:prstGeom prst="roundRect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u="sng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Strategy: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Instead of panicking the manager uses his remaining time to reduce the debts of his master's debtors, hoping to gain their favour for when he is out of a job. </a:t>
          </a:r>
          <a:endParaRPr lang="en-GB" sz="1600" kern="120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6284231" y="4459088"/>
        <a:ext cx="3239605" cy="1934638"/>
      </dsp:txXfrm>
    </dsp:sp>
    <dsp:sp modelId="{1B16708B-CFA2-44C1-9BF2-C18887E770F8}">
      <dsp:nvSpPr>
        <dsp:cNvPr id="0" name=""/>
        <dsp:cNvSpPr/>
      </dsp:nvSpPr>
      <dsp:spPr>
        <a:xfrm>
          <a:off x="3859232" y="841074"/>
          <a:ext cx="5635974" cy="5635974"/>
        </a:xfrm>
        <a:custGeom>
          <a:avLst/>
          <a:gdLst/>
          <a:ahLst/>
          <a:cxnLst/>
          <a:rect l="0" t="0" r="0" b="0"/>
          <a:pathLst>
            <a:path>
              <a:moveTo>
                <a:pt x="2198383" y="5567013"/>
              </a:moveTo>
              <a:arcTo wR="2817987" hR="2817987" stAng="6162100" swAng="456963"/>
            </a:path>
          </a:pathLst>
        </a:custGeom>
        <a:noFill/>
        <a:ln w="57150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1FB28-B378-4461-B6B0-CA31847332A8}">
      <dsp:nvSpPr>
        <dsp:cNvPr id="0" name=""/>
        <dsp:cNvSpPr/>
      </dsp:nvSpPr>
      <dsp:spPr>
        <a:xfrm>
          <a:off x="2006809" y="4747210"/>
          <a:ext cx="3576229" cy="1677625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1800" b="1" u="sng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Master's Reaction</a:t>
          </a:r>
          <a:r>
            <a:rPr lang="en-GB" sz="1800" b="1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18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The master commends the manager for acting smartly, even though the manager's actions were dishonest. </a:t>
          </a:r>
          <a:endParaRPr lang="en-GB" sz="1600" kern="1200"/>
        </a:p>
      </dsp:txBody>
      <dsp:txXfrm>
        <a:off x="2088704" y="4829105"/>
        <a:ext cx="3412439" cy="1513835"/>
      </dsp:txXfrm>
    </dsp:sp>
    <dsp:sp modelId="{AFCE5D43-47BB-4FF6-BC32-10A2F583FB6D}">
      <dsp:nvSpPr>
        <dsp:cNvPr id="0" name=""/>
        <dsp:cNvSpPr/>
      </dsp:nvSpPr>
      <dsp:spPr>
        <a:xfrm>
          <a:off x="2282091" y="-87052"/>
          <a:ext cx="5635974" cy="5635974"/>
        </a:xfrm>
        <a:custGeom>
          <a:avLst/>
          <a:gdLst/>
          <a:ahLst/>
          <a:cxnLst/>
          <a:rect l="0" t="0" r="0" b="0"/>
          <a:pathLst>
            <a:path>
              <a:moveTo>
                <a:pt x="733918" y="4714750"/>
              </a:moveTo>
              <a:arcTo wR="2817987" hR="2817987" stAng="8261633" swAng="611792"/>
            </a:path>
          </a:pathLst>
        </a:custGeom>
        <a:noFill/>
        <a:ln w="57150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C7167-6D18-43F2-B291-D6C3156FD040}">
      <dsp:nvSpPr>
        <dsp:cNvPr id="0" name=""/>
        <dsp:cNvSpPr/>
      </dsp:nvSpPr>
      <dsp:spPr>
        <a:xfrm>
          <a:off x="670307" y="1804059"/>
          <a:ext cx="3883576" cy="2281490"/>
        </a:xfrm>
        <a:prstGeom prst="round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1800" b="1" u="sng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Jesus' Teaching: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GB" sz="20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Jesus uses this story to illustrate a broader lesson about using worldly possessions wisely to prepare for the future, whether on earth or in eternity. </a:t>
          </a:r>
          <a:endParaRPr lang="en-GB" sz="1600" kern="1200"/>
        </a:p>
      </dsp:txBody>
      <dsp:txXfrm>
        <a:off x="781680" y="1915432"/>
        <a:ext cx="3660830" cy="2058744"/>
      </dsp:txXfrm>
    </dsp:sp>
    <dsp:sp modelId="{878BCBB8-DF7D-4876-A7F0-243E161D1F53}">
      <dsp:nvSpPr>
        <dsp:cNvPr id="0" name=""/>
        <dsp:cNvSpPr/>
      </dsp:nvSpPr>
      <dsp:spPr>
        <a:xfrm>
          <a:off x="1878311" y="1283013"/>
          <a:ext cx="5635974" cy="5635974"/>
        </a:xfrm>
        <a:custGeom>
          <a:avLst/>
          <a:gdLst/>
          <a:ahLst/>
          <a:cxnLst/>
          <a:rect l="0" t="0" r="0" b="0"/>
          <a:pathLst>
            <a:path>
              <a:moveTo>
                <a:pt x="1322797" y="429376"/>
              </a:moveTo>
              <a:arcTo wR="2817987" hR="2817987" stAng="14277289" swAng="608000"/>
            </a:path>
          </a:pathLst>
        </a:custGeom>
        <a:noFill/>
        <a:ln w="57150" cap="flat" cmpd="sng" algn="ctr">
          <a:solidFill>
            <a:srgbClr val="C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A1939-FDE8-4DB0-BE7C-F65D440C5D2A}">
      <dsp:nvSpPr>
        <dsp:cNvPr id="0" name=""/>
        <dsp:cNvSpPr/>
      </dsp:nvSpPr>
      <dsp:spPr>
        <a:xfrm>
          <a:off x="1182" y="79181"/>
          <a:ext cx="4193054" cy="5031665"/>
        </a:xfrm>
        <a:prstGeom prst="roundRect">
          <a:avLst>
            <a:gd name="adj" fmla="val 5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>
              <a:solidFill>
                <a:srgbClr val="424242"/>
              </a:solidFill>
              <a:effectLst/>
              <a:latin typeface="Segoe Sans"/>
            </a:rPr>
            <a:t>1. Responsibility Matters</a:t>
          </a:r>
          <a:endParaRPr lang="en-GB" sz="2200" kern="1200"/>
        </a:p>
      </dsp:txBody>
      <dsp:txXfrm rot="16200000">
        <a:off x="-1642494" y="1722858"/>
        <a:ext cx="4125965" cy="838610"/>
      </dsp:txXfrm>
    </dsp:sp>
    <dsp:sp modelId="{6A4AB787-39EF-4CD7-9452-82E088738F53}">
      <dsp:nvSpPr>
        <dsp:cNvPr id="0" name=""/>
        <dsp:cNvSpPr/>
      </dsp:nvSpPr>
      <dsp:spPr>
        <a:xfrm>
          <a:off x="839793" y="79181"/>
          <a:ext cx="3123825" cy="503166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>
              <a:solidFill>
                <a:srgbClr val="424242"/>
              </a:solidFill>
              <a:effectLst/>
              <a:latin typeface="Segoe Sans"/>
            </a:rPr>
            <a:t>Even though the manager did not own the money, he was trusted to take care of it. This is like being trusted with: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600" b="0" i="0" kern="1200">
              <a:solidFill>
                <a:srgbClr val="424242"/>
              </a:solidFill>
              <a:effectLst/>
              <a:latin typeface="Segoe Sans"/>
            </a:rPr>
            <a:t>*</a:t>
          </a:r>
          <a:r>
            <a:rPr lang="en-GB" sz="2600" b="1" i="0" kern="1200">
              <a:solidFill>
                <a:srgbClr val="424242"/>
              </a:solidFill>
              <a:effectLst/>
              <a:latin typeface="Segoe Sans"/>
            </a:rPr>
            <a:t>A group project at school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>
              <a:solidFill>
                <a:srgbClr val="424242"/>
              </a:solidFill>
              <a:effectLst/>
              <a:latin typeface="Segoe Sans"/>
            </a:rPr>
            <a:t>*A sibling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>
              <a:solidFill>
                <a:srgbClr val="424242"/>
              </a:solidFill>
              <a:effectLst/>
              <a:latin typeface="Segoe Sans"/>
            </a:rPr>
            <a:t>*Your own time and choice</a:t>
          </a:r>
        </a:p>
      </dsp:txBody>
      <dsp:txXfrm>
        <a:off x="839793" y="79181"/>
        <a:ext cx="3123825" cy="5031665"/>
      </dsp:txXfrm>
    </dsp:sp>
    <dsp:sp modelId="{7A7408C1-1740-4409-9A61-1D0376ACECF0}">
      <dsp:nvSpPr>
        <dsp:cNvPr id="0" name=""/>
        <dsp:cNvSpPr/>
      </dsp:nvSpPr>
      <dsp:spPr>
        <a:xfrm>
          <a:off x="4340994" y="79181"/>
          <a:ext cx="3861048" cy="5031665"/>
        </a:xfrm>
        <a:prstGeom prst="roundRect">
          <a:avLst>
            <a:gd name="adj" fmla="val 5000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>
              <a:solidFill>
                <a:srgbClr val="424242"/>
              </a:solidFill>
              <a:effectLst/>
              <a:latin typeface="Segoe Sans"/>
            </a:rPr>
            <a:t>2. Choices Have Consequences</a:t>
          </a:r>
          <a:endParaRPr lang="en-GB" sz="2200" kern="1200"/>
        </a:p>
      </dsp:txBody>
      <dsp:txXfrm rot="16200000">
        <a:off x="2664116" y="1756059"/>
        <a:ext cx="4125965" cy="772209"/>
      </dsp:txXfrm>
    </dsp:sp>
    <dsp:sp modelId="{1FFCD0DA-0EAE-4A7E-AACE-1796EBE7220C}">
      <dsp:nvSpPr>
        <dsp:cNvPr id="0" name=""/>
        <dsp:cNvSpPr/>
      </dsp:nvSpPr>
      <dsp:spPr>
        <a:xfrm rot="5400000">
          <a:off x="3992223" y="4078285"/>
          <a:ext cx="739471" cy="62895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76B04-062B-4EAD-962D-DF7791091703}">
      <dsp:nvSpPr>
        <dsp:cNvPr id="0" name=""/>
        <dsp:cNvSpPr/>
      </dsp:nvSpPr>
      <dsp:spPr>
        <a:xfrm>
          <a:off x="5137274" y="79181"/>
          <a:ext cx="2876480" cy="503166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>
              <a:solidFill>
                <a:srgbClr val="424242"/>
              </a:solidFill>
              <a:effectLst/>
              <a:latin typeface="Segoe Sans"/>
            </a:rPr>
            <a:t>The manager’s poor choices caught up with him. He had to face the consequences and think fast about what to do next.</a:t>
          </a:r>
          <a:endParaRPr lang="en-GB" sz="2400" kern="1200"/>
        </a:p>
      </dsp:txBody>
      <dsp:txXfrm>
        <a:off x="5137274" y="79181"/>
        <a:ext cx="2876480" cy="5031665"/>
      </dsp:txXfrm>
    </dsp:sp>
    <dsp:sp modelId="{6558CBFE-E8B5-41C7-B64B-FB5C7D9D192D}">
      <dsp:nvSpPr>
        <dsp:cNvPr id="0" name=""/>
        <dsp:cNvSpPr/>
      </dsp:nvSpPr>
      <dsp:spPr>
        <a:xfrm>
          <a:off x="8348799" y="79181"/>
          <a:ext cx="3069399" cy="5260304"/>
        </a:xfrm>
        <a:prstGeom prst="roundRect">
          <a:avLst>
            <a:gd name="adj" fmla="val 5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>
              <a:solidFill>
                <a:schemeClr val="tx1"/>
              </a:solidFill>
              <a:effectLst/>
              <a:latin typeface="Segoe Sans"/>
            </a:rPr>
            <a:t>3. Wisdom Isn’t Always Obvious</a:t>
          </a:r>
          <a:endParaRPr lang="en-GB" sz="2200" kern="1200">
            <a:solidFill>
              <a:schemeClr val="tx1"/>
            </a:solidFill>
          </a:endParaRPr>
        </a:p>
      </dsp:txBody>
      <dsp:txXfrm rot="16200000">
        <a:off x="6499014" y="1928966"/>
        <a:ext cx="4313449" cy="613879"/>
      </dsp:txXfrm>
    </dsp:sp>
    <dsp:sp modelId="{06415F08-0532-45EF-AE32-AE8944B4A28D}">
      <dsp:nvSpPr>
        <dsp:cNvPr id="0" name=""/>
        <dsp:cNvSpPr/>
      </dsp:nvSpPr>
      <dsp:spPr>
        <a:xfrm rot="5400000">
          <a:off x="7979820" y="4209674"/>
          <a:ext cx="739471" cy="62895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59B5B-42F8-4F3F-A125-6382F7BAC81B}">
      <dsp:nvSpPr>
        <dsp:cNvPr id="0" name=""/>
        <dsp:cNvSpPr/>
      </dsp:nvSpPr>
      <dsp:spPr>
        <a:xfrm>
          <a:off x="9044144" y="79181"/>
          <a:ext cx="2286702" cy="526030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>
              <a:solidFill>
                <a:srgbClr val="424242"/>
              </a:solidFill>
              <a:effectLst/>
              <a:latin typeface="Segoe Sans"/>
            </a:rPr>
            <a:t>Later in the parable, Jesus praises the manager—not for being dishonest, but for being </a:t>
          </a:r>
          <a:r>
            <a:rPr lang="en-GB" sz="2000" b="1" i="0" kern="1200">
              <a:solidFill>
                <a:srgbClr val="424242"/>
              </a:solidFill>
              <a:effectLst/>
              <a:latin typeface="Segoe Sans"/>
            </a:rPr>
            <a:t>clever and thinking ahead</a:t>
          </a:r>
          <a:r>
            <a:rPr lang="en-GB" sz="2000" b="0" i="0" kern="1200">
              <a:solidFill>
                <a:srgbClr val="424242"/>
              </a:solidFill>
              <a:effectLst/>
              <a:latin typeface="Segoe Sans"/>
            </a:rPr>
            <a:t>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>
              <a:solidFill>
                <a:srgbClr val="424242"/>
              </a:solidFill>
              <a:effectLst/>
              <a:latin typeface="Segoe Sans"/>
            </a:rPr>
            <a:t>Jesus wants us to be </a:t>
          </a:r>
          <a:r>
            <a:rPr lang="en-GB" sz="2000" b="1" i="0" kern="1200">
              <a:solidFill>
                <a:srgbClr val="424242"/>
              </a:solidFill>
              <a:effectLst/>
              <a:latin typeface="Segoe Sans"/>
            </a:rPr>
            <a:t>wise and thoughtful</a:t>
          </a:r>
          <a:r>
            <a:rPr lang="en-GB" sz="2000" b="0" i="0" kern="1200">
              <a:solidFill>
                <a:srgbClr val="424242"/>
              </a:solidFill>
              <a:effectLst/>
              <a:latin typeface="Segoe Sans"/>
            </a:rPr>
            <a:t> in how we live, especially </a:t>
          </a:r>
          <a:r>
            <a:rPr lang="en-GB" sz="2000" b="1" i="0" kern="1200">
              <a:solidFill>
                <a:srgbClr val="424242"/>
              </a:solidFill>
              <a:effectLst/>
              <a:latin typeface="Segoe Sans"/>
            </a:rPr>
            <a:t>with things like money, time, and relationships</a:t>
          </a:r>
          <a:r>
            <a:rPr lang="en-GB" sz="2000" b="0" i="0" kern="1200">
              <a:solidFill>
                <a:srgbClr val="424242"/>
              </a:solidFill>
              <a:effectLst/>
              <a:latin typeface="Segoe Sans"/>
            </a:rPr>
            <a:t>.</a:t>
          </a:r>
          <a:endParaRPr lang="en-GB" sz="2000" kern="1200"/>
        </a:p>
      </dsp:txBody>
      <dsp:txXfrm>
        <a:off x="9044144" y="79181"/>
        <a:ext cx="2286702" cy="5260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CD313-E346-4E1B-A96E-0A6EBC989449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2238-B88C-4F01-A278-66015189FB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https://youtu.be/b_RjndG0IX8?t=6</a:t>
            </a:r>
          </a:p>
          <a:p>
            <a:r>
              <a:rPr lang="en-GB"/>
              <a:t>DO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A2238-B88C-4F01-A278-66015189FB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72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A2238-B88C-4F01-A278-66015189FB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7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A2238-B88C-4F01-A278-66015189FB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15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unday word: God's declared blessing is guaranteed - The Standard">
            <a:extLst>
              <a:ext uri="{FF2B5EF4-FFF2-40B4-BE49-F238E27FC236}">
                <a16:creationId xmlns:a16="http://schemas.microsoft.com/office/drawing/2014/main" id="{A33E8191-0EB3-B471-A234-7A5A3E40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3466" r="364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550" y="5193430"/>
            <a:ext cx="9486900" cy="1249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Possessions</a:t>
            </a:r>
          </a:p>
        </p:txBody>
      </p:sp>
      <p:pic>
        <p:nvPicPr>
          <p:cNvPr id="7" name="Picture 6" descr="A person lying on a chair with his feet on the globe&#10;&#10;AI-generated content may be incorrect.">
            <a:extLst>
              <a:ext uri="{FF2B5EF4-FFF2-40B4-BE49-F238E27FC236}">
                <a16:creationId xmlns:a16="http://schemas.microsoft.com/office/drawing/2014/main" id="{9DFA0419-EE93-11B2-A771-9794A113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b="1619"/>
          <a:stretch/>
        </p:blipFill>
        <p:spPr>
          <a:xfrm>
            <a:off x="1181100" y="72646"/>
            <a:ext cx="9363075" cy="5280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1A5ED2-26F9-A96E-3AC1-9CA87CACF98B}"/>
              </a:ext>
            </a:extLst>
          </p:cNvPr>
          <p:cNvSpPr txBox="1"/>
          <p:nvPr/>
        </p:nvSpPr>
        <p:spPr>
          <a:xfrm>
            <a:off x="159919" y="6087159"/>
            <a:ext cx="1187216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There was a rich man who had a manager, and charges were brought to him that this man was wasting his possessions.” (Luke 16:1)</a:t>
            </a:r>
            <a:endParaRPr lang="en-GB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257FD-9ED2-5EB3-1E5B-67F96572668E}"/>
              </a:ext>
            </a:extLst>
          </p:cNvPr>
          <p:cNvSpPr txBox="1"/>
          <p:nvPr/>
        </p:nvSpPr>
        <p:spPr>
          <a:xfrm>
            <a:off x="9815513" y="132803"/>
            <a:ext cx="243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Thoughts and Prayers</a:t>
            </a:r>
          </a:p>
          <a:p>
            <a:r>
              <a:rPr lang="en-US" sz="1800">
                <a:solidFill>
                  <a:srgbClr val="FFFFFF"/>
                </a:solidFill>
              </a:rPr>
              <a:t>22</a:t>
            </a:r>
            <a:r>
              <a:rPr lang="en-US" sz="1800" baseline="30000">
                <a:solidFill>
                  <a:srgbClr val="FFFFFF"/>
                </a:solidFill>
              </a:rPr>
              <a:t>nd</a:t>
            </a:r>
            <a:r>
              <a:rPr lang="en-US" sz="1800">
                <a:solidFill>
                  <a:srgbClr val="FFFFFF"/>
                </a:solidFill>
              </a:rPr>
              <a:t> –  26</a:t>
            </a:r>
            <a:r>
              <a:rPr lang="en-US" sz="1800" baseline="30000">
                <a:solidFill>
                  <a:srgbClr val="FFFFFF"/>
                </a:solidFill>
              </a:rPr>
              <a:t>th</a:t>
            </a:r>
            <a:r>
              <a:rPr lang="en-US" sz="1800">
                <a:solidFill>
                  <a:srgbClr val="FFFFFF"/>
                </a:solidFill>
              </a:rPr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sthetic liquid watercolor and ink">
            <a:extLst>
              <a:ext uri="{FF2B5EF4-FFF2-40B4-BE49-F238E27FC236}">
                <a16:creationId xmlns:a16="http://schemas.microsoft.com/office/drawing/2014/main" id="{6742DEA9-90EF-4F45-779D-3CCA38A33A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5226" r="32618"/>
          <a:stretch>
            <a:fillRect/>
          </a:stretch>
        </p:blipFill>
        <p:spPr>
          <a:xfrm>
            <a:off x="-3" y="0"/>
            <a:ext cx="7585025" cy="6857990"/>
          </a:xfrm>
          <a:prstGeom prst="rect">
            <a:avLst/>
          </a:prstGeom>
        </p:spPr>
      </p:pic>
      <p:pic>
        <p:nvPicPr>
          <p:cNvPr id="2" name="Picture 2" descr="Praying Hands Stock Photos, Images and Backgrounds for Free Download">
            <a:extLst>
              <a:ext uri="{FF2B5EF4-FFF2-40B4-BE49-F238E27FC236}">
                <a16:creationId xmlns:a16="http://schemas.microsoft.com/office/drawing/2014/main" id="{04339F36-555D-80E0-E0D3-C200C5B8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20321" b="-1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A004B2-1F99-D636-820C-FC21389DFCDC}"/>
              </a:ext>
            </a:extLst>
          </p:cNvPr>
          <p:cNvSpPr txBox="1"/>
          <p:nvPr/>
        </p:nvSpPr>
        <p:spPr>
          <a:xfrm>
            <a:off x="8724274" y="407445"/>
            <a:ext cx="2953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3600">
                <a:latin typeface="Modern Love"/>
                <a:ea typeface="+mn-lt"/>
                <a:cs typeface="+mn-lt"/>
              </a:rPr>
              <a:t>Let us pray </a:t>
            </a:r>
            <a:endParaRPr lang="en-US" sz="4000">
              <a:latin typeface="Modern Lov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38037-DD6D-431C-2BF4-3F93261C4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7" y="-359765"/>
            <a:ext cx="6416605" cy="61609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endParaRPr lang="en-US" sz="2400">
              <a:latin typeface="Modern Love"/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4000" b="1">
                <a:latin typeface="Modern Love Grunge" panose="04070805081005020601"/>
                <a:ea typeface="+mn-lt"/>
                <a:cs typeface="+mn-lt"/>
              </a:rPr>
              <a:t>Dear God,</a:t>
            </a:r>
            <a:r>
              <a:rPr lang="en-US" sz="3600" b="1">
                <a:latin typeface="Modern Love Grunge" panose="04070805081005020601"/>
                <a:ea typeface="+mn-lt"/>
                <a:cs typeface="+mn-lt"/>
              </a:rPr>
              <a:t> 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altLang="en-US">
                <a:latin typeface="Comic Sans MS" panose="030F0702030302020204" pitchFamily="66" charset="0"/>
              </a:rPr>
              <a:t>You have trusted us with so much—our time, our talents, and the people in our lives.</a:t>
            </a:r>
          </a:p>
          <a:p>
            <a:pPr marL="0" indent="0">
              <a:spcBef>
                <a:spcPts val="500"/>
              </a:spcBef>
              <a:buNone/>
            </a:pP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Help us to be faithful stewards of all You have given us.</a:t>
            </a:r>
          </a:p>
          <a:p>
            <a:pPr marL="0" indent="0">
              <a:spcBef>
                <a:spcPts val="500"/>
              </a:spcBef>
              <a:buNone/>
            </a:pP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Teach us to make wise choices, even when it’s hard.</a:t>
            </a:r>
          </a:p>
          <a:p>
            <a:pPr marL="0" indent="0">
              <a:spcBef>
                <a:spcPts val="500"/>
              </a:spcBef>
              <a:buNone/>
            </a:pP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When we make mistakes, give us the  courage to face them and the wisdom to grow from them, in Jesus’ name. </a:t>
            </a:r>
          </a:p>
          <a:p>
            <a:pPr marL="0" indent="0">
              <a:spcBef>
                <a:spcPts val="500"/>
              </a:spcBef>
              <a:buNone/>
            </a:pPr>
            <a:endParaRPr lang="en-US" altLang="en-US">
              <a:latin typeface="Comic Sans MS" panose="030F0702030302020204" pitchFamily="66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4400" b="1">
                <a:latin typeface="Modern Love Grunge" panose="04070805081005020601"/>
                <a:ea typeface="+mn-lt"/>
                <a:cs typeface="+mn-lt"/>
              </a:rPr>
              <a:t>Amen</a:t>
            </a:r>
            <a:endParaRPr lang="en-US" sz="4800" b="1">
              <a:latin typeface="Modern Love Grunge" panose="04070805081005020601"/>
              <a:cs typeface="Calibri"/>
            </a:endParaRPr>
          </a:p>
          <a:p>
            <a:pPr marL="0" indent="0">
              <a:buNone/>
            </a:pPr>
            <a:endParaRPr lang="en-US" b="1">
              <a:cs typeface="Calibri"/>
            </a:endParaRPr>
          </a:p>
          <a:p>
            <a:pPr marL="0" indent="0">
              <a:buNone/>
            </a:pPr>
            <a:endParaRPr lang="en-US" b="1">
              <a:cs typeface="Calibri"/>
            </a:endParaRPr>
          </a:p>
          <a:p>
            <a:pPr marL="0" indent="0">
              <a:buNone/>
            </a:pP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55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smoke background">
            <a:extLst>
              <a:ext uri="{FF2B5EF4-FFF2-40B4-BE49-F238E27FC236}">
                <a16:creationId xmlns:a16="http://schemas.microsoft.com/office/drawing/2014/main" id="{65140267-F1D5-0BF1-191A-0692E538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54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01273" y="3801457"/>
            <a:ext cx="6712417" cy="2185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Mass at 8:20am on Friday Morning in the Chapel.</a:t>
            </a:r>
            <a:endParaRPr lang="en-US" sz="48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4800">
                <a:latin typeface="Comic Sans MS" panose="030F0702030302020204" pitchFamily="66" charset="0"/>
              </a:rPr>
              <a:t>Everyone is welcome.</a:t>
            </a:r>
          </a:p>
          <a:p>
            <a:pPr algn="ctr">
              <a:spcAft>
                <a:spcPts val="600"/>
              </a:spcAft>
              <a:defRPr/>
            </a:pPr>
            <a:endParaRPr lang="en-US" sz="4800"/>
          </a:p>
          <a:p>
            <a:pPr algn="ctr">
              <a:spcAft>
                <a:spcPts val="600"/>
              </a:spcAft>
              <a:defRPr/>
            </a:pPr>
            <a:r>
              <a:rPr lang="en-US" sz="4800"/>
              <a:t>This week Friday Mass will be led by </a:t>
            </a:r>
            <a:r>
              <a:rPr lang="en-US" sz="4800" b="1">
                <a:solidFill>
                  <a:schemeClr val="accent1"/>
                </a:solidFill>
              </a:rPr>
              <a:t>8T</a:t>
            </a:r>
            <a:r>
              <a:rPr lang="en-US" sz="480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D35E6-A0E6-29EC-DA85-2645E70D0B49}"/>
              </a:ext>
            </a:extLst>
          </p:cNvPr>
          <p:cNvGrpSpPr/>
          <p:nvPr/>
        </p:nvGrpSpPr>
        <p:grpSpPr>
          <a:xfrm>
            <a:off x="223024" y="1119482"/>
            <a:ext cx="5178249" cy="4867842"/>
            <a:chOff x="279143" y="299508"/>
            <a:chExt cx="5221625" cy="3010397"/>
          </a:xfrm>
        </p:grpSpPr>
        <p:pic>
          <p:nvPicPr>
            <p:cNvPr id="5" name="Picture 4" descr="A table with a white cloth and a colorful stained glass window&#10;&#10;AI-generated content may be incorrect.">
              <a:extLst>
                <a:ext uri="{FF2B5EF4-FFF2-40B4-BE49-F238E27FC236}">
                  <a16:creationId xmlns:a16="http://schemas.microsoft.com/office/drawing/2014/main" id="{E2033AB8-DCB3-C3B7-C425-9B549BD4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" r="1915" b="2"/>
            <a:stretch>
              <a:fillRect/>
            </a:stretch>
          </p:blipFill>
          <p:spPr>
            <a:xfrm>
              <a:off x="279143" y="299508"/>
              <a:ext cx="5221625" cy="3010397"/>
            </a:xfrm>
            <a:prstGeom prst="ellipse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E31F8F-E5F9-FAF8-A161-F93ECDA9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8" t="65865" r="41324" b="13629"/>
            <a:stretch/>
          </p:blipFill>
          <p:spPr>
            <a:xfrm>
              <a:off x="2483584" y="2787229"/>
              <a:ext cx="682324" cy="471489"/>
            </a:xfrm>
            <a:prstGeom prst="rect">
              <a:avLst/>
            </a:prstGeom>
            <a:solidFill>
              <a:srgbClr val="7030A0"/>
            </a:solidFill>
          </p:spPr>
        </p:pic>
      </p:grpSp>
    </p:spTree>
    <p:extLst>
      <p:ext uri="{BB962C8B-B14F-4D97-AF65-F5344CB8AC3E}">
        <p14:creationId xmlns:p14="http://schemas.microsoft.com/office/powerpoint/2010/main" val="42646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29865-3846-CAFA-137F-D6F53D747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day word: God's declared blessing is guaranteed - The Standard">
            <a:extLst>
              <a:ext uri="{FF2B5EF4-FFF2-40B4-BE49-F238E27FC236}">
                <a16:creationId xmlns:a16="http://schemas.microsoft.com/office/drawing/2014/main" id="{4CBD4FF9-611F-598C-5260-8629C5D574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3466" r="364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7" name="Picture 6" descr="A person lying on a chair with his feet on the globe&#10;&#10;AI-generated content may be incorrect.">
            <a:extLst>
              <a:ext uri="{FF2B5EF4-FFF2-40B4-BE49-F238E27FC236}">
                <a16:creationId xmlns:a16="http://schemas.microsoft.com/office/drawing/2014/main" id="{37909E9B-F017-9A6A-7640-FD90BD522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b="1619"/>
          <a:stretch/>
        </p:blipFill>
        <p:spPr>
          <a:xfrm>
            <a:off x="1228394" y="1"/>
            <a:ext cx="9323264" cy="525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4B1EF-4DB0-B3A7-9C91-E09F2E49EE1F}"/>
              </a:ext>
            </a:extLst>
          </p:cNvPr>
          <p:cNvSpPr txBox="1"/>
          <p:nvPr/>
        </p:nvSpPr>
        <p:spPr>
          <a:xfrm>
            <a:off x="1028701" y="6027002"/>
            <a:ext cx="1106805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There was a rich man who had a manager, and charges were brought to him that this man was wasting his possessions.” (Luke 16:1)</a:t>
            </a:r>
            <a:endParaRPr lang="en-GB" sz="240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F0491B3-8B8D-9F46-4FC9-F7FA76C20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92F77C-EBED-837A-0AC4-90778BAA49A9}"/>
              </a:ext>
            </a:extLst>
          </p:cNvPr>
          <p:cNvSpPr txBox="1">
            <a:spLocks/>
          </p:cNvSpPr>
          <p:nvPr/>
        </p:nvSpPr>
        <p:spPr>
          <a:xfrm>
            <a:off x="1228393" y="5040317"/>
            <a:ext cx="9486900" cy="1249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Possessions</a:t>
            </a:r>
          </a:p>
        </p:txBody>
      </p:sp>
    </p:spTree>
    <p:extLst>
      <p:ext uri="{BB962C8B-B14F-4D97-AF65-F5344CB8AC3E}">
        <p14:creationId xmlns:p14="http://schemas.microsoft.com/office/powerpoint/2010/main" val="296339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52C74-D7D8-78C9-C774-11C72A6D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261" y="5687253"/>
            <a:ext cx="6183177" cy="10124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call to use what you have(gift and talents) – our possessions wisely!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352D14-FD00-B33E-9E4E-A029437CAAC4}"/>
              </a:ext>
            </a:extLst>
          </p:cNvPr>
          <p:cNvSpPr txBox="1"/>
          <p:nvPr/>
        </p:nvSpPr>
        <p:spPr>
          <a:xfrm>
            <a:off x="6539144" y="142331"/>
            <a:ext cx="5317107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Draw or list </a:t>
            </a:r>
            <a:r>
              <a:rPr lang="en-GB" sz="2800">
                <a:solidFill>
                  <a:schemeClr val="bg1"/>
                </a:solidFill>
              </a:rPr>
              <a:t>your most valued possessions on a 'treasure map', including material and non-material items.</a:t>
            </a:r>
            <a:endParaRPr lang="en-US" sz="32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CA90C-B45C-6BB9-BC4C-F791AC601D67}"/>
              </a:ext>
            </a:extLst>
          </p:cNvPr>
          <p:cNvSpPr txBox="1"/>
          <p:nvPr/>
        </p:nvSpPr>
        <p:spPr>
          <a:xfrm>
            <a:off x="6917205" y="2048768"/>
            <a:ext cx="52747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Share </a:t>
            </a:r>
            <a:r>
              <a:rPr lang="en-GB" sz="3200">
                <a:solidFill>
                  <a:schemeClr val="bg1"/>
                </a:solidFill>
              </a:rPr>
              <a:t>one item (with the person next to you) and tell them why it matters to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69CD1-493E-DA91-A8FE-49BE41A6FD71}"/>
              </a:ext>
            </a:extLst>
          </p:cNvPr>
          <p:cNvSpPr txBox="1"/>
          <p:nvPr/>
        </p:nvSpPr>
        <p:spPr>
          <a:xfrm>
            <a:off x="7075923" y="4068536"/>
            <a:ext cx="50911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Reflect</a:t>
            </a:r>
            <a:r>
              <a:rPr lang="en-GB" sz="3200"/>
              <a:t> </a:t>
            </a:r>
            <a:r>
              <a:rPr lang="en-GB" sz="2800">
                <a:solidFill>
                  <a:schemeClr val="bg1"/>
                </a:solidFill>
              </a:rPr>
              <a:t>on which of these treasures/possession can not be bought?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1915" y="5811268"/>
            <a:ext cx="4077016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/>
              <a:t>“What would you keep if you could only have 5 things for the rest of your life?”</a:t>
            </a:r>
          </a:p>
        </p:txBody>
      </p:sp>
    </p:spTree>
    <p:extLst>
      <p:ext uri="{BB962C8B-B14F-4D97-AF65-F5344CB8AC3E}">
        <p14:creationId xmlns:p14="http://schemas.microsoft.com/office/powerpoint/2010/main" val="280373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sthetic liquid watercolor and ink">
            <a:extLst>
              <a:ext uri="{FF2B5EF4-FFF2-40B4-BE49-F238E27FC236}">
                <a16:creationId xmlns:a16="http://schemas.microsoft.com/office/drawing/2014/main" id="{77D37108-250D-82E6-95AD-71974317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5226" r="32618"/>
          <a:stretch>
            <a:fillRect/>
          </a:stretch>
        </p:blipFill>
        <p:spPr>
          <a:xfrm>
            <a:off x="-3" y="0"/>
            <a:ext cx="7585025" cy="6857990"/>
          </a:xfrm>
          <a:prstGeom prst="rect">
            <a:avLst/>
          </a:prstGeom>
        </p:spPr>
      </p:pic>
      <p:pic>
        <p:nvPicPr>
          <p:cNvPr id="2" name="Picture 2" descr="Premium Photo | Praying hands on sunset background. Black silhouette">
            <a:extLst>
              <a:ext uri="{FF2B5EF4-FFF2-40B4-BE49-F238E27FC236}">
                <a16:creationId xmlns:a16="http://schemas.microsoft.com/office/drawing/2014/main" id="{1B54079D-6C59-36E5-76A0-CFC6F749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0" r="22751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E4DB5-8697-F857-CB0B-0E541EC08196}"/>
              </a:ext>
            </a:extLst>
          </p:cNvPr>
          <p:cNvSpPr txBox="1"/>
          <p:nvPr/>
        </p:nvSpPr>
        <p:spPr>
          <a:xfrm>
            <a:off x="8724274" y="407445"/>
            <a:ext cx="2953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3600">
                <a:solidFill>
                  <a:schemeClr val="bg1"/>
                </a:solidFill>
                <a:latin typeface="Modern Love"/>
                <a:ea typeface="+mn-lt"/>
                <a:cs typeface="+mn-lt"/>
              </a:rPr>
              <a:t>Let us pray </a:t>
            </a:r>
            <a:endParaRPr lang="en-US" sz="4000">
              <a:solidFill>
                <a:schemeClr val="bg1"/>
              </a:solidFill>
              <a:latin typeface="Modern Lov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38037-DD6D-431C-2BF4-3F93261C4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21" y="1253331"/>
            <a:ext cx="583727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We give thanks for all the blessings in our lives. </a:t>
            </a:r>
          </a:p>
          <a:p>
            <a:pPr marL="0" indent="0">
              <a:buNone/>
            </a:pPr>
            <a:r>
              <a:rPr lang="en-GB" sz="3600">
                <a:ea typeface="+mn-lt"/>
                <a:cs typeface="+mn-lt"/>
              </a:rPr>
              <a:t>H</a:t>
            </a:r>
            <a:r>
              <a:rPr lang="en-GB" sz="3600"/>
              <a:t>elp us to see all we have as gifts from You.</a:t>
            </a:r>
          </a:p>
          <a:p>
            <a:pPr marL="0" indent="0">
              <a:buNone/>
            </a:pPr>
            <a:r>
              <a:rPr lang="en-US" altLang="en-US" sz="3600"/>
              <a:t>May we use our gifts not just for ourselves, but to serve others and honor You.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4000">
                <a:latin typeface="Modern Love"/>
                <a:ea typeface="+mn-lt"/>
                <a:cs typeface="+mn-lt"/>
              </a:rPr>
              <a:t>Amen</a:t>
            </a:r>
            <a:endParaRPr lang="en-US" sz="4000">
              <a:latin typeface="Modern Love"/>
              <a:cs typeface="Calibri"/>
            </a:endParaRPr>
          </a:p>
          <a:p>
            <a:pPr marL="0" indent="0">
              <a:buNone/>
            </a:pPr>
            <a:endParaRPr lang="en-US" b="1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7EA8E-23F0-3514-D673-61198589B2F0}"/>
              </a:ext>
            </a:extLst>
          </p:cNvPr>
          <p:cNvSpPr txBox="1"/>
          <p:nvPr/>
        </p:nvSpPr>
        <p:spPr>
          <a:xfrm>
            <a:off x="258725" y="131363"/>
            <a:ext cx="40734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4400">
                <a:latin typeface="Modern Love"/>
                <a:cs typeface="Calibri" panose="020F0502020204030204"/>
              </a:rPr>
              <a:t>Dear God,</a:t>
            </a:r>
          </a:p>
        </p:txBody>
      </p:sp>
    </p:spTree>
    <p:extLst>
      <p:ext uri="{BB962C8B-B14F-4D97-AF65-F5344CB8AC3E}">
        <p14:creationId xmlns:p14="http://schemas.microsoft.com/office/powerpoint/2010/main" val="275854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AA0A9-DFBC-A4F5-4562-D0C090EB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day word: God's declared blessing is guaranteed - The Standard">
            <a:extLst>
              <a:ext uri="{FF2B5EF4-FFF2-40B4-BE49-F238E27FC236}">
                <a16:creationId xmlns:a16="http://schemas.microsoft.com/office/drawing/2014/main" id="{8343694B-AD3F-352D-B94E-FEC8C8B8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3466" r="364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D6A3B6C-F522-993A-D838-8E616CE16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52898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Possessions</a:t>
            </a:r>
          </a:p>
        </p:txBody>
      </p:sp>
      <p:pic>
        <p:nvPicPr>
          <p:cNvPr id="7" name="Picture 6" descr="A person lying on a chair with his feet on the globe&#10;&#10;AI-generated content may be incorrect.">
            <a:extLst>
              <a:ext uri="{FF2B5EF4-FFF2-40B4-BE49-F238E27FC236}">
                <a16:creationId xmlns:a16="http://schemas.microsoft.com/office/drawing/2014/main" id="{E8343FF5-7764-FC40-715E-FE48DEB95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b="1619"/>
          <a:stretch/>
        </p:blipFill>
        <p:spPr>
          <a:xfrm>
            <a:off x="1181100" y="72646"/>
            <a:ext cx="9363075" cy="5280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A8DEF4-0124-7B38-BF74-AADD571C6855}"/>
              </a:ext>
            </a:extLst>
          </p:cNvPr>
          <p:cNvSpPr txBox="1"/>
          <p:nvPr/>
        </p:nvSpPr>
        <p:spPr>
          <a:xfrm>
            <a:off x="-96252" y="6150115"/>
            <a:ext cx="1238450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GB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There was a rich man who had a manager, and charges were brought to him that this man was wasting his possessions.”</a:t>
            </a:r>
          </a:p>
          <a:p>
            <a:pPr algn="ctr"/>
            <a:r>
              <a:rPr lang="en-GB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(Luke 16:1)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83437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D7A974-01C2-132F-2D53-F258A11C2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7" y="3746348"/>
            <a:ext cx="4904845" cy="25942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>
                <a:solidFill>
                  <a:schemeClr val="bg1"/>
                </a:solidFill>
              </a:rPr>
              <a:t>Jesus begins a story about a </a:t>
            </a:r>
            <a:r>
              <a:rPr lang="en-GB" b="1">
                <a:solidFill>
                  <a:schemeClr val="bg1"/>
                </a:solidFill>
              </a:rPr>
              <a:t>manager (or steward)</a:t>
            </a:r>
            <a:r>
              <a:rPr lang="en-GB">
                <a:solidFill>
                  <a:schemeClr val="bg1"/>
                </a:solidFill>
              </a:rPr>
              <a:t> who is in trouble. He’s been </a:t>
            </a:r>
            <a:r>
              <a:rPr lang="en-GB" b="1">
                <a:solidFill>
                  <a:schemeClr val="bg1"/>
                </a:solidFill>
              </a:rPr>
              <a:t>wasting his boss’s money</a:t>
            </a:r>
            <a:r>
              <a:rPr lang="en-GB">
                <a:solidFill>
                  <a:schemeClr val="bg1"/>
                </a:solidFill>
              </a:rPr>
              <a:t>, and now he’s about to be fired.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5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Unjust Steward">
            <a:hlinkClick r:id="" action="ppaction://media"/>
            <a:extLst>
              <a:ext uri="{FF2B5EF4-FFF2-40B4-BE49-F238E27FC236}">
                <a16:creationId xmlns:a16="http://schemas.microsoft.com/office/drawing/2014/main" id="{A3095DE1-97C8-E3C4-34B4-825A161D31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408.513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7131" y="1309031"/>
            <a:ext cx="5029832" cy="2829280"/>
          </a:xfrm>
          <a:prstGeom prst="rect">
            <a:avLst/>
          </a:prstGeom>
        </p:spPr>
      </p:pic>
      <p:pic>
        <p:nvPicPr>
          <p:cNvPr id="5" name="Picture 2" descr="Luke 16 - The Unjust Steward (The Parables of Jesus: Part 13) - YouTube">
            <a:extLst>
              <a:ext uri="{FF2B5EF4-FFF2-40B4-BE49-F238E27FC236}">
                <a16:creationId xmlns:a16="http://schemas.microsoft.com/office/drawing/2014/main" id="{000BA442-AB68-3395-49DF-CFF35D21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9570" r="9931" b="31637"/>
          <a:stretch/>
        </p:blipFill>
        <p:spPr bwMode="auto">
          <a:xfrm>
            <a:off x="0" y="0"/>
            <a:ext cx="4248865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390FE7D-C749-E764-6341-DEE6722A01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47040"/>
            <a:ext cx="5791200" cy="14219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There was a rich man who had a manager, and charges were brought to him that this man was wasting his possessions.”</a:t>
            </a:r>
          </a:p>
          <a:p>
            <a:pPr algn="ctr"/>
            <a:r>
              <a:rPr lang="en-GB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(Luke 16:1)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6149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etwork connection abstract against a white background">
            <a:extLst>
              <a:ext uri="{FF2B5EF4-FFF2-40B4-BE49-F238E27FC236}">
                <a16:creationId xmlns:a16="http://schemas.microsoft.com/office/drawing/2014/main" id="{F03915F0-477D-2515-DF6D-9A8D141B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90AD6D-27D8-7057-ECE5-629578EEE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4938" y="0"/>
            <a:ext cx="3527062" cy="87000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r"/>
            <a:r>
              <a:rPr lang="en-GB" sz="2000" b="1"/>
              <a:t>LUKE 16:1 IN A NUTSHELL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AD85614-6453-F645-B494-E7F388C6F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95300"/>
              </p:ext>
            </p:extLst>
          </p:nvPr>
        </p:nvGraphicFramePr>
        <p:xfrm>
          <a:off x="-376522" y="249923"/>
          <a:ext cx="10804991" cy="660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722E933-CA07-1416-0530-DF32F3BFBA49}"/>
              </a:ext>
            </a:extLst>
          </p:cNvPr>
          <p:cNvSpPr txBox="1"/>
          <p:nvPr/>
        </p:nvSpPr>
        <p:spPr>
          <a:xfrm>
            <a:off x="9281911" y="3553961"/>
            <a:ext cx="2910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/>
              <a:t>This parable sets the stage for a deeper lesson about </a:t>
            </a:r>
            <a:r>
              <a:rPr lang="en-GB" b="1"/>
              <a:t>how we handle responsibility, especially with things that don’t belong to us</a:t>
            </a:r>
            <a:r>
              <a:rPr lang="en-GB"/>
              <a:t>.</a:t>
            </a:r>
            <a:endParaRPr lang="en-GB" b="1" u="sng"/>
          </a:p>
        </p:txBody>
      </p:sp>
    </p:spTree>
    <p:extLst>
      <p:ext uri="{BB962C8B-B14F-4D97-AF65-F5344CB8AC3E}">
        <p14:creationId xmlns:p14="http://schemas.microsoft.com/office/powerpoint/2010/main" val="406629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71B3FE2-BF0F-3257-484C-CAB55C765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974331"/>
              </p:ext>
            </p:extLst>
          </p:nvPr>
        </p:nvGraphicFramePr>
        <p:xfrm>
          <a:off x="407857" y="854716"/>
          <a:ext cx="114193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970DDFF-64DA-725D-2370-33DDDACA4AAA}"/>
              </a:ext>
            </a:extLst>
          </p:cNvPr>
          <p:cNvSpPr/>
          <p:nvPr/>
        </p:nvSpPr>
        <p:spPr>
          <a:xfrm>
            <a:off x="107182" y="0"/>
            <a:ext cx="3223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Takeaway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11471-5676-1159-85B3-244C4F0CD208}"/>
              </a:ext>
            </a:extLst>
          </p:cNvPr>
          <p:cNvSpPr txBox="1"/>
          <p:nvPr/>
        </p:nvSpPr>
        <p:spPr>
          <a:xfrm>
            <a:off x="107182" y="6273383"/>
            <a:ext cx="12084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/>
              <a:t>Question to </a:t>
            </a:r>
            <a:r>
              <a:rPr lang="en-GB" sz="2000" b="1">
                <a:solidFill>
                  <a:schemeClr val="tx2">
                    <a:lumMod val="75000"/>
                    <a:lumOff val="25000"/>
                  </a:schemeClr>
                </a:solidFill>
              </a:rPr>
              <a:t>think </a:t>
            </a:r>
            <a:r>
              <a:rPr lang="en-GB" sz="2000" b="1"/>
              <a:t>on: how do we handle responsibility, especially with things that don’t belong to us?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89537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4A1939-FDE8-4DB0-BE7C-F65D440C5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C54A1939-FDE8-4DB0-BE7C-F65D440C5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C54A1939-FDE8-4DB0-BE7C-F65D440C5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4AB787-39EF-4CD7-9452-82E088738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6A4AB787-39EF-4CD7-9452-82E088738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6A4AB787-39EF-4CD7-9452-82E088738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FCD0DA-0EAE-4A7E-AACE-1796EBE7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1FFCD0DA-0EAE-4A7E-AACE-1796EBE7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1FFCD0DA-0EAE-4A7E-AACE-1796EBE7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7408C1-1740-4409-9A61-1D0376ACE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7A7408C1-1740-4409-9A61-1D0376ACE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7A7408C1-1740-4409-9A61-1D0376ACE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E76B04-062B-4EAD-962D-DF7791091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DDE76B04-062B-4EAD-962D-DF7791091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DDE76B04-062B-4EAD-962D-DF7791091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415F08-0532-45EF-AE32-AE8944B4A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06415F08-0532-45EF-AE32-AE8944B4A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06415F08-0532-45EF-AE32-AE8944B4A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58CBFE-E8B5-41C7-B64B-FB5C7D9D1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6558CBFE-E8B5-41C7-B64B-FB5C7D9D1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6558CBFE-E8B5-41C7-B64B-FB5C7D9D1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559B5B-42F8-4F3F-A125-6382F7BAC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0F559B5B-42F8-4F3F-A125-6382F7BAC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0F559B5B-42F8-4F3F-A125-6382F7BAC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718</Words>
  <Application>Microsoft Office PowerPoint</Application>
  <PresentationFormat>Widescreen</PresentationFormat>
  <Paragraphs>67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Comic Sans MS</vt:lpstr>
      <vt:lpstr>Modern Love</vt:lpstr>
      <vt:lpstr>Modern Love Grunge</vt:lpstr>
      <vt:lpstr>Segoe Sans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A call to use what you have(gift and talents) – our possessions wisely!</vt:lpstr>
      <vt:lpstr>PowerPoint Presentation</vt:lpstr>
      <vt:lpstr>PowerPoint Presentation</vt:lpstr>
      <vt:lpstr>There was a rich man who had a manager, and charges were brought to him that this man was wasting his possessions.”  (Luke 16:1)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Attoh, Elizabeth</dc:creator>
  <cp:lastModifiedBy>Blackburn, Rachael</cp:lastModifiedBy>
  <cp:revision>10</cp:revision>
  <dcterms:created xsi:type="dcterms:W3CDTF">2024-09-27T09:30:23Z</dcterms:created>
  <dcterms:modified xsi:type="dcterms:W3CDTF">2025-09-22T12:33:31Z</dcterms:modified>
</cp:coreProperties>
</file>