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6" r:id="rId2"/>
    <p:sldId id="267" r:id="rId3"/>
    <p:sldId id="268" r:id="rId4"/>
    <p:sldId id="269" r:id="rId5"/>
    <p:sldId id="272" r:id="rId6"/>
    <p:sldId id="273" r:id="rId7"/>
    <p:sldId id="265"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26CC5-A93D-4B11-BA01-53D656412342}"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B837B-1957-47BA-81C0-282757559B4A}" type="slidenum">
              <a:rPr lang="en-GB" smtClean="0"/>
              <a:t>‹#›</a:t>
            </a:fld>
            <a:endParaRPr lang="en-GB"/>
          </a:p>
        </p:txBody>
      </p:sp>
    </p:spTree>
    <p:extLst>
      <p:ext uri="{BB962C8B-B14F-4D97-AF65-F5344CB8AC3E}">
        <p14:creationId xmlns:p14="http://schemas.microsoft.com/office/powerpoint/2010/main" val="41444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824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54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901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348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262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301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prayer say, We will now take a moment to reflect and pray for Pope Francis as we remember some of his inspirational words.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67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B901A-90CC-4881-B971-F80A21449E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384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8B45-D785-0CCB-742E-C6ED043FB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827248-415C-7B74-4344-A20C12C00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CF758D-5A63-2DAD-AAA4-C614DA6F6958}"/>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5" name="Footer Placeholder 4">
            <a:extLst>
              <a:ext uri="{FF2B5EF4-FFF2-40B4-BE49-F238E27FC236}">
                <a16:creationId xmlns:a16="http://schemas.microsoft.com/office/drawing/2014/main" id="{E36252E9-624F-028D-630E-2CA36A9C4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09C35-B1D6-E20C-6C55-C17A977E6BAD}"/>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15179051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1030-C1F3-7BB3-38F3-8A202587E0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2EA165-D6BC-AE3B-E209-F3F4D4FE0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604FB-10F2-E4E0-4F9F-8D3BA5AD4FE0}"/>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5" name="Footer Placeholder 4">
            <a:extLst>
              <a:ext uri="{FF2B5EF4-FFF2-40B4-BE49-F238E27FC236}">
                <a16:creationId xmlns:a16="http://schemas.microsoft.com/office/drawing/2014/main" id="{B7D95002-A65B-80E7-18AF-DB84E156C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6BF9C3-4E44-36DC-D9C8-56D8BA0078E1}"/>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37332518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93475-F86E-9B48-416E-434C80F7A8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D919AF-3771-4CCD-36DA-3CECBF3F6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94569-BFD6-4413-AFB8-297D6AE1AE8E}"/>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5" name="Footer Placeholder 4">
            <a:extLst>
              <a:ext uri="{FF2B5EF4-FFF2-40B4-BE49-F238E27FC236}">
                <a16:creationId xmlns:a16="http://schemas.microsoft.com/office/drawing/2014/main" id="{79A96E25-EA27-B164-0E68-757341B7C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7550CF-5503-9E95-71C3-F4CE8B09172B}"/>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23524386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D405-F483-B9DA-3ADB-A993BA7AC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CA32E5-6E0C-1A49-DF4D-207784B9FC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5132D0-FDE6-507C-60C3-9CF450A51B7B}"/>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5" name="Footer Placeholder 4">
            <a:extLst>
              <a:ext uri="{FF2B5EF4-FFF2-40B4-BE49-F238E27FC236}">
                <a16:creationId xmlns:a16="http://schemas.microsoft.com/office/drawing/2014/main" id="{566DEC03-BEDC-EDA3-3B09-D5C8A7F37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807F17-C5BD-FBBD-E976-B69D46E40133}"/>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24556730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8860-D871-2B3E-11A8-7F63A82628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3882F3-944C-962A-B14C-0DD9B7A6EE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6FB9E-6F16-BA32-13F7-4497CB7DA015}"/>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5" name="Footer Placeholder 4">
            <a:extLst>
              <a:ext uri="{FF2B5EF4-FFF2-40B4-BE49-F238E27FC236}">
                <a16:creationId xmlns:a16="http://schemas.microsoft.com/office/drawing/2014/main" id="{2710F46B-5CEC-4F58-0AE0-E3CE51C6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CFB113-1516-E750-C1B0-B14AC22925EA}"/>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9840941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CB9C-4B82-CEAA-EB5F-ABC018DF00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79D20D-BAA1-3EA4-12A3-8C360335D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25CB1B-C7B4-80E0-BBBC-EAA26991D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FDB96F-F706-803C-11D3-FB14A1A43A5F}"/>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6" name="Footer Placeholder 5">
            <a:extLst>
              <a:ext uri="{FF2B5EF4-FFF2-40B4-BE49-F238E27FC236}">
                <a16:creationId xmlns:a16="http://schemas.microsoft.com/office/drawing/2014/main" id="{30B925AE-4CDF-457F-4D0D-8B2E31D634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E17F95-C3D1-202F-ECB4-6DEBC25F79F7}"/>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25487956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4D05-874C-3105-D281-D9F3B60FDD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058525-CE3F-BCB6-9CC2-7727914AD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9D6A4F-A062-45CA-46C2-7B4F6A1663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31AA95-799D-7434-9E1D-B2BA94BC8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5770F-63BB-AF02-6EB2-B42CE16189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BE87F2-CC20-FF7E-A66F-37BB0954A938}"/>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8" name="Footer Placeholder 7">
            <a:extLst>
              <a:ext uri="{FF2B5EF4-FFF2-40B4-BE49-F238E27FC236}">
                <a16:creationId xmlns:a16="http://schemas.microsoft.com/office/drawing/2014/main" id="{C81BDE7E-09B4-2D36-D7F1-E4CB103765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602FD1-5F04-884A-2236-8BBA3B4B7639}"/>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18646962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385B-476B-4F95-888A-0BC9DD43A4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FDBB1-FDF0-F18F-09AE-4F25C8F64F9C}"/>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4" name="Footer Placeholder 3">
            <a:extLst>
              <a:ext uri="{FF2B5EF4-FFF2-40B4-BE49-F238E27FC236}">
                <a16:creationId xmlns:a16="http://schemas.microsoft.com/office/drawing/2014/main" id="{AE8DAB39-C27B-B50F-C238-F71352D9D3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889668-BB18-40E7-952D-BD965B575D1E}"/>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41362812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70BBD-2217-2E4A-C2F8-5F6E002550DE}"/>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3" name="Footer Placeholder 2">
            <a:extLst>
              <a:ext uri="{FF2B5EF4-FFF2-40B4-BE49-F238E27FC236}">
                <a16:creationId xmlns:a16="http://schemas.microsoft.com/office/drawing/2014/main" id="{175668EC-28A8-C020-BE9C-F28BEC116F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A87AD5-6B88-3BD2-4049-E7013D121BF0}"/>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4796839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2D7D-2CBE-F276-6ECF-E03CDDD7C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D0E9F2-5749-28CC-6901-6DDF30C1C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08A205-5A7D-29B6-AE27-51844EBF0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90A13-71F0-ED7F-477E-EEE3189B6E20}"/>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6" name="Footer Placeholder 5">
            <a:extLst>
              <a:ext uri="{FF2B5EF4-FFF2-40B4-BE49-F238E27FC236}">
                <a16:creationId xmlns:a16="http://schemas.microsoft.com/office/drawing/2014/main" id="{7A9CC649-5BE1-1288-33BA-7B40990D2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F414F-898E-6055-74E8-FC45CEC64FCB}"/>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29604124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B1D9-9299-D23D-F67C-D2AE0FC57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7820E7-09DC-E5A8-242C-50234AC64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7CBCFB-30C6-4981-5712-979480ABE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6783D-F786-433C-4F59-96067B1DC5CA}"/>
              </a:ext>
            </a:extLst>
          </p:cNvPr>
          <p:cNvSpPr>
            <a:spLocks noGrp="1"/>
          </p:cNvSpPr>
          <p:nvPr>
            <p:ph type="dt" sz="half" idx="10"/>
          </p:nvPr>
        </p:nvSpPr>
        <p:spPr/>
        <p:txBody>
          <a:bodyPr/>
          <a:lstStyle/>
          <a:p>
            <a:fld id="{26CB9DD9-8C5D-4D0D-A1C7-3FDFEB63AB78}" type="datetimeFigureOut">
              <a:rPr lang="en-GB" smtClean="0"/>
              <a:t>28/04/2025</a:t>
            </a:fld>
            <a:endParaRPr lang="en-GB"/>
          </a:p>
        </p:txBody>
      </p:sp>
      <p:sp>
        <p:nvSpPr>
          <p:cNvPr id="6" name="Footer Placeholder 5">
            <a:extLst>
              <a:ext uri="{FF2B5EF4-FFF2-40B4-BE49-F238E27FC236}">
                <a16:creationId xmlns:a16="http://schemas.microsoft.com/office/drawing/2014/main" id="{EBCE2CCD-DA07-9DC6-0438-E8534F4DE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D600A-68B8-EF02-3CE7-68226072D034}"/>
              </a:ext>
            </a:extLst>
          </p:cNvPr>
          <p:cNvSpPr>
            <a:spLocks noGrp="1"/>
          </p:cNvSpPr>
          <p:nvPr>
            <p:ph type="sldNum" sz="quarter" idx="12"/>
          </p:nvPr>
        </p:nvSpPr>
        <p:spPr/>
        <p:txBody>
          <a:bodyPr/>
          <a:lstStyle/>
          <a:p>
            <a:fld id="{90BAFFCD-5044-4683-BB7B-B1A8501D3181}" type="slidenum">
              <a:rPr lang="en-GB" smtClean="0"/>
              <a:t>‹#›</a:t>
            </a:fld>
            <a:endParaRPr lang="en-GB"/>
          </a:p>
        </p:txBody>
      </p:sp>
    </p:spTree>
    <p:extLst>
      <p:ext uri="{BB962C8B-B14F-4D97-AF65-F5344CB8AC3E}">
        <p14:creationId xmlns:p14="http://schemas.microsoft.com/office/powerpoint/2010/main" val="26363548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2F311-D36A-DBE7-6082-5C0A62F12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AFE79D-587A-0BF0-B3E2-2B47D79A5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E3802-9A9F-AAD8-611B-B932FED94C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CB9DD9-8C5D-4D0D-A1C7-3FDFEB63AB78}" type="datetimeFigureOut">
              <a:rPr lang="en-GB" smtClean="0"/>
              <a:t>28/04/2025</a:t>
            </a:fld>
            <a:endParaRPr lang="en-GB"/>
          </a:p>
        </p:txBody>
      </p:sp>
      <p:sp>
        <p:nvSpPr>
          <p:cNvPr id="5" name="Footer Placeholder 4">
            <a:extLst>
              <a:ext uri="{FF2B5EF4-FFF2-40B4-BE49-F238E27FC236}">
                <a16:creationId xmlns:a16="http://schemas.microsoft.com/office/drawing/2014/main" id="{F9E48E88-1126-DEF3-7130-A69635B98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41BF7DA-3501-10B7-B87B-577E0936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BAFFCD-5044-4683-BB7B-B1A8501D3181}" type="slidenum">
              <a:rPr lang="en-GB" smtClean="0"/>
              <a:t>‹#›</a:t>
            </a:fld>
            <a:endParaRPr lang="en-GB"/>
          </a:p>
        </p:txBody>
      </p:sp>
    </p:spTree>
    <p:extLst>
      <p:ext uri="{BB962C8B-B14F-4D97-AF65-F5344CB8AC3E}">
        <p14:creationId xmlns:p14="http://schemas.microsoft.com/office/powerpoint/2010/main" val="220795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Pope Francis dies at 88: Voice for the poor who transformed the Catholic  Church | CNN">
            <a:extLst>
              <a:ext uri="{FF2B5EF4-FFF2-40B4-BE49-F238E27FC236}">
                <a16:creationId xmlns:a16="http://schemas.microsoft.com/office/drawing/2014/main" id="{6EB5C5DD-BE5D-00BE-7B12-E67CA2307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426"/>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175" name="Group 7174">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7176" name="Freeform: Shape 7175">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177" name="Group 7176">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178" name="Group 7177">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182" name="Freeform: Shape 7181">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183" name="Freeform: Shape 7182">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179" name="Group 717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7180" name="Freeform: Shape 7179">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181" name="Freeform: Shape 7180">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2" name="TextBox 1">
            <a:extLst>
              <a:ext uri="{FF2B5EF4-FFF2-40B4-BE49-F238E27FC236}">
                <a16:creationId xmlns:a16="http://schemas.microsoft.com/office/drawing/2014/main" id="{E0B6DF28-22D4-A842-0EDA-B9BF7DA4A7EC}"/>
              </a:ext>
            </a:extLst>
          </p:cNvPr>
          <p:cNvSpPr txBox="1"/>
          <p:nvPr/>
        </p:nvSpPr>
        <p:spPr>
          <a:xfrm>
            <a:off x="108880" y="1905506"/>
            <a:ext cx="403528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panose="02040604050505020304" pitchFamily="18" charset="0"/>
                <a:ea typeface="Calibri" panose="020F0502020204030204" pitchFamily="34" charset="0"/>
                <a:cs typeface="Times New Roman" panose="02020603050405020304" pitchFamily="18" charset="0"/>
              </a:rPr>
              <a:t>‘As stewards of God's creation, we are called to make the earth a beautiful garden for the human family. When we destroy our forests, ravage our soil and pollute our seas, we betray that noble calling.’</a:t>
            </a:r>
          </a:p>
        </p:txBody>
      </p:sp>
      <p:pic>
        <p:nvPicPr>
          <p:cNvPr id="3" name="I ARISE TODAY with Lyrics Rita Connolly">
            <a:hlinkClick r:id="" action="ppaction://media"/>
            <a:extLst>
              <a:ext uri="{FF2B5EF4-FFF2-40B4-BE49-F238E27FC236}">
                <a16:creationId xmlns:a16="http://schemas.microsoft.com/office/drawing/2014/main" id="{803DB907-CFCB-A83F-3A65-53318AD21BDD}"/>
              </a:ext>
            </a:extLst>
          </p:cNvPr>
          <p:cNvPicPr>
            <a:picLocks noChangeAspect="1"/>
          </p:cNvPicPr>
          <p:nvPr>
            <a:audioFile r:link="rId1"/>
            <p:extLst>
              <p:ext uri="{DAA4B4D4-6D71-4841-9C94-3DE7FCFB9230}">
                <p14:media xmlns:p14="http://schemas.microsoft.com/office/powerpoint/2010/main" r:embed="rId2">
                  <p14:trim end="61349.3061"/>
                  <p14:fade out="7000"/>
                </p14:media>
              </p:ext>
            </p:extLst>
          </p:nvPr>
        </p:nvPicPr>
        <p:blipFill>
          <a:blip r:embed="rId7"/>
          <a:stretch>
            <a:fillRect/>
          </a:stretch>
        </p:blipFill>
        <p:spPr>
          <a:xfrm>
            <a:off x="1502225" y="5958839"/>
            <a:ext cx="692831" cy="692831"/>
          </a:xfrm>
          <a:prstGeom prst="rect">
            <a:avLst/>
          </a:prstGeom>
        </p:spPr>
      </p:pic>
    </p:spTree>
    <p:extLst>
      <p:ext uri="{BB962C8B-B14F-4D97-AF65-F5344CB8AC3E}">
        <p14:creationId xmlns:p14="http://schemas.microsoft.com/office/powerpoint/2010/main" val="1859091375"/>
      </p:ext>
    </p:extLst>
  </p:cSld>
  <p:clrMapOvr>
    <a:masterClrMapping/>
  </p:clrMapOvr>
  <mc:AlternateContent xmlns:mc="http://schemas.openxmlformats.org/markup-compatibility/2006" xmlns:p14="http://schemas.microsoft.com/office/powerpoint/2010/main">
    <mc:Choice Requires="p14">
      <p:transition spd="slow" p14:dur="1250" advClick="0" advTm="21000">
        <p:fade/>
      </p:transition>
    </mc:Choice>
    <mc:Fallback xmlns="">
      <p:transition spd="slow" advClick="0" advTm="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2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194" name="Picture 2" descr="See some of the most memorable moments from Pope Francis' papacy : NPR">
            <a:extLst>
              <a:ext uri="{FF2B5EF4-FFF2-40B4-BE49-F238E27FC236}">
                <a16:creationId xmlns:a16="http://schemas.microsoft.com/office/drawing/2014/main" id="{9A842A48-2A14-6B52-5778-F285CCF38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2DD897-4B08-1B15-A71F-FDC5CA40D400}"/>
              </a:ext>
            </a:extLst>
          </p:cNvPr>
          <p:cNvSpPr txBox="1"/>
          <p:nvPr/>
        </p:nvSpPr>
        <p:spPr>
          <a:xfrm>
            <a:off x="6096000" y="1018005"/>
            <a:ext cx="6201696"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entury" panose="02040604050505020304" pitchFamily="18" charset="0"/>
                <a:ea typeface="Calibri" panose="020F0502020204030204" pitchFamily="34" charset="0"/>
                <a:cs typeface="Times New Roman" panose="02020603050405020304" pitchFamily="18" charset="0"/>
              </a:rPr>
              <a:t>‘Dear young people, have you thought about the talents that God has given you? Have you thought of how you can put them at the service of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entury" panose="020406040505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entury" panose="02040604050505020304" pitchFamily="18" charset="0"/>
                <a:ea typeface="Calibri" panose="020F0502020204030204" pitchFamily="34" charset="0"/>
                <a:cs typeface="Times New Roman" panose="02020603050405020304" pitchFamily="18" charset="0"/>
              </a:rPr>
              <a:t>Do not bury your talents! Do not be afraid to dream of great things!’</a:t>
            </a:r>
          </a:p>
        </p:txBody>
      </p:sp>
    </p:spTree>
    <p:extLst>
      <p:ext uri="{BB962C8B-B14F-4D97-AF65-F5344CB8AC3E}">
        <p14:creationId xmlns:p14="http://schemas.microsoft.com/office/powerpoint/2010/main" val="197712793"/>
      </p:ext>
    </p:extLst>
  </p:cSld>
  <p:clrMapOvr>
    <a:masterClrMapping/>
  </p:clrMapOvr>
  <mc:AlternateContent xmlns:mc="http://schemas.openxmlformats.org/markup-compatibility/2006" xmlns:p14="http://schemas.microsoft.com/office/powerpoint/2010/main">
    <mc:Choice Requires="p14">
      <p:transition spd="slow" p14:dur="1250" advClick="0" advTm="22000">
        <p:fade/>
      </p:transition>
    </mc:Choice>
    <mc:Fallback xmlns="">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re's A Bit More To That Viral Image Of The Pope With A Child Than You  Realise">
            <a:extLst>
              <a:ext uri="{FF2B5EF4-FFF2-40B4-BE49-F238E27FC236}">
                <a16:creationId xmlns:a16="http://schemas.microsoft.com/office/drawing/2014/main" id="{B725A713-C9BE-ECBB-0007-852587A86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2FF891-F30A-1B8B-8EA0-765E2F921AA0}"/>
              </a:ext>
            </a:extLst>
          </p:cNvPr>
          <p:cNvSpPr txBox="1"/>
          <p:nvPr/>
        </p:nvSpPr>
        <p:spPr>
          <a:xfrm>
            <a:off x="379771" y="1640657"/>
            <a:ext cx="5209868"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Let the risen Jesus enter your life,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welcome him as a friend,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with trust; he is life.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If up till now you have kept him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at a distance, step forward.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He will receive you with open arms.</a:t>
            </a:r>
          </a:p>
        </p:txBody>
      </p:sp>
    </p:spTree>
    <p:extLst>
      <p:ext uri="{BB962C8B-B14F-4D97-AF65-F5344CB8AC3E}">
        <p14:creationId xmlns:p14="http://schemas.microsoft.com/office/powerpoint/2010/main" val="865369184"/>
      </p:ext>
    </p:extLst>
  </p:cSld>
  <p:clrMapOvr>
    <a:masterClrMapping/>
  </p:clrMapOvr>
  <mc:AlternateContent xmlns:mc="http://schemas.openxmlformats.org/markup-compatibility/2006" xmlns:p14="http://schemas.microsoft.com/office/powerpoint/2010/main">
    <mc:Choice Requires="p14">
      <p:transition spd="slow" p14:dur="1250" advClick="0" advTm="21000">
        <p:fade/>
      </p:transition>
    </mc:Choice>
    <mc:Fallback xmlns="">
      <p:transition spd="slow" advClick="0" advTm="2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pe Francis washes the feet of young prisoners in Holy Thursday rite,  telling them: 'Any of us' can fall into sin. | America Magazine">
            <a:extLst>
              <a:ext uri="{FF2B5EF4-FFF2-40B4-BE49-F238E27FC236}">
                <a16:creationId xmlns:a16="http://schemas.microsoft.com/office/drawing/2014/main" id="{6B8202FC-7D2F-77A0-7C86-E71DA188D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285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0FA9A6-EA1F-B7E2-A129-97F57F0C4DF4}"/>
              </a:ext>
            </a:extLst>
          </p:cNvPr>
          <p:cNvSpPr txBox="1"/>
          <p:nvPr/>
        </p:nvSpPr>
        <p:spPr>
          <a:xfrm>
            <a:off x="6828503" y="797510"/>
            <a:ext cx="5451347" cy="526297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If you have been indifferent,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take a risk;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you won’t be disappointed.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If following him seems difficult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don’t be afraid, trust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Be confident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He is close to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He is with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and He will give you the peace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you are looking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and the strength to 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rPr>
              <a:t>as he would have you 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42424"/>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srgbClr val="242424"/>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4015834865"/>
      </p:ext>
    </p:extLst>
  </p:cSld>
  <p:clrMapOvr>
    <a:masterClrMapping/>
  </p:clrMapOvr>
  <mc:AlternateContent xmlns:mc="http://schemas.openxmlformats.org/markup-compatibility/2006" xmlns:p14="http://schemas.microsoft.com/office/powerpoint/2010/main">
    <mc:Choice Requires="p14">
      <p:transition spd="slow" p14:dur="1250" advClick="0" advTm="26000">
        <p:fade/>
      </p:transition>
    </mc:Choice>
    <mc:Fallback xmlns="">
      <p:transition spd="slow" advClick="0" advTm="2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6B9D54-523C-146F-A139-5836C0B5DB14}"/>
              </a:ext>
            </a:extLst>
          </p:cNvPr>
          <p:cNvSpPr>
            <a:spLocks noChangeArrowheads="1"/>
          </p:cNvSpPr>
          <p:nvPr/>
        </p:nvSpPr>
        <p:spPr bwMode="auto">
          <a:xfrm>
            <a:off x="6272133" y="747010"/>
            <a:ext cx="5216577" cy="4678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defRPr/>
            </a:pPr>
            <a:br>
              <a:rPr kumimoji="0" lang="en-GB" altLang="en-US" sz="10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br>
            <a:r>
              <a:rPr kumimoji="0" lang="en-GB" altLang="en-US" sz="10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Arial" panose="020B0604020202020204" pitchFamily="34" charset="0"/>
              </a:rPr>
              <a:t>“ Kindness is firm and persevering intention to always will the good of others, even the unfriendly." "We must restore hope to young people, help the old, be open to the future, spread love. Be poor among the poor. We need to include the excluded and preach peace."</a:t>
            </a:r>
            <a:endParaRPr kumimoji="0" lang="en-US" altLang="en-US"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en-GB" altLang="en-US" sz="96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    </a:t>
            </a:r>
            <a:endParaRPr kumimoji="0" lang="en-GB" altLang="en-US" sz="10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endParaRPr>
          </a:p>
        </p:txBody>
      </p:sp>
      <p:pic>
        <p:nvPicPr>
          <p:cNvPr id="14340" name="Picture 4" descr="Pope Francis">
            <a:extLst>
              <a:ext uri="{FF2B5EF4-FFF2-40B4-BE49-F238E27FC236}">
                <a16:creationId xmlns:a16="http://schemas.microsoft.com/office/drawing/2014/main" id="{40B8E6D2-EE88-1595-67EC-4CC569F77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11" y="182671"/>
            <a:ext cx="5216577" cy="662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22096"/>
      </p:ext>
    </p:extLst>
  </p:cSld>
  <p:clrMapOvr>
    <a:masterClrMapping/>
  </p:clrMapOvr>
  <mc:AlternateContent xmlns:mc="http://schemas.openxmlformats.org/markup-compatibility/2006" xmlns:p14="http://schemas.microsoft.com/office/powerpoint/2010/main">
    <mc:Choice Requires="p14">
      <p:transition spd="slow" p14:dur="1250" advClick="0" advTm="26000">
        <p:fade/>
      </p:transition>
    </mc:Choice>
    <mc:Fallback xmlns="">
      <p:transition spd="slow" advClick="0" advTm="2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6D4A5E-BB8B-53ED-1AD0-3B05BBAC4CDB}"/>
            </a:ext>
          </a:extLst>
        </p:cNvPr>
        <p:cNvGrpSpPr/>
        <p:nvPr/>
      </p:nvGrpSpPr>
      <p:grpSpPr>
        <a:xfrm>
          <a:off x="0" y="0"/>
          <a:ext cx="0" cy="0"/>
          <a:chOff x="0" y="0"/>
          <a:chExt cx="0" cy="0"/>
        </a:xfrm>
      </p:grpSpPr>
      <p:pic>
        <p:nvPicPr>
          <p:cNvPr id="3" name="Picture 2" descr="Pope Francis dies at 88: Voice for the poor who transformed the Catholic  Church | CNN">
            <a:extLst>
              <a:ext uri="{FF2B5EF4-FFF2-40B4-BE49-F238E27FC236}">
                <a16:creationId xmlns:a16="http://schemas.microsoft.com/office/drawing/2014/main" id="{3478AB15-61F6-E361-0E5C-565C9E9E2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26"/>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4" name="TextBox 3">
            <a:extLst>
              <a:ext uri="{FF2B5EF4-FFF2-40B4-BE49-F238E27FC236}">
                <a16:creationId xmlns:a16="http://schemas.microsoft.com/office/drawing/2014/main" id="{4F98AACC-ED32-73D8-FC28-74936539AC67}"/>
              </a:ext>
            </a:extLst>
          </p:cNvPr>
          <p:cNvSpPr txBox="1"/>
          <p:nvPr/>
        </p:nvSpPr>
        <p:spPr>
          <a:xfrm>
            <a:off x="108880" y="1905506"/>
            <a:ext cx="403528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panose="02040604050505020304" pitchFamily="18" charset="0"/>
                <a:ea typeface="Calibri" panose="020F0502020204030204" pitchFamily="34" charset="0"/>
                <a:cs typeface="Times New Roman" panose="02020603050405020304" pitchFamily="18" charset="0"/>
              </a:rPr>
              <a:t>‘I believe in God – not in a Catholic God; there is no Catholic God.  There is God and I believe in Jesus Christ, his incarnation. Jesus is my teacher and pastor, but God, the Father, Abba, is the light and Creator. This is my being.’</a:t>
            </a:r>
          </a:p>
        </p:txBody>
      </p:sp>
    </p:spTree>
    <p:extLst>
      <p:ext uri="{BB962C8B-B14F-4D97-AF65-F5344CB8AC3E}">
        <p14:creationId xmlns:p14="http://schemas.microsoft.com/office/powerpoint/2010/main" val="3695624952"/>
      </p:ext>
    </p:extLst>
  </p:cSld>
  <p:clrMapOvr>
    <a:masterClrMapping/>
  </p:clrMapOvr>
  <mc:AlternateContent xmlns:mc="http://schemas.openxmlformats.org/markup-compatibility/2006" xmlns:p14="http://schemas.microsoft.com/office/powerpoint/2010/main">
    <mc:Choice Requires="p14">
      <p:transition spd="slow" p14:dur="1250" advClick="0" advTm="26000">
        <p:fade/>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B267-1BC7-3CB4-30D9-DAC4032EC7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D198C0-681D-6E08-3B97-5BBDC807B0F6}"/>
              </a:ext>
            </a:extLst>
          </p:cNvPr>
          <p:cNvSpPr txBox="1"/>
          <p:nvPr/>
        </p:nvSpPr>
        <p:spPr>
          <a:xfrm>
            <a:off x="6419134" y="117987"/>
            <a:ext cx="5292777" cy="6740013"/>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Loving God,</a:t>
            </a:r>
          </a:p>
          <a:p>
            <a:pPr marL="0" marR="0" lvl="0" indent="0" algn="ctr" defTabSz="914400" rtl="0" eaLnBrk="1" fontAlgn="auto" latinLnBrk="0" hangingPunct="1">
              <a:lnSpc>
                <a:spcPct val="90000"/>
              </a:lnSpc>
              <a:spcBef>
                <a:spcPts val="0"/>
              </a:spcBef>
              <a:spcAft>
                <a:spcPts val="600"/>
              </a:spcAft>
              <a:buClrTx/>
              <a:buSzTx/>
              <a:buFontTx/>
              <a:buNone/>
              <a:tabLst/>
              <a:defRPr/>
            </a:pPr>
            <a:endParaRPr lang="en-GB" sz="2400" b="1" dirty="0">
              <a:solidFill>
                <a:prstClr val="black"/>
              </a:solidFill>
              <a:latin typeface="Century" panose="02040604050505020304" pitchFamily="18"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We give you thanks for your servant, Pope Francis.</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We thank you for his inspirational example and the love he showed to all Your creation.</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pic>
        <p:nvPicPr>
          <p:cNvPr id="6146" name="Picture 2" descr="Pope Francis, a pope for the people, dies at 88">
            <a:extLst>
              <a:ext uri="{FF2B5EF4-FFF2-40B4-BE49-F238E27FC236}">
                <a16:creationId xmlns:a16="http://schemas.microsoft.com/office/drawing/2014/main" id="{96472762-89DD-535C-6D9F-04CFD24F0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70" y="58993"/>
            <a:ext cx="5248275" cy="662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27041"/>
      </p:ext>
    </p:extLst>
  </p:cSld>
  <p:clrMapOvr>
    <a:masterClrMapping/>
  </p:clrMapOvr>
  <mc:AlternateContent xmlns:mc="http://schemas.openxmlformats.org/markup-compatibility/2006">
    <mc:Choice xmlns:p14="http://schemas.microsoft.com/office/powerpoint/2010/main" Requires="p14">
      <p:transition spd="slow" p14:dur="1250" advClick="0" advTm="20000">
        <p:fade/>
      </p:transition>
    </mc:Choice>
    <mc:Fallback>
      <p:transition spd="slow"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3721B7DE-F0F8-18EA-3D69-D7F068FED588}"/>
              </a:ext>
            </a:extLst>
          </p:cNvPr>
          <p:cNvPicPr>
            <a:picLocks noChangeAspect="1"/>
          </p:cNvPicPr>
          <p:nvPr/>
        </p:nvPicPr>
        <p:blipFill>
          <a:blip r:embed="rId3"/>
          <a:srcRect b="15746"/>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4C08694-FE75-B07D-8386-8CBE9E34BE46}"/>
              </a:ext>
            </a:extLst>
          </p:cNvPr>
          <p:cNvSpPr txBox="1"/>
          <p:nvPr/>
        </p:nvSpPr>
        <p:spPr>
          <a:xfrm>
            <a:off x="433345" y="430667"/>
            <a:ext cx="4035286"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Calibri" panose="020F0502020204030204" pitchFamily="34" charset="0"/>
                <a:cs typeface="Times New Roman" panose="02020603050405020304" pitchFamily="18" charset="0"/>
              </a:rPr>
              <a:t>Pope Francis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Calibri" panose="020F0502020204030204" pitchFamily="34" charset="0"/>
                <a:cs typeface="Times New Roman" panose="02020603050405020304" pitchFamily="18" charset="0"/>
              </a:rPr>
              <a:t>1936 - 2025</a:t>
            </a:r>
          </a:p>
        </p:txBody>
      </p:sp>
      <p:sp>
        <p:nvSpPr>
          <p:cNvPr id="4" name="TextBox 3">
            <a:extLst>
              <a:ext uri="{FF2B5EF4-FFF2-40B4-BE49-F238E27FC236}">
                <a16:creationId xmlns:a16="http://schemas.microsoft.com/office/drawing/2014/main" id="{F6083BB1-F444-EEAD-D790-A554A6BF5ECC}"/>
              </a:ext>
            </a:extLst>
          </p:cNvPr>
          <p:cNvSpPr txBox="1"/>
          <p:nvPr/>
        </p:nvSpPr>
        <p:spPr>
          <a:xfrm>
            <a:off x="580829" y="2274838"/>
            <a:ext cx="4035286"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Calibri" panose="020F0502020204030204" pitchFamily="34" charset="0"/>
                <a:cs typeface="Times New Roman" panose="02020603050405020304" pitchFamily="18" charset="0"/>
              </a:rPr>
              <a:t>Eternal rest grant unto him, O Lord,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Calibri" panose="020F0502020204030204" pitchFamily="34" charset="0"/>
                <a:cs typeface="Times New Roman" panose="02020603050405020304" pitchFamily="18" charset="0"/>
              </a:rPr>
              <a:t>and let perpetual light shine upon him.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Calibri" panose="020F0502020204030204" pitchFamily="34" charset="0"/>
                <a:cs typeface="Times New Roman" panose="02020603050405020304" pitchFamily="18" charset="0"/>
              </a:rPr>
              <a:t>May he rest in peace.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panose="02040604050505020304" pitchFamily="18" charset="0"/>
                <a:ea typeface="Calibri" panose="020F0502020204030204" pitchFamily="34" charset="0"/>
                <a:cs typeface="Times New Roman" panose="02020603050405020304" pitchFamily="18" charset="0"/>
              </a:rPr>
              <a:t>Amen.</a:t>
            </a:r>
          </a:p>
        </p:txBody>
      </p:sp>
    </p:spTree>
    <p:extLst>
      <p:ext uri="{BB962C8B-B14F-4D97-AF65-F5344CB8AC3E}">
        <p14:creationId xmlns:p14="http://schemas.microsoft.com/office/powerpoint/2010/main" val="29999217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410</Words>
  <Application>Microsoft Office PowerPoint</Application>
  <PresentationFormat>Widescreen</PresentationFormat>
  <Paragraphs>45</Paragraphs>
  <Slides>8</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Century</vt:lpstr>
      <vt:lpstr>Gill Sans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Blackburn, Rachael</dc:creator>
  <cp:lastModifiedBy>Blackburn, Rachael</cp:lastModifiedBy>
  <cp:revision>1</cp:revision>
  <dcterms:created xsi:type="dcterms:W3CDTF">2025-04-28T09:37:19Z</dcterms:created>
  <dcterms:modified xsi:type="dcterms:W3CDTF">2025-04-28T10:01:44Z</dcterms:modified>
</cp:coreProperties>
</file>