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6/18/conditional-probability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U246</a:t>
            </a:r>
            <a:r>
              <a:rPr lang="en-GB" sz="1400" dirty="0" smtClean="0"/>
              <a:t>, U699, U821 and U806 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this link </a:t>
            </a:r>
            <a:r>
              <a:rPr lang="en-GB" sz="1400" dirty="0"/>
              <a:t>to watch </a:t>
            </a:r>
            <a:r>
              <a:rPr lang="en-GB" sz="1400" dirty="0" smtClean="0"/>
              <a:t>a video on Probability:</a:t>
            </a:r>
          </a:p>
          <a:p>
            <a:r>
              <a:rPr lang="en-GB" sz="1400" dirty="0">
                <a:hlinkClick r:id="rId2"/>
              </a:rPr>
              <a:t>https://corbettmaths.com/2013/06/18/conditional-probability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Finding the probability of combined events where the second is dependent on the first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8" name="Picture 27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3831530"/>
            <a:ext cx="6071193" cy="492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2" y="973109"/>
            <a:ext cx="5934903" cy="281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</TotalTime>
  <Words>58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50</cp:revision>
  <dcterms:created xsi:type="dcterms:W3CDTF">2022-12-15T12:33:58Z</dcterms:created>
  <dcterms:modified xsi:type="dcterms:W3CDTF">2024-06-17T14:51:43Z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