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7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2/08/09/volume-of-cuboids-and-cubes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3/03/29/surface-area-of-a-cuboid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524281"/>
            <a:ext cx="64103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U786 and U929</a:t>
            </a:r>
            <a:r>
              <a:rPr lang="en-GB" sz="1400" dirty="0" smtClean="0"/>
              <a:t> Into </a:t>
            </a:r>
            <a:r>
              <a:rPr lang="en-GB" sz="1400" dirty="0" err="1"/>
              <a:t>Sparx</a:t>
            </a:r>
            <a:r>
              <a:rPr lang="en-GB" sz="1400" dirty="0"/>
              <a:t> Independent Learning and/or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videos on surface area and volume :</a:t>
            </a:r>
          </a:p>
          <a:p>
            <a:r>
              <a:rPr lang="en-GB" sz="1400" dirty="0">
                <a:hlinkClick r:id="rId2"/>
              </a:rPr>
              <a:t>https://corbettmaths.com/2013/03/29/surface-area-of-a-cuboid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https://corbettmaths.com/2012/08/09/volume-of-cuboids-and-cubes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161923" y="325516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410739"/>
            <a:ext cx="6524626" cy="15777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141734"/>
            <a:ext cx="6524626" cy="66279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Finding the volume and surface area of cubes and cuboids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9" name="Picture 28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28" y="4067734"/>
            <a:ext cx="6373114" cy="1467055"/>
          </a:xfrm>
          <a:prstGeom prst="rect">
            <a:avLst/>
          </a:prstGeom>
        </p:spPr>
      </p:pic>
      <p:pic>
        <p:nvPicPr>
          <p:cNvPr id="30" name="Picture 29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88" y="5651172"/>
            <a:ext cx="6211167" cy="313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35" y="960989"/>
            <a:ext cx="2172003" cy="476316"/>
          </a:xfrm>
          <a:prstGeom prst="rect">
            <a:avLst/>
          </a:prstGeom>
        </p:spPr>
      </p:pic>
      <p:pic>
        <p:nvPicPr>
          <p:cNvPr id="22" name="Picture 2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35" y="1590220"/>
            <a:ext cx="3629532" cy="666843"/>
          </a:xfrm>
          <a:prstGeom prst="rect">
            <a:avLst/>
          </a:prstGeom>
        </p:spPr>
      </p:pic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535" y="2409978"/>
            <a:ext cx="6581274" cy="93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http://purl.org/dc/terms/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EFA4B0-591E-4B46-933E-360E871426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0f71ce-64c7-4b17-bb6b-21ebf0c68387"/>
    <ds:schemaRef ds:uri="8c49430d-f190-4cd8-83c3-84bb6a3d29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56</Words>
  <Application>Microsoft Office PowerPoint</Application>
  <PresentationFormat>A4 Paper (210x297 mm)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50</cp:revision>
  <dcterms:created xsi:type="dcterms:W3CDTF">2022-12-15T12:33:58Z</dcterms:created>
  <dcterms:modified xsi:type="dcterms:W3CDTF">2024-06-17T13:29:26Z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