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hyperlink" Target="https://corbettmaths.com/2012/08/09/reading-pictograms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2/08/10/reading-bar-chart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3/05/25/interpreting-pie-chart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 506, U557, U508 and </a:t>
            </a:r>
            <a:r>
              <a:rPr lang="en-GB" sz="1400" dirty="0" smtClean="0"/>
              <a:t>U172 into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</a:t>
            </a:r>
            <a:r>
              <a:rPr lang="en-GB" sz="1400" dirty="0" smtClean="0"/>
              <a:t>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Data representation:</a:t>
            </a:r>
          </a:p>
          <a:p>
            <a:r>
              <a:rPr lang="en-GB" sz="1400" dirty="0">
                <a:hlinkClick r:id="rId2"/>
              </a:rPr>
              <a:t>https://corbettmaths.com/2012/08/10/reading-bar-charts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https://corbettmaths.com/2012/08/09/reading-pictograms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https://corbettmaths.com/2013/05/25/interpreting-pie-charts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Interpreting and Constructing Pie Charts, Composite Bar Charts and Pictograms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891805"/>
            <a:ext cx="4645114" cy="299937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25" y="6967352"/>
            <a:ext cx="4539812" cy="269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293508"/>
            <a:ext cx="3674668" cy="2624763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95" y="4122808"/>
            <a:ext cx="3419952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8c49430d-f190-4cd8-83c3-84bb6a3d29af"/>
    <ds:schemaRef ds:uri="http://schemas.microsoft.com/office/infopath/2007/PartnerControls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524</TotalTime>
  <Words>64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40</cp:revision>
  <dcterms:created xsi:type="dcterms:W3CDTF">2022-12-15T12:33:58Z</dcterms:created>
  <dcterms:modified xsi:type="dcterms:W3CDTF">2024-06-17T12:51:42Z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