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2/08/10/scatter-graphs-correlation/" TargetMode="External"/><Relationship Id="rId2" Type="http://schemas.openxmlformats.org/officeDocument/2006/relationships/hyperlink" Target="https://corbettmaths.com/2012/08/10/scatter-graph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U199, U277 and U128 </a:t>
            </a:r>
            <a:r>
              <a:rPr lang="en-GB" sz="1400" dirty="0"/>
              <a:t>into </a:t>
            </a:r>
            <a:r>
              <a:rPr lang="en-GB" sz="1400" dirty="0" err="1"/>
              <a:t>Sparx</a:t>
            </a:r>
            <a:r>
              <a:rPr lang="en-GB" sz="140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Data representation:</a:t>
            </a:r>
          </a:p>
          <a:p>
            <a:r>
              <a:rPr lang="en-GB" sz="1400" dirty="0">
                <a:hlinkClick r:id="rId2"/>
              </a:rPr>
              <a:t>https://corbettmaths.com/2012/08/10/scatter-graphs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https://corbettmaths.com/2012/08/10/scatter-graphs-correlation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Constructing and Interpreting Scatter Diagrams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3931654"/>
            <a:ext cx="5563376" cy="495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145475"/>
            <a:ext cx="5696745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</TotalTime>
  <Words>51</Words>
  <Application>Microsoft Office PowerPoint</Application>
  <PresentationFormat>A4 Paper (210x297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41</cp:revision>
  <dcterms:created xsi:type="dcterms:W3CDTF">2022-12-15T12:33:58Z</dcterms:created>
  <dcterms:modified xsi:type="dcterms:W3CDTF">2024-06-17T12:51:54Z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