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0" d="100"/>
          <a:sy n="80" d="100"/>
        </p:scale>
        <p:origin x="1710" y="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orbettmaths.com/2013/12/21/circumference-video-60/" TargetMode="External"/><Relationship Id="rId7" Type="http://schemas.openxmlformats.org/officeDocument/2006/relationships/image" Target="../media/image4.tmp"/><Relationship Id="rId2" Type="http://schemas.openxmlformats.org/officeDocument/2006/relationships/hyperlink" Target="https://corbettmaths.com/2013/12/22/area-of-a-circle-video-40-and-59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tmp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524281"/>
            <a:ext cx="641032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Enter code </a:t>
            </a:r>
            <a:r>
              <a:rPr lang="en-GB" sz="1400" dirty="0" smtClean="0"/>
              <a:t>U604, U950, U221 and U373 </a:t>
            </a:r>
            <a:r>
              <a:rPr lang="en-GB" sz="1400" dirty="0" smtClean="0"/>
              <a:t>Into </a:t>
            </a:r>
            <a:r>
              <a:rPr lang="en-GB" sz="1400" dirty="0" err="1"/>
              <a:t>Sparx</a:t>
            </a:r>
            <a:r>
              <a:rPr lang="en-GB" sz="1400" dirty="0"/>
              <a:t> Independent Learning and/or</a:t>
            </a:r>
            <a:endParaRPr lang="en-GB" sz="1400" dirty="0" smtClean="0"/>
          </a:p>
          <a:p>
            <a:endParaRPr lang="en-GB" sz="1400" dirty="0" smtClean="0"/>
          </a:p>
          <a:p>
            <a:r>
              <a:rPr lang="en-GB" sz="1400" dirty="0" smtClean="0"/>
              <a:t>Follow </a:t>
            </a:r>
            <a:r>
              <a:rPr lang="en-GB" sz="1400" dirty="0" smtClean="0"/>
              <a:t>these links </a:t>
            </a:r>
            <a:r>
              <a:rPr lang="en-GB" sz="1400" dirty="0"/>
              <a:t>to watch </a:t>
            </a:r>
            <a:r>
              <a:rPr lang="en-GB" sz="1400" dirty="0" smtClean="0"/>
              <a:t>videos on Circles:</a:t>
            </a:r>
          </a:p>
          <a:p>
            <a:r>
              <a:rPr lang="en-GB" sz="1400" dirty="0">
                <a:hlinkClick r:id="rId2"/>
              </a:rPr>
              <a:t>https://corbettmaths.com/2013/12/22/area-of-a-circle-video-40-and-59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r>
              <a:rPr lang="en-GB" sz="1400" dirty="0">
                <a:hlinkClick r:id="rId3"/>
              </a:rPr>
              <a:t>https://corbettmaths.com/2013/12/21/circumference-video-60</a:t>
            </a:r>
            <a:r>
              <a:rPr lang="en-GB" sz="1400" dirty="0" smtClean="0">
                <a:hlinkClick r:id="rId3"/>
              </a:rPr>
              <a:t>/</a:t>
            </a:r>
            <a:endParaRPr lang="en-GB" sz="1400" dirty="0" smtClean="0"/>
          </a:p>
          <a:p>
            <a:endParaRPr lang="en-GB" sz="1400" dirty="0" smtClean="0"/>
          </a:p>
          <a:p>
            <a:endParaRPr lang="en-GB" sz="1400" dirty="0" smtClean="0"/>
          </a:p>
          <a:p>
            <a:endParaRPr lang="en-GB" sz="1400" dirty="0" smtClean="0"/>
          </a:p>
          <a:p>
            <a:endParaRPr lang="en-GB" sz="1400" dirty="0" smtClean="0"/>
          </a:p>
          <a:p>
            <a:endParaRPr lang="en-GB" sz="1400" dirty="0" smtClean="0"/>
          </a:p>
          <a:p>
            <a:endParaRPr lang="en-GB" sz="1400" dirty="0" smtClean="0"/>
          </a:p>
          <a:p>
            <a:endParaRPr lang="en-GB" sz="1400" dirty="0" smtClean="0"/>
          </a:p>
        </p:txBody>
      </p:sp>
      <p:sp>
        <p:nvSpPr>
          <p:cNvPr id="6" name="Rectangle 5"/>
          <p:cNvSpPr/>
          <p:nvPr/>
        </p:nvSpPr>
        <p:spPr>
          <a:xfrm>
            <a:off x="161923" y="3255160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410739"/>
            <a:ext cx="6524626" cy="157772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141734"/>
            <a:ext cx="6524626" cy="662790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89880" y="422083"/>
            <a:ext cx="48687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Working backwards to find the radius or diameter of a circle given the circumference or area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pic>
        <p:nvPicPr>
          <p:cNvPr id="31" name="Picture 30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288" y="3683622"/>
            <a:ext cx="6153769" cy="3499202"/>
          </a:xfrm>
          <a:prstGeom prst="rect">
            <a:avLst/>
          </a:prstGeom>
        </p:spPr>
      </p:pic>
      <p:pic>
        <p:nvPicPr>
          <p:cNvPr id="1027" name="Picture 1026" descr="Screen Clippi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579" y="7424979"/>
            <a:ext cx="4429743" cy="1419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4037" y="425302"/>
            <a:ext cx="1541721" cy="382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</a:t>
            </a:r>
            <a:endParaRPr lang="en-GB" dirty="0"/>
          </a:p>
        </p:txBody>
      </p:sp>
      <p:pic>
        <p:nvPicPr>
          <p:cNvPr id="24" name="Picture 2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282" y="1218039"/>
            <a:ext cx="2175760" cy="3400525"/>
          </a:xfrm>
          <a:prstGeom prst="rect">
            <a:avLst/>
          </a:prstGeom>
        </p:spPr>
      </p:pic>
      <p:pic>
        <p:nvPicPr>
          <p:cNvPr id="25" name="Picture 24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539" y="4832093"/>
            <a:ext cx="5161650" cy="1297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9" ma:contentTypeDescription="Create a new document." ma:contentTypeScope="" ma:versionID="2818edeb87754b816a04c06b567c9cd5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0f69a71ef8ddfd4589663ba2b2d2b7dc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4342AF-FB97-42D9-AA3C-675762288DFB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8c49430d-f190-4cd8-83c3-84bb6a3d29af"/>
    <ds:schemaRef ds:uri="http://purl.org/dc/terms/"/>
    <ds:schemaRef ds:uri="070f71ce-64c7-4b17-bb6b-21ebf0c68387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7EFA4B0-591E-4B46-933E-360E8714261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70f71ce-64c7-4b17-bb6b-21ebf0c68387"/>
    <ds:schemaRef ds:uri="8c49430d-f190-4cd8-83c3-84bb6a3d29a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728</TotalTime>
  <Words>63</Words>
  <Application>Microsoft Office PowerPoint</Application>
  <PresentationFormat>A4 Paper (210x297 mm)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52</cp:revision>
  <dcterms:created xsi:type="dcterms:W3CDTF">2022-12-15T12:33:58Z</dcterms:created>
  <dcterms:modified xsi:type="dcterms:W3CDTF">2024-06-17T14:49:02Z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