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2/08/09/reading-cumulative-frequency-graphs/" TargetMode="External"/><Relationship Id="rId7" Type="http://schemas.openxmlformats.org/officeDocument/2006/relationships/image" Target="../media/image4.tmp"/><Relationship Id="rId2" Type="http://schemas.openxmlformats.org/officeDocument/2006/relationships/hyperlink" Target="https://corbettmaths.com/2012/08/09/drawing-cumulative-frequency-graph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524281"/>
            <a:ext cx="64103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U182 and U642 </a:t>
            </a:r>
            <a:r>
              <a:rPr lang="en-GB" sz="1400" dirty="0"/>
              <a:t>into </a:t>
            </a:r>
            <a:r>
              <a:rPr lang="en-GB" sz="1400" dirty="0" err="1"/>
              <a:t>Sparx</a:t>
            </a:r>
            <a:r>
              <a:rPr lang="en-GB" sz="1400"/>
              <a:t> Independent Learning and/or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 smtClean="0"/>
              <a:t>Follow these links </a:t>
            </a:r>
            <a:r>
              <a:rPr lang="en-GB" sz="1400" dirty="0"/>
              <a:t>to watch </a:t>
            </a:r>
            <a:r>
              <a:rPr lang="en-GB" sz="1400" dirty="0" smtClean="0"/>
              <a:t>videos </a:t>
            </a:r>
            <a:r>
              <a:rPr lang="en-GB" sz="1400" dirty="0"/>
              <a:t>on </a:t>
            </a:r>
            <a:r>
              <a:rPr lang="en-GB" sz="1400" dirty="0" smtClean="0"/>
              <a:t>Data representation:</a:t>
            </a:r>
          </a:p>
          <a:p>
            <a:r>
              <a:rPr lang="en-GB" sz="1400" dirty="0">
                <a:hlinkClick r:id="rId2"/>
              </a:rPr>
              <a:t>https://corbettmaths.com/2012/08/09/drawing-cumulative-frequency-graphs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https://corbettmaths.com/2012/08/09/reading-cumulative-frequency-graphs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61923" y="325516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410739"/>
            <a:ext cx="6524626" cy="15777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141734"/>
            <a:ext cx="6524626" cy="66279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Interpreting and Constructing Cumulative Frequency Diagrams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49" y="3904333"/>
            <a:ext cx="5218294" cy="3226248"/>
          </a:xfrm>
          <a:prstGeom prst="rect">
            <a:avLst/>
          </a:prstGeom>
        </p:spPr>
      </p:pic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32" y="7197583"/>
            <a:ext cx="5696668" cy="240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03" y="1078671"/>
            <a:ext cx="3492876" cy="2669714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4018982"/>
            <a:ext cx="2152950" cy="2048161"/>
          </a:xfrm>
          <a:prstGeom prst="rect">
            <a:avLst/>
          </a:prstGeom>
        </p:spPr>
      </p:pic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861" y="5779613"/>
            <a:ext cx="3330587" cy="331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07EFA4B0-591E-4B46-933E-360E871426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536</TotalTime>
  <Words>50</Words>
  <Application>Microsoft Office PowerPoint</Application>
  <PresentationFormat>A4 Paper (210x297 mm)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42</cp:revision>
  <dcterms:created xsi:type="dcterms:W3CDTF">2022-12-15T12:33:58Z</dcterms:created>
  <dcterms:modified xsi:type="dcterms:W3CDTF">2024-06-17T12:52:09Z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