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tmp"/><Relationship Id="rId3" Type="http://schemas.openxmlformats.org/officeDocument/2006/relationships/hyperlink" Target="https://corbettmaths.com/2012/08/19/finding-frequencies-from-histograms/" TargetMode="External"/><Relationship Id="rId7" Type="http://schemas.openxmlformats.org/officeDocument/2006/relationships/image" Target="../media/image3.tmp"/><Relationship Id="rId2" Type="http://schemas.openxmlformats.org/officeDocument/2006/relationships/hyperlink" Target="https://corbettmaths.com/2012/08/20/drawing-histogram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hyperlink" Target="https://corbettmaths.com/2012/08/23/reading-histograms-and-a-gcse-question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524281"/>
            <a:ext cx="64103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U185, U814, U983 and U267 </a:t>
            </a:r>
            <a:r>
              <a:rPr lang="en-GB" sz="1400" dirty="0" smtClean="0"/>
              <a:t>into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and/or</a:t>
            </a:r>
            <a:endParaRPr lang="en-GB" sz="1400" dirty="0" smtClean="0"/>
          </a:p>
          <a:p>
            <a:endParaRPr lang="en-GB" sz="1400" dirty="0" smtClean="0"/>
          </a:p>
          <a:p>
            <a:r>
              <a:rPr lang="en-GB" sz="1400" dirty="0" smtClean="0"/>
              <a:t>Follow these links </a:t>
            </a:r>
            <a:r>
              <a:rPr lang="en-GB" sz="1400" dirty="0"/>
              <a:t>to watch </a:t>
            </a:r>
            <a:r>
              <a:rPr lang="en-GB" sz="1400" dirty="0" smtClean="0"/>
              <a:t>videos </a:t>
            </a:r>
            <a:r>
              <a:rPr lang="en-GB" sz="1400" dirty="0"/>
              <a:t>on </a:t>
            </a:r>
            <a:r>
              <a:rPr lang="en-GB" sz="1400" dirty="0" smtClean="0"/>
              <a:t>Data representation:</a:t>
            </a:r>
          </a:p>
          <a:p>
            <a:r>
              <a:rPr lang="en-GB" sz="1400" dirty="0">
                <a:hlinkClick r:id="rId2"/>
              </a:rPr>
              <a:t>https://corbettmaths.com/2012/08/20/drawing-histograms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3"/>
              </a:rPr>
              <a:t>https://corbettmaths.com/2012/08/19/finding-frequencies-from-histograms</a:t>
            </a:r>
            <a:r>
              <a:rPr lang="en-GB" sz="1400" dirty="0" smtClean="0">
                <a:hlinkClick r:id="rId3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4"/>
              </a:rPr>
              <a:t>https://corbettmaths.com/2012/08/23/reading-histograms-and-a-gcse-questions</a:t>
            </a:r>
            <a:r>
              <a:rPr lang="en-GB" sz="1400" dirty="0" smtClean="0">
                <a:hlinkClick r:id="rId4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161923" y="325516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410739"/>
            <a:ext cx="6524626" cy="15777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141734"/>
            <a:ext cx="6524626" cy="66279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Interpreting and Constructing Histograms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21" name="Picture 20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550" y="3746681"/>
            <a:ext cx="4991480" cy="3488829"/>
          </a:xfrm>
          <a:prstGeom prst="rect">
            <a:avLst/>
          </a:prstGeom>
        </p:spPr>
      </p:pic>
      <p:pic>
        <p:nvPicPr>
          <p:cNvPr id="22" name="Picture 21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51" y="7235510"/>
            <a:ext cx="5268207" cy="2182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12" name="Picture 1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1000331"/>
            <a:ext cx="5639587" cy="638264"/>
          </a:xfrm>
          <a:prstGeom prst="rect">
            <a:avLst/>
          </a:prstGeom>
        </p:spPr>
      </p:pic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165" y="2236088"/>
            <a:ext cx="5814882" cy="50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07EFA4B0-591E-4B46-933E-360E871426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0f71ce-64c7-4b17-bb6b-21ebf0c68387"/>
    <ds:schemaRef ds:uri="8c49430d-f190-4cd8-83c3-84bb6a3d29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4342AF-FB97-42D9-AA3C-675762288DFB}">
  <ds:schemaRefs>
    <ds:schemaRef ds:uri="http://schemas.openxmlformats.org/package/2006/metadata/core-properties"/>
    <ds:schemaRef ds:uri="http://purl.org/dc/terms/"/>
    <ds:schemaRef ds:uri="http://schemas.microsoft.com/office/2006/documentManagement/types"/>
    <ds:schemaRef ds:uri="070f71ce-64c7-4b17-bb6b-21ebf0c68387"/>
    <ds:schemaRef ds:uri="http://purl.org/dc/elements/1.1/"/>
    <ds:schemaRef ds:uri="http://schemas.microsoft.com/office/2006/metadata/properties"/>
    <ds:schemaRef ds:uri="http://schemas.microsoft.com/office/infopath/2007/PartnerControls"/>
    <ds:schemaRef ds:uri="8c49430d-f190-4cd8-83c3-84bb6a3d29af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609</TotalTime>
  <Words>56</Words>
  <Application>Microsoft Office PowerPoint</Application>
  <PresentationFormat>A4 Paper (210x297 mm)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44</cp:revision>
  <dcterms:created xsi:type="dcterms:W3CDTF">2022-12-15T12:33:58Z</dcterms:created>
  <dcterms:modified xsi:type="dcterms:W3CDTF">2024-06-17T12:56:56Z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