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710" y="-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bettmaths.com/2013/06/16/independent-events/" TargetMode="External"/><Relationship Id="rId2" Type="http://schemas.openxmlformats.org/officeDocument/2006/relationships/hyperlink" Target="https://corbettmaths.com/2013/06/18/sample-space-diagram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mp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524281"/>
            <a:ext cx="64103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U683, U104, U476 and U748 Into </a:t>
            </a:r>
            <a:r>
              <a:rPr lang="en-GB" sz="1400" dirty="0" err="1"/>
              <a:t>Sparx</a:t>
            </a:r>
            <a:r>
              <a:rPr lang="en-GB" sz="1400" dirty="0"/>
              <a:t> Independent Learning and/or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 smtClean="0"/>
              <a:t>Follow these links </a:t>
            </a:r>
            <a:r>
              <a:rPr lang="en-GB" sz="1400" dirty="0"/>
              <a:t>to watch </a:t>
            </a:r>
            <a:r>
              <a:rPr lang="en-GB" sz="1400" dirty="0" smtClean="0"/>
              <a:t>videos </a:t>
            </a:r>
            <a:r>
              <a:rPr lang="en-GB" sz="1400" dirty="0" smtClean="0"/>
              <a:t>on Probability:</a:t>
            </a:r>
          </a:p>
          <a:p>
            <a:r>
              <a:rPr lang="en-GB" sz="1400" dirty="0">
                <a:hlinkClick r:id="rId2"/>
              </a:rPr>
              <a:t>https://corbettmaths.com/2013/06/18/sample-space-diagrams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https://corbettmaths.com/2013/06/16/independent-events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161923" y="325516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410739"/>
            <a:ext cx="6524626" cy="15777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141734"/>
            <a:ext cx="6524626" cy="66279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Finding the probability of combined events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5" name="Picture 24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7" y="4269394"/>
            <a:ext cx="5439534" cy="437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123057"/>
            <a:ext cx="3229500" cy="2927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8c49430d-f190-4cd8-83c3-84bb6a3d29af"/>
    <ds:schemaRef ds:uri="http://purl.org/dc/elements/1.1/"/>
    <ds:schemaRef ds:uri="070f71ce-64c7-4b17-bb6b-21ebf0c68387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7EFA4B0-591E-4B46-933E-360E871426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623</TotalTime>
  <Words>53</Words>
  <Application>Microsoft Office PowerPoint</Application>
  <PresentationFormat>A4 Paper (210x297 mm)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47</cp:revision>
  <dcterms:created xsi:type="dcterms:W3CDTF">2022-12-15T12:33:58Z</dcterms:created>
  <dcterms:modified xsi:type="dcterms:W3CDTF">2024-06-17T14:51:13Z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