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4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6/20/relative-frequency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/>
              <a:t>U580 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on Relative Frequency:</a:t>
            </a:r>
          </a:p>
          <a:p>
            <a:r>
              <a:rPr lang="en-GB" sz="1400" dirty="0">
                <a:hlinkClick r:id="rId2"/>
              </a:rPr>
              <a:t>https://corbettmaths.com/2013/06/20/relative-frequency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Finding the expected outcome from experiments using Relative Frequency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3879148"/>
            <a:ext cx="4624033" cy="2616594"/>
          </a:xfrm>
          <a:prstGeom prst="rect">
            <a:avLst/>
          </a:prstGeom>
        </p:spPr>
      </p:pic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6495742"/>
            <a:ext cx="4307782" cy="319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22" y="1050922"/>
            <a:ext cx="5487166" cy="48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</TotalTime>
  <Words>48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45</cp:revision>
  <dcterms:created xsi:type="dcterms:W3CDTF">2022-12-15T12:33:58Z</dcterms:created>
  <dcterms:modified xsi:type="dcterms:W3CDTF">2024-06-17T14:50:43Z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