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482" y="-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07/tree-diagra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U558 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this </a:t>
            </a:r>
            <a:r>
              <a:rPr lang="en-GB" sz="1400" dirty="0" smtClean="0"/>
              <a:t>link </a:t>
            </a:r>
            <a:r>
              <a:rPr lang="en-GB" sz="1400" dirty="0"/>
              <a:t>to watch </a:t>
            </a:r>
            <a:r>
              <a:rPr lang="en-GB" sz="1400" dirty="0" smtClean="0"/>
              <a:t>a video on Probability:</a:t>
            </a:r>
          </a:p>
          <a:p>
            <a:r>
              <a:rPr lang="en-GB" sz="1400" dirty="0">
                <a:hlinkClick r:id="rId2"/>
              </a:rPr>
              <a:t>https://corbettmaths.com/2013/05/07/tree-diagrams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Constructing Tree Diagrams and using these to find probabilities of combined events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3931654"/>
            <a:ext cx="4629796" cy="1895740"/>
          </a:xfrm>
          <a:prstGeom prst="rect">
            <a:avLst/>
          </a:prstGeom>
        </p:spPr>
      </p:pic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0" y="5980668"/>
            <a:ext cx="5478275" cy="370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69" y="952692"/>
            <a:ext cx="6144482" cy="4439270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69" y="5788404"/>
            <a:ext cx="4420217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http://purl.org/dc/elements/1.1/"/>
    <ds:schemaRef ds:uri="070f71ce-64c7-4b17-bb6b-21ebf0c68387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</TotalTime>
  <Words>50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48</cp:revision>
  <dcterms:created xsi:type="dcterms:W3CDTF">2022-12-15T12:33:58Z</dcterms:created>
  <dcterms:modified xsi:type="dcterms:W3CDTF">2024-06-17T14:51:27Z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