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6390FF-0562-671D-F753-BE07C3CA173B}" v="109" dt="2024-06-07T07:09:01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arson, Sophie" userId="S::sophie.pearson@st-marys.newcastle.sch.uk::8d510f2b-e36d-466b-b775-76ede0baa1c5" providerId="AD" clId="Web-{806390FF-0562-671D-F753-BE07C3CA173B}"/>
    <pc:docChg chg="modSld">
      <pc:chgData name="Pearson, Sophie" userId="S::sophie.pearson@st-marys.newcastle.sch.uk::8d510f2b-e36d-466b-b775-76ede0baa1c5" providerId="AD" clId="Web-{806390FF-0562-671D-F753-BE07C3CA173B}" dt="2024-06-07T07:09:01.613" v="103" actId="14100"/>
      <pc:docMkLst>
        <pc:docMk/>
      </pc:docMkLst>
      <pc:sldChg chg="addSp delSp modSp">
        <pc:chgData name="Pearson, Sophie" userId="S::sophie.pearson@st-marys.newcastle.sch.uk::8d510f2b-e36d-466b-b775-76ede0baa1c5" providerId="AD" clId="Web-{806390FF-0562-671D-F753-BE07C3CA173B}" dt="2024-06-07T07:09:01.613" v="103" actId="14100"/>
        <pc:sldMkLst>
          <pc:docMk/>
          <pc:sldMk cId="1169605310" sldId="258"/>
        </pc:sldMkLst>
        <pc:spChg chg="mod">
          <ac:chgData name="Pearson, Sophie" userId="S::sophie.pearson@st-marys.newcastle.sch.uk::8d510f2b-e36d-466b-b775-76ede0baa1c5" providerId="AD" clId="Web-{806390FF-0562-671D-F753-BE07C3CA173B}" dt="2024-06-07T07:04:22.181" v="3" actId="20577"/>
          <ac:spMkLst>
            <pc:docMk/>
            <pc:sldMk cId="1169605310" sldId="258"/>
            <ac:spMk id="2" creationId="{122369C8-E517-75D6-D4C3-0F47E1D7F58D}"/>
          </ac:spMkLst>
        </pc:spChg>
        <pc:spChg chg="mod">
          <ac:chgData name="Pearson, Sophie" userId="S::sophie.pearson@st-marys.newcastle.sch.uk::8d510f2b-e36d-466b-b775-76ede0baa1c5" providerId="AD" clId="Web-{806390FF-0562-671D-F753-BE07C3CA173B}" dt="2024-06-07T07:08:20.877" v="94" actId="1076"/>
          <ac:spMkLst>
            <pc:docMk/>
            <pc:sldMk cId="1169605310" sldId="258"/>
            <ac:spMk id="4" creationId="{44221F4A-8978-9094-061D-63F5640FF7B9}"/>
          </ac:spMkLst>
        </pc:spChg>
        <pc:spChg chg="del">
          <ac:chgData name="Pearson, Sophie" userId="S::sophie.pearson@st-marys.newcastle.sch.uk::8d510f2b-e36d-466b-b775-76ede0baa1c5" providerId="AD" clId="Web-{806390FF-0562-671D-F753-BE07C3CA173B}" dt="2024-06-07T07:04:30.165" v="6"/>
          <ac:spMkLst>
            <pc:docMk/>
            <pc:sldMk cId="1169605310" sldId="258"/>
            <ac:spMk id="7" creationId="{4398C469-3114-9062-0E45-FAA2E01E965D}"/>
          </ac:spMkLst>
        </pc:spChg>
        <pc:spChg chg="del mod">
          <ac:chgData name="Pearson, Sophie" userId="S::sophie.pearson@st-marys.newcastle.sch.uk::8d510f2b-e36d-466b-b775-76ede0baa1c5" providerId="AD" clId="Web-{806390FF-0562-671D-F753-BE07C3CA173B}" dt="2024-06-07T07:04:29.290" v="5"/>
          <ac:spMkLst>
            <pc:docMk/>
            <pc:sldMk cId="1169605310" sldId="258"/>
            <ac:spMk id="9" creationId="{86BE3277-7480-8090-2A99-2684E61BA1F8}"/>
          </ac:spMkLst>
        </pc:spChg>
        <pc:spChg chg="del">
          <ac:chgData name="Pearson, Sophie" userId="S::sophie.pearson@st-marys.newcastle.sch.uk::8d510f2b-e36d-466b-b775-76ede0baa1c5" providerId="AD" clId="Web-{806390FF-0562-671D-F753-BE07C3CA173B}" dt="2024-06-07T07:04:31.150" v="7"/>
          <ac:spMkLst>
            <pc:docMk/>
            <pc:sldMk cId="1169605310" sldId="258"/>
            <ac:spMk id="10" creationId="{3EAB3BC0-3C8E-05AC-C1CA-44471B9F7D00}"/>
          </ac:spMkLst>
        </pc:spChg>
        <pc:picChg chg="del">
          <ac:chgData name="Pearson, Sophie" userId="S::sophie.pearson@st-marys.newcastle.sch.uk::8d510f2b-e36d-466b-b775-76ede0baa1c5" providerId="AD" clId="Web-{806390FF-0562-671D-F753-BE07C3CA173B}" dt="2024-06-07T07:04:13.508" v="0"/>
          <ac:picMkLst>
            <pc:docMk/>
            <pc:sldMk cId="1169605310" sldId="258"/>
            <ac:picMk id="3" creationId="{CCAB24F7-C3DE-0CF9-AEE7-2FCA64DFA2EE}"/>
          </ac:picMkLst>
        </pc:picChg>
        <pc:picChg chg="add mod modCrop">
          <ac:chgData name="Pearson, Sophie" userId="S::sophie.pearson@st-marys.newcastle.sch.uk::8d510f2b-e36d-466b-b775-76ede0baa1c5" providerId="AD" clId="Web-{806390FF-0562-671D-F753-BE07C3CA173B}" dt="2024-06-07T07:08:30.112" v="98" actId="14100"/>
          <ac:picMkLst>
            <pc:docMk/>
            <pc:sldMk cId="1169605310" sldId="258"/>
            <ac:picMk id="11" creationId="{4D3132C1-90B6-6910-844E-D703C465A6F0}"/>
          </ac:picMkLst>
        </pc:picChg>
        <pc:picChg chg="add mod modCrop">
          <ac:chgData name="Pearson, Sophie" userId="S::sophie.pearson@st-marys.newcastle.sch.uk::8d510f2b-e36d-466b-b775-76ede0baa1c5" providerId="AD" clId="Web-{806390FF-0562-671D-F753-BE07C3CA173B}" dt="2024-06-07T07:09:01.613" v="103" actId="14100"/>
          <ac:picMkLst>
            <pc:docMk/>
            <pc:sldMk cId="1169605310" sldId="258"/>
            <ac:picMk id="12" creationId="{1311753D-DD52-4E61-7876-CA196ACBBE00}"/>
          </ac:picMkLst>
        </pc:picChg>
        <pc:cxnChg chg="del">
          <ac:chgData name="Pearson, Sophie" userId="S::sophie.pearson@st-marys.newcastle.sch.uk::8d510f2b-e36d-466b-b775-76ede0baa1c5" providerId="AD" clId="Web-{806390FF-0562-671D-F753-BE07C3CA173B}" dt="2024-06-07T07:04:33.837" v="9"/>
          <ac:cxnSpMkLst>
            <pc:docMk/>
            <pc:sldMk cId="1169605310" sldId="258"/>
            <ac:cxnSpMk id="5" creationId="{92FBE983-D910-95B1-E80B-82462D7F4717}"/>
          </ac:cxnSpMkLst>
        </pc:cxnChg>
        <pc:cxnChg chg="del">
          <ac:chgData name="Pearson, Sophie" userId="S::sophie.pearson@st-marys.newcastle.sch.uk::8d510f2b-e36d-466b-b775-76ede0baa1c5" providerId="AD" clId="Web-{806390FF-0562-671D-F753-BE07C3CA173B}" dt="2024-06-07T07:04:33.056" v="8"/>
          <ac:cxnSpMkLst>
            <pc:docMk/>
            <pc:sldMk cId="1169605310" sldId="258"/>
            <ac:cxnSpMk id="6" creationId="{23894002-4911-7833-EAB5-F0D1E77802DE}"/>
          </ac:cxnSpMkLst>
        </pc:cxnChg>
        <pc:cxnChg chg="del">
          <ac:chgData name="Pearson, Sophie" userId="S::sophie.pearson@st-marys.newcastle.sch.uk::8d510f2b-e36d-466b-b775-76ede0baa1c5" providerId="AD" clId="Web-{806390FF-0562-671D-F753-BE07C3CA173B}" dt="2024-06-07T07:04:34.993" v="10"/>
          <ac:cxnSpMkLst>
            <pc:docMk/>
            <pc:sldMk cId="1169605310" sldId="258"/>
            <ac:cxnSpMk id="8" creationId="{47964502-4426-2301-B0F1-A0F71936289C}"/>
          </ac:cxnSpMkLst>
        </pc:cxnChg>
      </pc:sldChg>
    </pc:docChg>
  </pc:docChgLst>
  <pc:docChgLst>
    <pc:chgData name="Pearson, Sophie" userId="S::sophie.pearson@st-marys.newcastle.sch.uk::8d510f2b-e36d-466b-b775-76ede0baa1c5" providerId="AD" clId="Web-{E506CFC7-E51D-4887-8602-7DED9FAC25B2}"/>
    <pc:docChg chg="mod addSld modSld addMainMaster delMainMaster modMainMaster setSldSz">
      <pc:chgData name="Pearson, Sophie" userId="S::sophie.pearson@st-marys.newcastle.sch.uk::8d510f2b-e36d-466b-b775-76ede0baa1c5" providerId="AD" clId="Web-{E506CFC7-E51D-4887-8602-7DED9FAC25B2}" dt="2022-12-15T10:54:44.949" v="434"/>
      <pc:docMkLst>
        <pc:docMk/>
      </pc:docMkLst>
      <pc:sldChg chg="delSp modSp mod modClrScheme chgLayout">
        <pc:chgData name="Pearson, Sophie" userId="S::sophie.pearson@st-marys.newcastle.sch.uk::8d510f2b-e36d-466b-b775-76ede0baa1c5" providerId="AD" clId="Web-{E506CFC7-E51D-4887-8602-7DED9FAC25B2}" dt="2022-12-15T10:25:18.353" v="39" actId="20577"/>
        <pc:sldMkLst>
          <pc:docMk/>
          <pc:sldMk cId="109857222" sldId="256"/>
        </pc:sldMkLst>
        <pc:spChg chg="mod ord">
          <ac:chgData name="Pearson, Sophie" userId="S::sophie.pearson@st-marys.newcastle.sch.uk::8d510f2b-e36d-466b-b775-76ede0baa1c5" providerId="AD" clId="Web-{E506CFC7-E51D-4887-8602-7DED9FAC25B2}" dt="2022-12-15T10:25:18.353" v="39" actId="2057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Pearson, Sophie" userId="S::sophie.pearson@st-marys.newcastle.sch.uk::8d510f2b-e36d-466b-b775-76ede0baa1c5" providerId="AD" clId="Web-{E506CFC7-E51D-4887-8602-7DED9FAC25B2}" dt="2022-12-15T10:23:48.206" v="0"/>
          <ac:spMkLst>
            <pc:docMk/>
            <pc:sldMk cId="109857222" sldId="256"/>
            <ac:spMk id="3" creationId="{00000000-0000-0000-0000-000000000000}"/>
          </ac:spMkLst>
        </pc:spChg>
      </pc:sldChg>
      <pc:sldChg chg="addSp modSp new">
        <pc:chgData name="Pearson, Sophie" userId="S::sophie.pearson@st-marys.newcastle.sch.uk::8d510f2b-e36d-466b-b775-76ede0baa1c5" providerId="AD" clId="Web-{E506CFC7-E51D-4887-8602-7DED9FAC25B2}" dt="2022-12-15T10:46:44.202" v="169" actId="14100"/>
        <pc:sldMkLst>
          <pc:docMk/>
          <pc:sldMk cId="309295588" sldId="257"/>
        </pc:sldMkLst>
        <pc:spChg chg="mod">
          <ac:chgData name="Pearson, Sophie" userId="S::sophie.pearson@st-marys.newcastle.sch.uk::8d510f2b-e36d-466b-b775-76ede0baa1c5" providerId="AD" clId="Web-{E506CFC7-E51D-4887-8602-7DED9FAC25B2}" dt="2022-12-15T10:44:39.710" v="79" actId="20577"/>
          <ac:spMkLst>
            <pc:docMk/>
            <pc:sldMk cId="309295588" sldId="257"/>
            <ac:spMk id="2" creationId="{ABE1E272-FD2A-A29C-FD8B-869C877BB708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45:20.462" v="90"/>
          <ac:spMkLst>
            <pc:docMk/>
            <pc:sldMk cId="309295588" sldId="257"/>
            <ac:spMk id="4" creationId="{841C742B-849C-9066-CD23-1D9019249667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45:26.103" v="92" actId="1076"/>
          <ac:spMkLst>
            <pc:docMk/>
            <pc:sldMk cId="309295588" sldId="257"/>
            <ac:spMk id="5" creationId="{C34B1A62-088C-E318-8AE8-A100E39AC1DC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46:44.202" v="169" actId="14100"/>
          <ac:spMkLst>
            <pc:docMk/>
            <pc:sldMk cId="309295588" sldId="257"/>
            <ac:spMk id="6" creationId="{6A22FE3D-B0CC-1241-FEED-248B4607A96D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45:02.524" v="88" actId="1076"/>
          <ac:picMkLst>
            <pc:docMk/>
            <pc:sldMk cId="309295588" sldId="257"/>
            <ac:picMk id="3" creationId="{D5D52330-BB6F-E656-B3C0-7DB9B2AF9171}"/>
          </ac:picMkLst>
        </pc:picChg>
      </pc:sldChg>
      <pc:sldChg chg="modSp new">
        <pc:chgData name="Pearson, Sophie" userId="S::sophie.pearson@st-marys.newcastle.sch.uk::8d510f2b-e36d-466b-b775-76ede0baa1c5" providerId="AD" clId="Web-{E506CFC7-E51D-4887-8602-7DED9FAC25B2}" dt="2022-12-15T10:25:49.542" v="67" actId="20577"/>
        <pc:sldMkLst>
          <pc:docMk/>
          <pc:sldMk cId="1169605310" sldId="258"/>
        </pc:sldMkLst>
        <pc:spChg chg="mod">
          <ac:chgData name="Pearson, Sophie" userId="S::sophie.pearson@st-marys.newcastle.sch.uk::8d510f2b-e36d-466b-b775-76ede0baa1c5" providerId="AD" clId="Web-{E506CFC7-E51D-4887-8602-7DED9FAC25B2}" dt="2022-12-15T10:25:49.542" v="67" actId="20577"/>
          <ac:spMkLst>
            <pc:docMk/>
            <pc:sldMk cId="1169605310" sldId="258"/>
            <ac:spMk id="2" creationId="{122369C8-E517-75D6-D4C3-0F47E1D7F58D}"/>
          </ac:spMkLst>
        </pc:spChg>
      </pc:sldChg>
      <pc:sldChg chg="addSp modSp add replId">
        <pc:chgData name="Pearson, Sophie" userId="S::sophie.pearson@st-marys.newcastle.sch.uk::8d510f2b-e36d-466b-b775-76ede0baa1c5" providerId="AD" clId="Web-{E506CFC7-E51D-4887-8602-7DED9FAC25B2}" dt="2022-12-15T10:52:35.238" v="353" actId="20577"/>
        <pc:sldMkLst>
          <pc:docMk/>
          <pc:sldMk cId="4030691777" sldId="259"/>
        </pc:sldMkLst>
        <pc:spChg chg="mod">
          <ac:chgData name="Pearson, Sophie" userId="S::sophie.pearson@st-marys.newcastle.sch.uk::8d510f2b-e36d-466b-b775-76ede0baa1c5" providerId="AD" clId="Web-{E506CFC7-E51D-4887-8602-7DED9FAC25B2}" dt="2022-12-15T10:51:49.595" v="320" actId="1076"/>
          <ac:spMkLst>
            <pc:docMk/>
            <pc:sldMk cId="4030691777" sldId="259"/>
            <ac:spMk id="2" creationId="{122369C8-E517-75D6-D4C3-0F47E1D7F58D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52:35.238" v="353" actId="20577"/>
          <ac:spMkLst>
            <pc:docMk/>
            <pc:sldMk cId="4030691777" sldId="259"/>
            <ac:spMk id="5" creationId="{7E19357E-02A6-4958-4C4A-EF0EC7371D8E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51:44.891" v="318" actId="1076"/>
          <ac:picMkLst>
            <pc:docMk/>
            <pc:sldMk cId="4030691777" sldId="259"/>
            <ac:picMk id="3" creationId="{699A06DC-426A-8D62-C327-CB49F2CDC138}"/>
          </ac:picMkLst>
        </pc:picChg>
      </pc:sldChg>
      <pc:sldChg chg="addSp delSp modSp new">
        <pc:chgData name="Pearson, Sophie" userId="S::sophie.pearson@st-marys.newcastle.sch.uk::8d510f2b-e36d-466b-b775-76ede0baa1c5" providerId="AD" clId="Web-{E506CFC7-E51D-4887-8602-7DED9FAC25B2}" dt="2022-12-15T10:48:00.316" v="227" actId="1076"/>
        <pc:sldMkLst>
          <pc:docMk/>
          <pc:sldMk cId="4159070134" sldId="260"/>
        </pc:sldMkLst>
        <pc:spChg chg="del">
          <ac:chgData name="Pearson, Sophie" userId="S::sophie.pearson@st-marys.newcastle.sch.uk::8d510f2b-e36d-466b-b775-76ede0baa1c5" providerId="AD" clId="Web-{E506CFC7-E51D-4887-8602-7DED9FAC25B2}" dt="2022-12-15T10:47:20.719" v="180"/>
          <ac:spMkLst>
            <pc:docMk/>
            <pc:sldMk cId="4159070134" sldId="260"/>
            <ac:spMk id="2" creationId="{F9E57129-62A1-FD82-3C93-75F380BBE0DD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48:00.316" v="227" actId="1076"/>
          <ac:spMkLst>
            <pc:docMk/>
            <pc:sldMk cId="4159070134" sldId="260"/>
            <ac:spMk id="5" creationId="{72EE8E4C-067E-28B0-49A9-FFEABEDCDFA4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47:18.407" v="178" actId="1076"/>
          <ac:picMkLst>
            <pc:docMk/>
            <pc:sldMk cId="4159070134" sldId="260"/>
            <ac:picMk id="3" creationId="{A4B0A4AF-28CD-2790-7E97-3F9A39AE37B1}"/>
          </ac:picMkLst>
        </pc:picChg>
      </pc:sldChg>
      <pc:sldChg chg="addSp modSp new">
        <pc:chgData name="Pearson, Sophie" userId="S::sophie.pearson@st-marys.newcastle.sch.uk::8d510f2b-e36d-466b-b775-76ede0baa1c5" providerId="AD" clId="Web-{E506CFC7-E51D-4887-8602-7DED9FAC25B2}" dt="2022-12-15T10:50:35.356" v="308" actId="14100"/>
        <pc:sldMkLst>
          <pc:docMk/>
          <pc:sldMk cId="523068439" sldId="261"/>
        </pc:sldMkLst>
        <pc:spChg chg="mod">
          <ac:chgData name="Pearson, Sophie" userId="S::sophie.pearson@st-marys.newcastle.sch.uk::8d510f2b-e36d-466b-b775-76ede0baa1c5" providerId="AD" clId="Web-{E506CFC7-E51D-4887-8602-7DED9FAC25B2}" dt="2022-12-15T10:50:16.433" v="301" actId="20577"/>
          <ac:spMkLst>
            <pc:docMk/>
            <pc:sldMk cId="523068439" sldId="261"/>
            <ac:spMk id="2" creationId="{5E473482-9E6F-32D9-562C-D9191B1482C6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50:35.356" v="308" actId="14100"/>
          <ac:picMkLst>
            <pc:docMk/>
            <pc:sldMk cId="523068439" sldId="261"/>
            <ac:picMk id="3" creationId="{AB194675-A3A0-68D8-F40B-332D219C104B}"/>
          </ac:picMkLst>
        </pc:picChg>
      </pc:sldChg>
      <pc:sldChg chg="addSp delSp modSp new">
        <pc:chgData name="Pearson, Sophie" userId="S::sophie.pearson@st-marys.newcastle.sch.uk::8d510f2b-e36d-466b-b775-76ede0baa1c5" providerId="AD" clId="Web-{E506CFC7-E51D-4887-8602-7DED9FAC25B2}" dt="2022-12-15T10:54:44.949" v="434"/>
        <pc:sldMkLst>
          <pc:docMk/>
          <pc:sldMk cId="2766187719" sldId="262"/>
        </pc:sldMkLst>
        <pc:spChg chg="del">
          <ac:chgData name="Pearson, Sophie" userId="S::sophie.pearson@st-marys.newcastle.sch.uk::8d510f2b-e36d-466b-b775-76ede0baa1c5" providerId="AD" clId="Web-{E506CFC7-E51D-4887-8602-7DED9FAC25B2}" dt="2022-12-15T10:54:44.949" v="434"/>
          <ac:spMkLst>
            <pc:docMk/>
            <pc:sldMk cId="2766187719" sldId="262"/>
            <ac:spMk id="2" creationId="{F84DC5E9-FE70-D7E1-B400-2E4D782A86AD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54:43.574" v="433" actId="14100"/>
          <ac:picMkLst>
            <pc:docMk/>
            <pc:sldMk cId="2766187719" sldId="262"/>
            <ac:picMk id="3" creationId="{EA1A19D6-F498-6376-FCDD-237F1822D1D9}"/>
          </ac:picMkLst>
        </pc:picChg>
      </pc:sldChg>
      <pc:sldChg chg="addSp modSp new">
        <pc:chgData name="Pearson, Sophie" userId="S::sophie.pearson@st-marys.newcastle.sch.uk::8d510f2b-e36d-466b-b775-76ede0baa1c5" providerId="AD" clId="Web-{E506CFC7-E51D-4887-8602-7DED9FAC25B2}" dt="2022-12-15T10:54:20.604" v="427" actId="20577"/>
        <pc:sldMkLst>
          <pc:docMk/>
          <pc:sldMk cId="2735000670" sldId="263"/>
        </pc:sldMkLst>
        <pc:spChg chg="add mod">
          <ac:chgData name="Pearson, Sophie" userId="S::sophie.pearson@st-marys.newcastle.sch.uk::8d510f2b-e36d-466b-b775-76ede0baa1c5" providerId="AD" clId="Web-{E506CFC7-E51D-4887-8602-7DED9FAC25B2}" dt="2022-12-15T10:54:20.604" v="427" actId="20577"/>
          <ac:spMkLst>
            <pc:docMk/>
            <pc:sldMk cId="2735000670" sldId="263"/>
            <ac:spMk id="4" creationId="{B3EF77DA-190C-BBA9-27A5-675E30E963C6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53:23.835" v="384" actId="1076"/>
          <ac:picMkLst>
            <pc:docMk/>
            <pc:sldMk cId="2735000670" sldId="263"/>
            <ac:picMk id="5" creationId="{350F51B2-CFF6-4C84-E20F-D07289F806D7}"/>
          </ac:picMkLst>
        </pc:picChg>
      </pc:sldChg>
      <pc:sldMasterChg chg="modSp del delSldLayout modSldLayout">
        <pc:chgData name="Pearson, Sophie" userId="S::sophie.pearson@st-marys.newcastle.sch.uk::8d510f2b-e36d-466b-b775-76ede0baa1c5" providerId="AD" clId="Web-{E506CFC7-E51D-4887-8602-7DED9FAC25B2}" dt="2022-12-15T10:23:52.347" v="2"/>
        <pc:sldMasterMkLst>
          <pc:docMk/>
          <pc:sldMasterMk cId="2460954070" sldId="2147483660"/>
        </pc:sldMasterMkLst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6" creationId="{00000000-0000-0000-0000-000000000000}"/>
          </ac:spMkLst>
        </pc:sp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addSldLayout modSldLayout">
        <pc:chgData name="Pearson, Sophie" userId="S::sophie.pearson@st-marys.newcastle.sch.uk::8d510f2b-e36d-466b-b775-76ede0baa1c5" providerId="AD" clId="Web-{E506CFC7-E51D-4887-8602-7DED9FAC25B2}" dt="2022-12-15T10:23:52.347" v="2"/>
        <pc:sldMasterMkLst>
          <pc:docMk/>
          <pc:sldMasterMk cId="1102057578" sldId="2147483672"/>
        </pc:sldMasterMkLst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3137430266" sldId="2147483673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3742056298" sldId="2147483674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3803253402" sldId="2147483675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2677622365" sldId="2147483676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2905617479" sldId="2147483677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1984643511" sldId="2147483678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338991637" sldId="2147483679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2345890130" sldId="2147483680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2731997162" sldId="2147483681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1906265344" sldId="2147483682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1277274784" sldId="2147483683"/>
          </pc:sldLayoutMkLst>
        </pc:sldLayoutChg>
      </pc:sldMasterChg>
    </pc:docChg>
  </pc:docChgLst>
  <pc:docChgLst>
    <pc:chgData name="Pearson, Sophie" userId="S::sophie.pearson@st-marys.newcastle.sch.uk::8d510f2b-e36d-466b-b775-76ede0baa1c5" providerId="AD" clId="Web-{4E15AD37-F458-83E1-188B-B0FB039E951A}"/>
    <pc:docChg chg="modSld">
      <pc:chgData name="Pearson, Sophie" userId="S::sophie.pearson@st-marys.newcastle.sch.uk::8d510f2b-e36d-466b-b775-76ede0baa1c5" providerId="AD" clId="Web-{4E15AD37-F458-83E1-188B-B0FB039E951A}" dt="2022-12-16T08:12:04.332" v="57" actId="20577"/>
      <pc:docMkLst>
        <pc:docMk/>
      </pc:docMkLst>
      <pc:sldChg chg="addSp modSp">
        <pc:chgData name="Pearson, Sophie" userId="S::sophie.pearson@st-marys.newcastle.sch.uk::8d510f2b-e36d-466b-b775-76ede0baa1c5" providerId="AD" clId="Web-{4E15AD37-F458-83E1-188B-B0FB039E951A}" dt="2022-12-16T08:12:04.332" v="57" actId="20577"/>
        <pc:sldMkLst>
          <pc:docMk/>
          <pc:sldMk cId="1169605310" sldId="258"/>
        </pc:sldMkLst>
        <pc:spChg chg="mod">
          <ac:chgData name="Pearson, Sophie" userId="S::sophie.pearson@st-marys.newcastle.sch.uk::8d510f2b-e36d-466b-b775-76ede0baa1c5" providerId="AD" clId="Web-{4E15AD37-F458-83E1-188B-B0FB039E951A}" dt="2022-12-16T08:04:48.149" v="1" actId="1076"/>
          <ac:spMkLst>
            <pc:docMk/>
            <pc:sldMk cId="1169605310" sldId="258"/>
            <ac:spMk id="2" creationId="{122369C8-E517-75D6-D4C3-0F47E1D7F58D}"/>
          </ac:spMkLst>
        </pc:spChg>
        <pc:spChg chg="add mod">
          <ac:chgData name="Pearson, Sophie" userId="S::sophie.pearson@st-marys.newcastle.sch.uk::8d510f2b-e36d-466b-b775-76ede0baa1c5" providerId="AD" clId="Web-{4E15AD37-F458-83E1-188B-B0FB039E951A}" dt="2022-12-16T08:09:27.203" v="22" actId="20577"/>
          <ac:spMkLst>
            <pc:docMk/>
            <pc:sldMk cId="1169605310" sldId="258"/>
            <ac:spMk id="4" creationId="{44221F4A-8978-9094-061D-63F5640FF7B9}"/>
          </ac:spMkLst>
        </pc:spChg>
        <pc:spChg chg="add mod">
          <ac:chgData name="Pearson, Sophie" userId="S::sophie.pearson@st-marys.newcastle.sch.uk::8d510f2b-e36d-466b-b775-76ede0baa1c5" providerId="AD" clId="Web-{4E15AD37-F458-83E1-188B-B0FB039E951A}" dt="2022-12-16T08:10:12.970" v="35" actId="20577"/>
          <ac:spMkLst>
            <pc:docMk/>
            <pc:sldMk cId="1169605310" sldId="258"/>
            <ac:spMk id="7" creationId="{4398C469-3114-9062-0E45-FAA2E01E965D}"/>
          </ac:spMkLst>
        </pc:spChg>
        <pc:spChg chg="add mod">
          <ac:chgData name="Pearson, Sophie" userId="S::sophie.pearson@st-marys.newcastle.sch.uk::8d510f2b-e36d-466b-b775-76ede0baa1c5" providerId="AD" clId="Web-{4E15AD37-F458-83E1-188B-B0FB039E951A}" dt="2022-12-16T08:11:11.081" v="46" actId="20577"/>
          <ac:spMkLst>
            <pc:docMk/>
            <pc:sldMk cId="1169605310" sldId="258"/>
            <ac:spMk id="9" creationId="{86BE3277-7480-8090-2A99-2684E61BA1F8}"/>
          </ac:spMkLst>
        </pc:spChg>
        <pc:spChg chg="add mod">
          <ac:chgData name="Pearson, Sophie" userId="S::sophie.pearson@st-marys.newcastle.sch.uk::8d510f2b-e36d-466b-b775-76ede0baa1c5" providerId="AD" clId="Web-{4E15AD37-F458-83E1-188B-B0FB039E951A}" dt="2022-12-16T08:12:04.332" v="57" actId="20577"/>
          <ac:spMkLst>
            <pc:docMk/>
            <pc:sldMk cId="1169605310" sldId="258"/>
            <ac:spMk id="10" creationId="{3EAB3BC0-3C8E-05AC-C1CA-44471B9F7D00}"/>
          </ac:spMkLst>
        </pc:spChg>
        <pc:picChg chg="add mod modCrop">
          <ac:chgData name="Pearson, Sophie" userId="S::sophie.pearson@st-marys.newcastle.sch.uk::8d510f2b-e36d-466b-b775-76ede0baa1c5" providerId="AD" clId="Web-{4E15AD37-F458-83E1-188B-B0FB039E951A}" dt="2022-12-16T08:07:17.997" v="9" actId="14100"/>
          <ac:picMkLst>
            <pc:docMk/>
            <pc:sldMk cId="1169605310" sldId="258"/>
            <ac:picMk id="3" creationId="{CCAB24F7-C3DE-0CF9-AEE7-2FCA64DFA2EE}"/>
          </ac:picMkLst>
        </pc:picChg>
        <pc:cxnChg chg="add mod">
          <ac:chgData name="Pearson, Sophie" userId="S::sophie.pearson@st-marys.newcastle.sch.uk::8d510f2b-e36d-466b-b775-76ede0baa1c5" providerId="AD" clId="Web-{4E15AD37-F458-83E1-188B-B0FB039E951A}" dt="2022-12-16T08:09:38.266" v="26" actId="1076"/>
          <ac:cxnSpMkLst>
            <pc:docMk/>
            <pc:sldMk cId="1169605310" sldId="258"/>
            <ac:cxnSpMk id="5" creationId="{92FBE983-D910-95B1-E80B-82462D7F4717}"/>
          </ac:cxnSpMkLst>
        </pc:cxnChg>
        <pc:cxnChg chg="add mod">
          <ac:chgData name="Pearson, Sophie" userId="S::sophie.pearson@st-marys.newcastle.sch.uk::8d510f2b-e36d-466b-b775-76ede0baa1c5" providerId="AD" clId="Web-{4E15AD37-F458-83E1-188B-B0FB039E951A}" dt="2022-12-16T08:09:45.844" v="29" actId="14100"/>
          <ac:cxnSpMkLst>
            <pc:docMk/>
            <pc:sldMk cId="1169605310" sldId="258"/>
            <ac:cxnSpMk id="6" creationId="{23894002-4911-7833-EAB5-F0D1E77802DE}"/>
          </ac:cxnSpMkLst>
        </pc:cxnChg>
        <pc:cxnChg chg="add mod">
          <ac:chgData name="Pearson, Sophie" userId="S::sophie.pearson@st-marys.newcastle.sch.uk::8d510f2b-e36d-466b-b775-76ede0baa1c5" providerId="AD" clId="Web-{4E15AD37-F458-83E1-188B-B0FB039E951A}" dt="2022-12-16T08:10:18.907" v="38" actId="14100"/>
          <ac:cxnSpMkLst>
            <pc:docMk/>
            <pc:sldMk cId="1169605310" sldId="258"/>
            <ac:cxnSpMk id="8" creationId="{47964502-4426-2301-B0F1-A0F71936289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3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6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7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5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5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2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1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4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9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9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5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cs typeface="Calibri Light"/>
              </a:rPr>
              <a:t>All three sciences require similar skills, see the next pages for an example in each science of a skill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1E272-FD2A-A29C-FD8B-869C877B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1. Homework review</a:t>
            </a: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D5D52330-BB6F-E656-B3C0-7DB9B2AF9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90" t="30292" r="17146" b="2920"/>
          <a:stretch/>
        </p:blipFill>
        <p:spPr>
          <a:xfrm>
            <a:off x="2370731" y="2127900"/>
            <a:ext cx="6371641" cy="45768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1C742B-849C-9066-CD23-1D9019249667}"/>
              </a:ext>
            </a:extLst>
          </p:cNvPr>
          <p:cNvSpPr/>
          <p:nvPr/>
        </p:nvSpPr>
        <p:spPr>
          <a:xfrm>
            <a:off x="3283367" y="2515482"/>
            <a:ext cx="1067976" cy="176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4B1A62-088C-E318-8AE8-A100E39AC1DC}"/>
              </a:ext>
            </a:extLst>
          </p:cNvPr>
          <p:cNvSpPr/>
          <p:nvPr/>
        </p:nvSpPr>
        <p:spPr>
          <a:xfrm>
            <a:off x="4969182" y="2515482"/>
            <a:ext cx="1067976" cy="176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22FE3D-B0CC-1241-FEED-248B4607A96D}"/>
              </a:ext>
            </a:extLst>
          </p:cNvPr>
          <p:cNvSpPr/>
          <p:nvPr/>
        </p:nvSpPr>
        <p:spPr>
          <a:xfrm>
            <a:off x="291266" y="1526941"/>
            <a:ext cx="2365436" cy="37776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Students complete a homework review for each science every 2 weeks. They are given a homework to review a section of the topic. They then test their knowledge and understanding in class. It is teacher marked and then reviewed in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B0A4AF-28CD-2790-7E97-3F9A39AE3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64" t="14561" r="36462" b="33158"/>
          <a:stretch/>
        </p:blipFill>
        <p:spPr>
          <a:xfrm>
            <a:off x="164169" y="309691"/>
            <a:ext cx="5650731" cy="61380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EE8E4C-067E-28B0-49A9-FFEABEDCDFA4}"/>
              </a:ext>
            </a:extLst>
          </p:cNvPr>
          <p:cNvSpPr/>
          <p:nvPr/>
        </p:nvSpPr>
        <p:spPr>
          <a:xfrm>
            <a:off x="5233969" y="3433413"/>
            <a:ext cx="3362802" cy="28950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This is a great example because they have included detailed corrections that will help their learning long term! Fantastic work!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07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69C8-E517-75D6-D4C3-0F47E1D7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40" y="-348684"/>
            <a:ext cx="78867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2. Equation skills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21F4A-8978-9094-061D-63F5640FF7B9}"/>
              </a:ext>
            </a:extLst>
          </p:cNvPr>
          <p:cNvSpPr/>
          <p:nvPr/>
        </p:nvSpPr>
        <p:spPr>
          <a:xfrm>
            <a:off x="5280451" y="98047"/>
            <a:ext cx="3794973" cy="16120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Equation questions can be between 2-6 marks. It is important that you ensure you get all those marks.</a:t>
            </a:r>
          </a:p>
          <a:p>
            <a:pPr algn="ctr"/>
            <a:r>
              <a:rPr lang="en-US" dirty="0">
                <a:cs typeface="Calibri"/>
              </a:rPr>
              <a:t>The marks come from all the working out and not just the correct answer!</a:t>
            </a:r>
          </a:p>
          <a:p>
            <a:pPr algn="ctr"/>
            <a:r>
              <a:rPr lang="en-US" dirty="0">
                <a:cs typeface="Calibri"/>
              </a:rPr>
              <a:t>Here are two examples: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4D3132C1-90B6-6910-844E-D703C465A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72" t="36522" r="15597" b="3652"/>
          <a:stretch/>
        </p:blipFill>
        <p:spPr>
          <a:xfrm>
            <a:off x="69038" y="653322"/>
            <a:ext cx="5150519" cy="3067679"/>
          </a:xfrm>
          <a:prstGeom prst="rect">
            <a:avLst/>
          </a:prstGeom>
        </p:spPr>
      </p:pic>
      <p:pic>
        <p:nvPicPr>
          <p:cNvPr id="12" name="Picture 11" descr="A screenshot of a math test&#10;&#10;Description automatically generated">
            <a:extLst>
              <a:ext uri="{FF2B5EF4-FFF2-40B4-BE49-F238E27FC236}">
                <a16:creationId xmlns:a16="http://schemas.microsoft.com/office/drawing/2014/main" id="{1311753D-DD52-4E61-7876-CA196ACBB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0" t="52720" r="30846" b="7671"/>
          <a:stretch/>
        </p:blipFill>
        <p:spPr>
          <a:xfrm>
            <a:off x="2890766" y="3905571"/>
            <a:ext cx="6068764" cy="27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0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69C8-E517-75D6-D4C3-0F47E1D7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87" y="130201"/>
            <a:ext cx="4091760" cy="1343634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3. Longer answer/exam questions</a:t>
            </a: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99A06DC-426A-8D62-C327-CB49F2CDC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17" t="15145" r="34382" b="8299"/>
          <a:stretch/>
        </p:blipFill>
        <p:spPr>
          <a:xfrm>
            <a:off x="3787712" y="172692"/>
            <a:ext cx="4817731" cy="64115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19357E-02A6-4958-4C4A-EF0EC7371D8E}"/>
              </a:ext>
            </a:extLst>
          </p:cNvPr>
          <p:cNvSpPr/>
          <p:nvPr/>
        </p:nvSpPr>
        <p:spPr>
          <a:xfrm>
            <a:off x="237297" y="2060006"/>
            <a:ext cx="3362802" cy="28950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Every science paper will have longer answer questions up to 6 marks. These next two 'Why do cells need diffusion?' Tasks are great examples.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9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7F62-EDB0-DD78-15C2-061F944F0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F77DA-190C-BBA9-27A5-675E30E963C6}"/>
              </a:ext>
            </a:extLst>
          </p:cNvPr>
          <p:cNvSpPr/>
          <p:nvPr/>
        </p:nvSpPr>
        <p:spPr>
          <a:xfrm>
            <a:off x="5523107" y="3433413"/>
            <a:ext cx="3362802" cy="28950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They are good examples because they are well laid out in terms of their ideas, they include the correct terminology, and they are written well.</a:t>
            </a:r>
            <a:endParaRPr lang="en-US" dirty="0"/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50F51B2-CFF6-4C84-E20F-D07289F80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5" t="15598" r="33293" b="13675"/>
          <a:stretch/>
        </p:blipFill>
        <p:spPr>
          <a:xfrm>
            <a:off x="245767" y="362439"/>
            <a:ext cx="5052651" cy="62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0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3482-9E6F-32D9-562C-D9191B14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4" y="365126"/>
            <a:ext cx="8464976" cy="1343634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Detailed and clear notes are vital for science. They are required to ensure good understanding and so you can use your book for revision.</a:t>
            </a:r>
          </a:p>
        </p:txBody>
      </p:sp>
      <p:pic>
        <p:nvPicPr>
          <p:cNvPr id="3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AB194675-A3A0-68D8-F40B-332D219C1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43" t="13439" r="16426" b="4150"/>
          <a:stretch/>
        </p:blipFill>
        <p:spPr>
          <a:xfrm>
            <a:off x="4456345" y="2088234"/>
            <a:ext cx="3263626" cy="46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6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A1A19D6-F498-6376-FCDD-237F1822D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6" t="13818" r="16385" b="6579"/>
          <a:stretch/>
        </p:blipFill>
        <p:spPr>
          <a:xfrm>
            <a:off x="245768" y="728499"/>
            <a:ext cx="8433715" cy="58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8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9" ma:contentTypeDescription="Create a new document." ma:contentTypeScope="" ma:versionID="2818edeb87754b816a04c06b567c9cd5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0f69a71ef8ddfd4589663ba2b2d2b7dc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  <SharedWithUsers xmlns="8c49430d-f190-4cd8-83c3-84bb6a3d29af">
      <UserInfo>
        <DisplayName/>
        <AccountId xsi:nil="true"/>
        <AccountType/>
      </UserInfo>
    </SharedWithUsers>
    <MediaLengthInSeconds xmlns="070f71ce-64c7-4b17-bb6b-21ebf0c68387" xsi:nil="true"/>
  </documentManagement>
</p:properties>
</file>

<file path=customXml/itemProps1.xml><?xml version="1.0" encoding="utf-8"?>
<ds:datastoreItem xmlns:ds="http://schemas.openxmlformats.org/officeDocument/2006/customXml" ds:itemID="{6B0597EE-0996-4303-B1C8-3F3F4A56B6E4}"/>
</file>

<file path=customXml/itemProps2.xml><?xml version="1.0" encoding="utf-8"?>
<ds:datastoreItem xmlns:ds="http://schemas.openxmlformats.org/officeDocument/2006/customXml" ds:itemID="{EFED6481-B508-4A66-BF05-9C6AC1EB04D1}"/>
</file>

<file path=customXml/itemProps3.xml><?xml version="1.0" encoding="utf-8"?>
<ds:datastoreItem xmlns:ds="http://schemas.openxmlformats.org/officeDocument/2006/customXml" ds:itemID="{1EE25513-1360-4D77-82A0-A87319C5372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All three sciences require similar skills, see the next pages for an example in each science of a skill</vt:lpstr>
      <vt:lpstr>1. Homework review</vt:lpstr>
      <vt:lpstr>PowerPoint Presentation</vt:lpstr>
      <vt:lpstr>2. Equation skills</vt:lpstr>
      <vt:lpstr>3. Longer answer/exam questions</vt:lpstr>
      <vt:lpstr>PowerPoint Presentation</vt:lpstr>
      <vt:lpstr>Detailed and clear notes are vital for science. They are required to ensure good understanding and so you can use your book for revision.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138</cp:revision>
  <dcterms:created xsi:type="dcterms:W3CDTF">2022-12-15T10:22:56Z</dcterms:created>
  <dcterms:modified xsi:type="dcterms:W3CDTF">2024-06-07T07:09:03Z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  <property fmtid="{D5CDD505-2E9C-101B-9397-08002B2CF9AE}" pid="3" name="Order">
    <vt:r8>11291200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