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71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2/08/21/approximation-to-calculation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this link to watch a video on </a:t>
            </a:r>
            <a:r>
              <a:rPr lang="en-GB" sz="1400" dirty="0" smtClean="0"/>
              <a:t>“Approximation to calculations”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https://corbettmaths.com/2012/08/21/approximation-to-calculations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Estimating or checking, without a calculator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54" y="4047626"/>
            <a:ext cx="5849166" cy="4848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6" y="808074"/>
            <a:ext cx="5371121" cy="596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  <SharedWithUsers xmlns="8c49430d-f190-4cd8-83c3-84bb6a3d29af">
      <UserInfo>
        <DisplayName/>
        <AccountId xsi:nil="true"/>
        <AccountType/>
      </UserInfo>
    </SharedWithUsers>
    <MediaLengthInSeconds xmlns="070f71ce-64c7-4b17-bb6b-21ebf0c6838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3E316D-B24A-4FE8-A9EE-4658EF97295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468</TotalTime>
  <Words>40</Words>
  <Application>Microsoft Office PowerPoint</Application>
  <PresentationFormat>A4 Paper (210x297 mm)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Crosbie, Anna</dc:creator>
  <cp:lastModifiedBy>Edgar, Jill</cp:lastModifiedBy>
  <cp:revision>30</cp:revision>
  <dcterms:created xsi:type="dcterms:W3CDTF">2022-12-15T12:33:58Z</dcterms:created>
  <dcterms:modified xsi:type="dcterms:W3CDTF">2023-06-20T10:58:00Z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  <property fmtid="{D5CDD505-2E9C-101B-9397-08002B2CF9AE}" pid="3" name="Order">
    <vt:r8>8601500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