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7/12/16/error-interval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</a:t>
            </a:r>
            <a:r>
              <a:rPr lang="en-GB" sz="1400" dirty="0" smtClean="0"/>
              <a:t>“Error intervals”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https://corbettmaths.com/2017/12/16/error-intervals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Using inequality notation to write an error interval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116700"/>
            <a:ext cx="6163817" cy="468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951303"/>
            <a:ext cx="3962953" cy="278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SharedWithUsers xmlns="8c49430d-f190-4cd8-83c3-84bb6a3d29af">
      <UserInfo>
        <DisplayName/>
        <AccountId xsi:nil="true"/>
        <AccountType/>
      </UserInfo>
    </SharedWithUsers>
    <MediaLengthInSeconds xmlns="070f71ce-64c7-4b17-bb6b-21ebf0c6838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A928AE-A92C-44F5-AD96-7AA99FE40CF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40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Crosbie, Anna</dc:creator>
  <cp:lastModifiedBy>Edgar, Jill</cp:lastModifiedBy>
  <cp:revision>31</cp:revision>
  <dcterms:created xsi:type="dcterms:W3CDTF">2022-12-15T12:33:58Z</dcterms:created>
  <dcterms:modified xsi:type="dcterms:W3CDTF">2023-06-20T11:02:26Z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Order">
    <vt:r8>8601600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