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5/29/limits-of-accuracy-solving-problem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</a:t>
            </a:r>
            <a:r>
              <a:rPr lang="en-GB" sz="1400" dirty="0" smtClean="0"/>
              <a:t>“Upper and lower bounds”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https://corbettmaths.com/2013/05/29/limits-of-accuracy-solving-problems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631848"/>
            <a:ext cx="5353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Calculating the upper and lower bounds of a calculation using numbers rounde</a:t>
            </a:r>
            <a:r>
              <a:rPr lang="en-GB" dirty="0" smtClean="0"/>
              <a:t>d to a known degree accuracy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01" y="3915890"/>
            <a:ext cx="5296800" cy="3259569"/>
          </a:xfrm>
          <a:prstGeom prst="rect">
            <a:avLst/>
          </a:prstGeom>
        </p:spPr>
      </p:pic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7255454"/>
            <a:ext cx="5412586" cy="196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055255"/>
            <a:ext cx="4039164" cy="380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SharedWithUsers xmlns="8c49430d-f190-4cd8-83c3-84bb6a3d29af">
      <UserInfo>
        <DisplayName/>
        <AccountId xsi:nil="true"/>
        <AccountType/>
      </UserInfo>
    </SharedWithUsers>
    <MediaLengthInSeconds xmlns="070f71ce-64c7-4b17-bb6b-21ebf0c6838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8c49430d-f190-4cd8-83c3-84bb6a3d29af"/>
    <ds:schemaRef ds:uri="http://purl.org/dc/terms/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6E4EC9-E715-46EB-818B-D689971D489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482</TotalTime>
  <Words>51</Words>
  <Application>Microsoft Office PowerPoint</Application>
  <PresentationFormat>A4 Paper (210x297 mm)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Crosbie, Anna</dc:creator>
  <cp:lastModifiedBy>Edgar, Jill</cp:lastModifiedBy>
  <cp:revision>33</cp:revision>
  <dcterms:created xsi:type="dcterms:W3CDTF">2022-12-15T12:33:58Z</dcterms:created>
  <dcterms:modified xsi:type="dcterms:W3CDTF">2023-06-20T11:12:10Z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Order">
    <vt:r8>8601200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