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-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mp"/><Relationship Id="rId3" Type="http://schemas.openxmlformats.org/officeDocument/2006/relationships/image" Target="../media/image1.jpeg"/><Relationship Id="rId7" Type="http://schemas.openxmlformats.org/officeDocument/2006/relationships/image" Target="../media/image5.tmp"/><Relationship Id="rId2" Type="http://schemas.openxmlformats.org/officeDocument/2006/relationships/hyperlink" Target="https://corbettmaths.com/2013/09/07/rounding-significant-figur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tmp"/><Relationship Id="rId4" Type="http://schemas.openxmlformats.org/officeDocument/2006/relationships/image" Target="../media/image9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</a:t>
            </a:r>
            <a:r>
              <a:rPr lang="en-GB" sz="1400" dirty="0" smtClean="0"/>
              <a:t>“Rounding to significant figures”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https://corbettmaths.com/2013/09/07/rounding-significant-figures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Confidently round </a:t>
            </a:r>
            <a:r>
              <a:rPr lang="en-GB" dirty="0" smtClean="0"/>
              <a:t>large and small numbers to a given number of significant figures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4260920"/>
            <a:ext cx="6344535" cy="11812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4851" y="4019008"/>
            <a:ext cx="4824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Question 1 : Round each number to 1 significant figure</a:t>
            </a:r>
            <a:endParaRPr lang="en-GB" sz="1200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00" y="5442185"/>
            <a:ext cx="6382641" cy="68589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4850" y="6275725"/>
            <a:ext cx="4824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Question 2 : Round each number to 2 significant figures</a:t>
            </a:r>
            <a:endParaRPr lang="en-GB" sz="1200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48" y="8670347"/>
            <a:ext cx="6458851" cy="771633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6659902"/>
            <a:ext cx="6287377" cy="139084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73152" y="8260032"/>
            <a:ext cx="4824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Question 3 : Round each number to 3 significant figures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33" y="1227157"/>
            <a:ext cx="6134956" cy="115268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33" y="2628079"/>
            <a:ext cx="5382376" cy="628738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8" y="4011267"/>
            <a:ext cx="6373114" cy="1257475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8" y="5932133"/>
            <a:ext cx="6087325" cy="11336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6436" y="927819"/>
            <a:ext cx="1364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Question 1</a:t>
            </a:r>
            <a:endParaRPr lang="en-GB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46437" y="3689590"/>
            <a:ext cx="1364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Question 2</a:t>
            </a: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146438" y="5461938"/>
            <a:ext cx="1364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Question 3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SharedWithUsers xmlns="8c49430d-f190-4cd8-83c3-84bb6a3d29af">
      <UserInfo>
        <DisplayName/>
        <AccountId xsi:nil="true"/>
        <AccountType/>
      </UserInfo>
    </SharedWithUsers>
    <MediaLengthInSeconds xmlns="070f71ce-64c7-4b17-bb6b-21ebf0c6838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D04026-CD16-417E-9BF5-73054CA3D3F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83</Words>
  <Application>Microsoft Office PowerPoint</Application>
  <PresentationFormat>A4 Paper (210x297 mm)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Crosbie, Anna</dc:creator>
  <cp:lastModifiedBy>Edgar, Jill</cp:lastModifiedBy>
  <cp:revision>28</cp:revision>
  <dcterms:created xsi:type="dcterms:W3CDTF">2022-12-15T12:33:58Z</dcterms:created>
  <dcterms:modified xsi:type="dcterms:W3CDTF">2023-06-20T07:08:48Z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Order">
    <vt:r8>8601400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