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71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3/05/07/simultaneous-equations-linear-and-quadratic/" TargetMode="External"/><Relationship Id="rId7" Type="http://schemas.openxmlformats.org/officeDocument/2006/relationships/image" Target="../media/image4.tmp"/><Relationship Id="rId2" Type="http://schemas.openxmlformats.org/officeDocument/2006/relationships/hyperlink" Target="https://corbettmaths.com/2013/03/05/simultaneous-equations-elimination-method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U137 and U269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these links </a:t>
            </a:r>
            <a:r>
              <a:rPr lang="en-GB" sz="1400" dirty="0"/>
              <a:t>to watch </a:t>
            </a:r>
            <a:r>
              <a:rPr lang="en-GB" sz="1400" dirty="0" smtClean="0"/>
              <a:t>videos </a:t>
            </a:r>
            <a:r>
              <a:rPr lang="en-GB" sz="1400" dirty="0" smtClean="0"/>
              <a:t>on Simultaneous Equations</a:t>
            </a:r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https://corbettmaths.com/2013/03/05/simultaneous-equations-elimination-method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https://corbettmaths.com/2013/05/07/simultaneous-equations-linear-and-quadratic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4288" y="3797291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8335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683839"/>
            <a:ext cx="6524626" cy="5924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Deriving and solving increasingly complex simultaneous equations, including those involving quadratic expressions or those with three unknowns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4726615"/>
            <a:ext cx="5696745" cy="2229161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72" y="7781967"/>
            <a:ext cx="6449325" cy="135273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54288" y="7600037"/>
            <a:ext cx="13475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Question 4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381" y="3096299"/>
            <a:ext cx="5801676" cy="1511796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381" y="5260157"/>
            <a:ext cx="5375156" cy="274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07EFA4B0-591E-4B46-933E-360E871426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8c49430d-f190-4cd8-83c3-84bb6a3d29af"/>
    <ds:schemaRef ds:uri="http://schemas.microsoft.com/office/2006/metadata/properties"/>
    <ds:schemaRef ds:uri="http://purl.org/dc/terms/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628</TotalTime>
  <Words>65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39</cp:revision>
  <dcterms:created xsi:type="dcterms:W3CDTF">2022-12-15T12:33:58Z</dcterms:created>
  <dcterms:modified xsi:type="dcterms:W3CDTF">2024-06-17T11:13:15Z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