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1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8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4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6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2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8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6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9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8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7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1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B675E-6AA1-4E9D-B3FC-1675F8E7E35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1FE6-4DAC-4F48-BC33-EC3CA42EC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sri-B-Xh9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060371" cy="44862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mtClean="0"/>
              <a:t>Aim: Building </a:t>
            </a:r>
            <a:r>
              <a:rPr lang="en-GB" dirty="0"/>
              <a:t>depth in portraiture work and illustrations by combining materials and creating areas of shadow and highlight with more consistent control.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2908" y="488071"/>
            <a:ext cx="6383607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https://youtu.be/sri-B-Xh9P4</a:t>
            </a:r>
            <a:endParaRPr lang="en-GB" dirty="0" smtClean="0"/>
          </a:p>
          <a:p>
            <a:r>
              <a:rPr lang="en-GB" dirty="0" smtClean="0"/>
              <a:t>Watch the video to show you how to draw a portrait in proportion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90" y="1466851"/>
            <a:ext cx="65627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Google Shape;164;p30"/>
          <p:cNvSpPr txBox="1">
            <a:spLocks/>
          </p:cNvSpPr>
          <p:nvPr/>
        </p:nvSpPr>
        <p:spPr>
          <a:xfrm>
            <a:off x="226257" y="96574"/>
            <a:ext cx="11127543" cy="1158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 smtClean="0"/>
              <a:t>To </a:t>
            </a:r>
            <a:r>
              <a:rPr lang="en-GB" sz="2800" u="sng" dirty="0" smtClean="0"/>
              <a:t>learn how to </a:t>
            </a:r>
            <a:r>
              <a:rPr lang="en-GB" sz="2800" u="sng" dirty="0" smtClean="0"/>
              <a:t>apply different mark making techniques </a:t>
            </a:r>
            <a:r>
              <a:rPr lang="en-GB" sz="2800" u="sng" dirty="0" smtClean="0"/>
              <a:t>to your portraits to </a:t>
            </a:r>
            <a:r>
              <a:rPr lang="en-GB" sz="2800" u="sng" dirty="0" smtClean="0"/>
              <a:t>give </a:t>
            </a:r>
            <a:r>
              <a:rPr lang="en-GB" sz="2800" u="sng" dirty="0" smtClean="0"/>
              <a:t>them greater </a:t>
            </a:r>
            <a:r>
              <a:rPr lang="en-GB" sz="2800" b="1" u="sng" dirty="0" smtClean="0"/>
              <a:t>depth</a:t>
            </a:r>
            <a:r>
              <a:rPr lang="en-GB" sz="2800" u="sng" dirty="0" smtClean="0"/>
              <a:t> and </a:t>
            </a:r>
            <a:r>
              <a:rPr lang="en-GB" sz="2800" b="1" u="sng" dirty="0" smtClean="0"/>
              <a:t>likeness</a:t>
            </a:r>
            <a:r>
              <a:rPr lang="en-GB" sz="2800" u="sng" dirty="0" smtClean="0"/>
              <a:t>.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91" y="1389896"/>
            <a:ext cx="4049486" cy="5401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77" y="900146"/>
            <a:ext cx="4572166" cy="575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0594" y="4963886"/>
            <a:ext cx="333320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Try layering lines to add depth. Suggested: </a:t>
            </a:r>
          </a:p>
          <a:p>
            <a:r>
              <a:rPr lang="en-GB" dirty="0" smtClean="0"/>
              <a:t>Highlighters </a:t>
            </a:r>
          </a:p>
          <a:p>
            <a:r>
              <a:rPr lang="en-GB" dirty="0" smtClean="0"/>
              <a:t>Coloured pencil </a:t>
            </a:r>
          </a:p>
          <a:p>
            <a:r>
              <a:rPr lang="en-GB" dirty="0" smtClean="0"/>
              <a:t>Sharpies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87865" y="6006194"/>
            <a:ext cx="41278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Apply heavy lines into the darkest areas of the face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5" y="1349393"/>
            <a:ext cx="3299226" cy="4127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257" y="5852160"/>
            <a:ext cx="30263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Layering 3 different colours on top of each other.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4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175A80DE-13DA-41AE-9A79-4060AC45AE97}"/>
</file>

<file path=customXml/itemProps2.xml><?xml version="1.0" encoding="utf-8"?>
<ds:datastoreItem xmlns:ds="http://schemas.openxmlformats.org/officeDocument/2006/customXml" ds:itemID="{6FD5EBEA-BB44-452D-871C-6B3BFA04CDF7}"/>
</file>

<file path=customXml/itemProps3.xml><?xml version="1.0" encoding="utf-8"?>
<ds:datastoreItem xmlns:ds="http://schemas.openxmlformats.org/officeDocument/2006/customXml" ds:itemID="{81B2A3C3-99F6-4A35-8C88-FE640BC2A5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1</cp:revision>
  <dcterms:created xsi:type="dcterms:W3CDTF">2023-05-16T13:55:41Z</dcterms:created>
  <dcterms:modified xsi:type="dcterms:W3CDTF">2023-05-16T13:56:09Z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