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95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6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8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7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06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0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9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0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86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8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3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74E61-DFB8-454B-ABF3-5D50BE27443D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06060-C2FA-44E2-86B1-2E580FE63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9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modernmet.com/perspective-drawings-paul-heast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heartofeducation.edu/2015/11/100-sketchbook-prompts-your-students-will-lov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tudentartguide.com/articles/one-point-perspective-draw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642337"/>
            <a:ext cx="5407855" cy="95660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https://mymodernmet.com/perspective-drawings-paul-heaston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2" y="365125"/>
            <a:ext cx="5403735" cy="4056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242" y="5936105"/>
            <a:ext cx="7492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rdoregular"/>
              </a:rPr>
              <a:t>Denver-based artist Paul </a:t>
            </a:r>
            <a:r>
              <a:rPr lang="en-GB" dirty="0" err="1">
                <a:solidFill>
                  <a:srgbClr val="000000"/>
                </a:solidFill>
                <a:latin typeface="cardoregular"/>
              </a:rPr>
              <a:t>Heaston's</a:t>
            </a:r>
            <a:r>
              <a:rPr lang="en-GB" dirty="0">
                <a:solidFill>
                  <a:srgbClr val="000000"/>
                </a:solidFill>
                <a:latin typeface="cardoregular"/>
              </a:rPr>
              <a:t> impressive perspective drawings reveal moments from his daily life</a:t>
            </a:r>
            <a:r>
              <a:rPr lang="en-GB" dirty="0" smtClean="0">
                <a:solidFill>
                  <a:srgbClr val="000000"/>
                </a:solidFill>
                <a:latin typeface="cardoregular"/>
              </a:rPr>
              <a:t>. Visit the website to see more of Paul </a:t>
            </a:r>
            <a:r>
              <a:rPr lang="en-GB" dirty="0" err="1" smtClean="0">
                <a:solidFill>
                  <a:srgbClr val="000000"/>
                </a:solidFill>
                <a:latin typeface="cardoregular"/>
              </a:rPr>
              <a:t>Heaston’s</a:t>
            </a:r>
            <a:r>
              <a:rPr lang="en-GB" dirty="0" smtClean="0">
                <a:solidFill>
                  <a:srgbClr val="000000"/>
                </a:solidFill>
                <a:latin typeface="cardoregular"/>
              </a:rPr>
              <a:t> daily sketches. 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cardo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752" y="641361"/>
            <a:ext cx="4959887" cy="4000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4683" y="4234375"/>
            <a:ext cx="3474720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Take paper/sketchbook out on a journey with you. Create rough sketches from the rooms/areas in front of you. </a:t>
            </a:r>
          </a:p>
          <a:p>
            <a:endParaRPr lang="en-GB" dirty="0"/>
          </a:p>
          <a:p>
            <a:r>
              <a:rPr lang="en-GB" dirty="0" smtClean="0"/>
              <a:t>Practising drawing from life is always useful and helps you improve your observational drawing.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99" y="144317"/>
            <a:ext cx="4021183" cy="194459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Aim: Composing more complex composition ideas and perspectives in pencil work. 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58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97" y="169182"/>
            <a:ext cx="8005354" cy="1254669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Daily Drawing Exercises to challenge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19" y="4676503"/>
            <a:ext cx="3907971" cy="195766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Visit this website for more drawing exercise prompts 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https://theartofeducation.edu/2015/11/100-sketchbook-prompts-your-students-will-love/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8491" y="1711235"/>
            <a:ext cx="5913120" cy="452431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Technical Skill/Skill Development • Draw all the contents of your junk drawer with one continuous line. • Make a detailed drawing of a rock. • Draw a dark object in a light environment. • Draw a light object in a dark environment. • Make a detailed drawing of five square inches of grass. • Draw a transparent object. • Draw a translucent object. • Do several studies of eyes, noses, and mouths in a variety of poses. • Draw an interesting object from three different angles. • Value Studies–Draw three eggs and part of the carton with a strong light source. • Draw three metallic objects that reflect light. Focus on highlights and reflections. • Refraction–Create two drawings of separate objects partially submerged in water. • Make three drawings (your choice of subject) using materials with which you are not familiar. • Draw a piece of patterned fabric with folds. • Draw a bridge and all of its details.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5" y="169182"/>
            <a:ext cx="3734336" cy="43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8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63265" cy="85876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Perspective and Viewpoint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6935"/>
            <a:ext cx="4873283" cy="432002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www.studentartguide.com/articles/one-point-perspective-drawing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Student Art Guide shows you how to draw from different perspectives. </a:t>
            </a:r>
          </a:p>
          <a:p>
            <a:pPr marL="0" indent="0">
              <a:buNone/>
            </a:pPr>
            <a:r>
              <a:rPr lang="en-GB" dirty="0" smtClean="0"/>
              <a:t>Choose and activity, watch the demonstration and give it a go.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26942"/>
            <a:ext cx="600075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67865" y="53557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434343"/>
                </a:solidFill>
                <a:latin typeface="Segoe UI" panose="020B0502040204020203" pitchFamily="34" charset="0"/>
              </a:rPr>
              <a:t>Landscapes and perspective scenery abide by the same rules of perspective. In this ink landscape by Vincent van Gogh, the trunk heights disappear towards the vanishing point on the horizon.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067865" y="3376246"/>
            <a:ext cx="6096000" cy="126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8510954" y="2522143"/>
            <a:ext cx="604911" cy="928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6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9" ma:contentTypeDescription="Create a new document." ma:contentTypeScope="" ma:versionID="2818edeb87754b816a04c06b567c9cd5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0f69a71ef8ddfd4589663ba2b2d2b7dc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FAEA39FB-92DC-4E24-89B8-C6F9FFC5E0A8}"/>
</file>

<file path=customXml/itemProps2.xml><?xml version="1.0" encoding="utf-8"?>
<ds:datastoreItem xmlns:ds="http://schemas.openxmlformats.org/officeDocument/2006/customXml" ds:itemID="{2A395A6D-773F-4BD4-ABC3-E50D33A2C23A}"/>
</file>

<file path=customXml/itemProps3.xml><?xml version="1.0" encoding="utf-8"?>
<ds:datastoreItem xmlns:ds="http://schemas.openxmlformats.org/officeDocument/2006/customXml" ds:itemID="{02FEB3D0-CC19-49DD-BB8F-095FDC9E1F3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341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cardoregular</vt:lpstr>
      <vt:lpstr>Segoe UI</vt:lpstr>
      <vt:lpstr>Office Theme</vt:lpstr>
      <vt:lpstr>PowerPoint Presentation</vt:lpstr>
      <vt:lpstr>Daily Drawing Exercises to challenge you</vt:lpstr>
      <vt:lpstr>Perspective and Viewpoint 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Kathrine</dc:creator>
  <cp:lastModifiedBy>Tait, Kathrine</cp:lastModifiedBy>
  <cp:revision>1</cp:revision>
  <dcterms:created xsi:type="dcterms:W3CDTF">2023-05-16T13:52:43Z</dcterms:created>
  <dcterms:modified xsi:type="dcterms:W3CDTF">2023-05-16T13:54:08Z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