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0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0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53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01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25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0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88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6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57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11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9F6AC-E311-46C6-94D9-9709A3ACB234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AF8F1-3BBD-4D9A-85CA-381772627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99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B7el6aFTKY" TargetMode="External"/><Relationship Id="rId2" Type="http://schemas.openxmlformats.org/officeDocument/2006/relationships/hyperlink" Target="https://youtu.be/PHD3Xvgaqc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3263537" cy="3331664"/>
          </a:xfrm>
          <a:solidFill>
            <a:schemeClr val="accent2"/>
          </a:solidFill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Aim Capturing </a:t>
            </a:r>
            <a:r>
              <a:rPr lang="en-GB" dirty="0"/>
              <a:t>a high level of accuracy in portraiture work, including fine intricate details and creating tones using varied mark making techniques. </a:t>
            </a:r>
          </a:p>
        </p:txBody>
      </p:sp>
      <p:sp>
        <p:nvSpPr>
          <p:cNvPr id="4" name="Rectangle 3"/>
          <p:cNvSpPr/>
          <p:nvPr/>
        </p:nvSpPr>
        <p:spPr>
          <a:xfrm>
            <a:off x="1332411" y="3605349"/>
            <a:ext cx="6387738" cy="31393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Watch the how to videos. Try drawing along with the video by pausing it as regular stages. </a:t>
            </a: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https://youtu.be/PHD3Xvgaqcg</a:t>
            </a:r>
            <a:endParaRPr lang="en-GB" dirty="0" smtClean="0"/>
          </a:p>
          <a:p>
            <a:r>
              <a:rPr lang="en-GB" dirty="0" smtClean="0"/>
              <a:t>Drawing eyes with detail  and tone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https://youtu.be/SB7el6aFTKY</a:t>
            </a:r>
            <a:endParaRPr lang="en-GB" dirty="0" smtClean="0"/>
          </a:p>
          <a:p>
            <a:r>
              <a:rPr lang="en-GB" dirty="0" smtClean="0"/>
              <a:t>How to draw lips with line detail and shadow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59044" r="48201"/>
          <a:stretch/>
        </p:blipFill>
        <p:spPr>
          <a:xfrm>
            <a:off x="7223112" y="298087"/>
            <a:ext cx="3984173" cy="23499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56215" t="9713"/>
          <a:stretch/>
        </p:blipFill>
        <p:spPr>
          <a:xfrm>
            <a:off x="4745287" y="110628"/>
            <a:ext cx="2331311" cy="3586162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99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24769"/>
          <a:stretch/>
        </p:blipFill>
        <p:spPr>
          <a:xfrm>
            <a:off x="0" y="0"/>
            <a:ext cx="123130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18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FFDB743E-4BAF-46EE-8BD9-EE505492EE13}"/>
</file>

<file path=customXml/itemProps2.xml><?xml version="1.0" encoding="utf-8"?>
<ds:datastoreItem xmlns:ds="http://schemas.openxmlformats.org/officeDocument/2006/customXml" ds:itemID="{232AFB65-8F3D-44CD-BA62-7A0F764402A8}"/>
</file>

<file path=customXml/itemProps3.xml><?xml version="1.0" encoding="utf-8"?>
<ds:datastoreItem xmlns:ds="http://schemas.openxmlformats.org/officeDocument/2006/customXml" ds:itemID="{0D0F0B13-5788-4F17-8BFC-62ED4EFED20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Tait, Kathrine</dc:creator>
  <cp:lastModifiedBy>Tait, Kathrine</cp:lastModifiedBy>
  <cp:revision>1</cp:revision>
  <dcterms:created xsi:type="dcterms:W3CDTF">2023-05-16T13:54:24Z</dcterms:created>
  <dcterms:modified xsi:type="dcterms:W3CDTF">2023-05-16T13:55:10Z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