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5D4-F0BC-4C36-BF45-25662065B84B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B6-9863-45B7-BA90-CE5FE6C02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8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5D4-F0BC-4C36-BF45-25662065B84B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B6-9863-45B7-BA90-CE5FE6C02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98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5D4-F0BC-4C36-BF45-25662065B84B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B6-9863-45B7-BA90-CE5FE6C02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5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5D4-F0BC-4C36-BF45-25662065B84B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B6-9863-45B7-BA90-CE5FE6C02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6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5D4-F0BC-4C36-BF45-25662065B84B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B6-9863-45B7-BA90-CE5FE6C02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80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5D4-F0BC-4C36-BF45-25662065B84B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B6-9863-45B7-BA90-CE5FE6C02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2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5D4-F0BC-4C36-BF45-25662065B84B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B6-9863-45B7-BA90-CE5FE6C02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96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5D4-F0BC-4C36-BF45-25662065B84B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B6-9863-45B7-BA90-CE5FE6C02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85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5D4-F0BC-4C36-BF45-25662065B84B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B6-9863-45B7-BA90-CE5FE6C02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81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5D4-F0BC-4C36-BF45-25662065B84B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B6-9863-45B7-BA90-CE5FE6C02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98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5D4-F0BC-4C36-BF45-25662065B84B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B6-9863-45B7-BA90-CE5FE6C02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66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45D4-F0BC-4C36-BF45-25662065B84B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A49B6-9863-45B7-BA90-CE5FE6C02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1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2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622626"/>
              </p:ext>
            </p:extLst>
          </p:nvPr>
        </p:nvGraphicFramePr>
        <p:xfrm>
          <a:off x="311294" y="873082"/>
          <a:ext cx="11042506" cy="5675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1318">
                  <a:extLst>
                    <a:ext uri="{9D8B030D-6E8A-4147-A177-3AD203B41FA5}">
                      <a16:colId xmlns:a16="http://schemas.microsoft.com/office/drawing/2014/main" val="2463060482"/>
                    </a:ext>
                  </a:extLst>
                </a:gridCol>
                <a:gridCol w="9501188">
                  <a:extLst>
                    <a:ext uri="{9D8B030D-6E8A-4147-A177-3AD203B41FA5}">
                      <a16:colId xmlns:a16="http://schemas.microsoft.com/office/drawing/2014/main" val="3175379208"/>
                    </a:ext>
                  </a:extLst>
                </a:gridCol>
              </a:tblGrid>
              <a:tr h="367211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.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</a:txBody>
                  <a:tcPr marL="67891" marR="678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</a:rPr>
                        <a:t>A02 /A03: Experimenting and Quality of recording ideas. </a:t>
                      </a:r>
                      <a:endParaRPr lang="en-GB" sz="180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AIM:</a:t>
                      </a:r>
                      <a:r>
                        <a:rPr lang="en-GB" sz="2000" baseline="0" dirty="0" smtClean="0">
                          <a:effectLst/>
                        </a:rPr>
                        <a:t> ADDING TO YOUR DEVELOPMENT PAGES FOR YOUR EXAM TOPIC OR COURSEWORK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Look</a:t>
                      </a:r>
                      <a:r>
                        <a:rPr lang="en-GB" sz="2000" baseline="0" dirty="0" smtClean="0">
                          <a:effectLst/>
                        </a:rPr>
                        <a:t> at the examples on the next slides for ideas </a:t>
                      </a:r>
                      <a:endParaRPr lang="en-GB" sz="200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Apply extra depth: 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Vary surface/paper 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Vary the size 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Vary the material 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Vary the colour palette 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91" marR="67891" marT="0" marB="0"/>
                </a:tc>
                <a:extLst>
                  <a:ext uri="{0D108BD9-81ED-4DB2-BD59-A6C34878D82A}">
                    <a16:rowId xmlns:a16="http://schemas.microsoft.com/office/drawing/2014/main" val="1594358152"/>
                  </a:ext>
                </a:extLst>
              </a:tr>
              <a:tr h="6676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Annotate your experiments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Which ones have potential to be developed further?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91" marR="67891" marT="0" marB="0"/>
                </a:tc>
                <a:extLst>
                  <a:ext uri="{0D108BD9-81ED-4DB2-BD59-A6C34878D82A}">
                    <a16:rowId xmlns:a16="http://schemas.microsoft.com/office/drawing/2014/main" val="1570362607"/>
                  </a:ext>
                </a:extLst>
              </a:tr>
              <a:tr h="13353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first </a:t>
                      </a:r>
                      <a:r>
                        <a:rPr lang="en-GB" sz="1800" dirty="0">
                          <a:effectLst/>
                        </a:rPr>
                        <a:t>one, print images and begin written analysis</a:t>
                      </a:r>
                      <a:r>
                        <a:rPr lang="en-GB" sz="1800" u="sng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91" marR="67891" marT="0" marB="0"/>
                </a:tc>
                <a:extLst>
                  <a:ext uri="{0D108BD9-81ED-4DB2-BD59-A6C34878D82A}">
                    <a16:rowId xmlns:a16="http://schemas.microsoft.com/office/drawing/2014/main" val="2131663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45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document processes IB Visual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79" y="304799"/>
            <a:ext cx="9525000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4210" y="3305908"/>
            <a:ext cx="340438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IDEAS SKETCHES DEVLOPED FROM THE PHOTO EDITS AND DIGITAL ART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77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-2676525"/>
            <a:ext cx="684847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8794" b="26382"/>
          <a:stretch/>
        </p:blipFill>
        <p:spPr>
          <a:xfrm>
            <a:off x="-819150" y="-1113630"/>
            <a:ext cx="4362450" cy="4228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00" y="365125"/>
            <a:ext cx="5372100" cy="636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0575" y="5543550"/>
            <a:ext cx="39290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ROUGH SKETCHES IN A FRAME LAYOUT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4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41" y="0"/>
            <a:ext cx="11126959" cy="7428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6258" y="3953022"/>
            <a:ext cx="355912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EXPLORING DIFFERENT LAYOUTS OF OBJECTS </a:t>
            </a:r>
          </a:p>
          <a:p>
            <a:r>
              <a:rPr lang="en-GB" dirty="0" smtClean="0"/>
              <a:t>Overlapping objects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067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1845"/>
            <a:ext cx="10944665" cy="7748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0929" y="3402887"/>
            <a:ext cx="377014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OVERLAPPING OBJECTS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0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" y="222249"/>
            <a:ext cx="11382815" cy="7580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249" y="661182"/>
            <a:ext cx="58240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Apply depth to your most successful compositional ideas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44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-52388"/>
            <a:ext cx="9525000" cy="6962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3175" y="1690688"/>
            <a:ext cx="414997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Colour </a:t>
            </a:r>
          </a:p>
          <a:p>
            <a:r>
              <a:rPr lang="en-GB" dirty="0" smtClean="0"/>
              <a:t>Line thickness </a:t>
            </a:r>
          </a:p>
          <a:p>
            <a:r>
              <a:rPr lang="en-GB" dirty="0" smtClean="0"/>
              <a:t>Pen </a:t>
            </a:r>
          </a:p>
          <a:p>
            <a:r>
              <a:rPr lang="en-GB" dirty="0" smtClean="0"/>
              <a:t>Paint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900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9" ma:contentTypeDescription="Create a new document." ma:contentTypeScope="" ma:versionID="2818edeb87754b816a04c06b567c9cd5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0f69a71ef8ddfd4589663ba2b2d2b7dc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7BB95A75-B0C1-4EEF-97BF-12CF394EE4AC}"/>
</file>

<file path=customXml/itemProps2.xml><?xml version="1.0" encoding="utf-8"?>
<ds:datastoreItem xmlns:ds="http://schemas.openxmlformats.org/officeDocument/2006/customXml" ds:itemID="{5725973C-3581-4C77-AB58-26FADCB55A78}"/>
</file>

<file path=customXml/itemProps3.xml><?xml version="1.0" encoding="utf-8"?>
<ds:datastoreItem xmlns:ds="http://schemas.openxmlformats.org/officeDocument/2006/customXml" ds:itemID="{7BAE7A47-15E4-4CC1-BD52-838853B1704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Tait, Kathrine</dc:creator>
  <cp:lastModifiedBy>Tait, Kathrine</cp:lastModifiedBy>
  <cp:revision>1</cp:revision>
  <dcterms:created xsi:type="dcterms:W3CDTF">2024-01-31T12:03:18Z</dcterms:created>
  <dcterms:modified xsi:type="dcterms:W3CDTF">2024-01-31T12:03:39Z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