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5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35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8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6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2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4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20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13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43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37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EE85-23D0-4056-BB0D-34CC6E9ADABB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CBDE-ECBE-4A06-A14A-BCEEDA91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22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market.com/blog/cool-things-to-draw-on-procreate" TargetMode="External"/><Relationship Id="rId2" Type="http://schemas.openxmlformats.org/officeDocument/2006/relationships/hyperlink" Target="https://www.21-draw.com/how-to-trace-on-procreat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5" y="-320066"/>
            <a:ext cx="6204856" cy="1809232"/>
          </a:xfrm>
        </p:spPr>
        <p:txBody>
          <a:bodyPr/>
          <a:lstStyle/>
          <a:p>
            <a:r>
              <a:rPr lang="en-GB" dirty="0" smtClean="0"/>
              <a:t>DIGITAL </a:t>
            </a:r>
            <a:r>
              <a:rPr lang="en-GB" dirty="0" smtClean="0"/>
              <a:t>DRAWING EXPERIMENTS 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624" y="2129246"/>
            <a:ext cx="5013960" cy="4204471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Objective: To create a digital drawing as part of your development from one of your new images.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You could take a photo of one of your existing drawing and rework it digitally.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Examples on the next slide 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59542" y="0"/>
            <a:ext cx="5735774" cy="397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Import an image from teams or take a photo of a drawing or image directly from your book.</a:t>
            </a:r>
          </a:p>
          <a:p>
            <a:endParaRPr lang="en-GB" dirty="0"/>
          </a:p>
          <a:p>
            <a:r>
              <a:rPr lang="en-GB" dirty="0" smtClean="0"/>
              <a:t>Open Procreate and selected image </a:t>
            </a:r>
          </a:p>
          <a:p>
            <a:endParaRPr lang="en-GB" dirty="0"/>
          </a:p>
          <a:p>
            <a:r>
              <a:rPr lang="en-GB" dirty="0" smtClean="0"/>
              <a:t>Create a new layer on top so the photo becomes a guide </a:t>
            </a:r>
          </a:p>
          <a:p>
            <a:endParaRPr lang="en-GB" dirty="0"/>
          </a:p>
          <a:p>
            <a:r>
              <a:rPr lang="en-GB" dirty="0" smtClean="0"/>
              <a:t>Click on the photo layer and change opacity </a:t>
            </a:r>
          </a:p>
          <a:p>
            <a:endParaRPr lang="en-GB" dirty="0"/>
          </a:p>
          <a:p>
            <a:r>
              <a:rPr lang="en-GB" dirty="0" smtClean="0"/>
              <a:t>Click on the new layer and select your tool. 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Screen shot the drawing as you make progress 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3074" name="Picture 2" descr="Learn How to Trace on Procreate in 7 Easy St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55" y="3711740"/>
            <a:ext cx="4194356" cy="29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364" r="52"/>
          <a:stretch/>
        </p:blipFill>
        <p:spPr>
          <a:xfrm>
            <a:off x="7919675" y="3970318"/>
            <a:ext cx="4272325" cy="28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13 Examples of Artist Responses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10" y="263434"/>
            <a:ext cx="4581525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434"/>
            <a:ext cx="4581525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714" y="3762103"/>
            <a:ext cx="38404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Digital Outcomes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989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 smtClean="0"/>
              <a:t>Procreate Support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https://www.21-draw.com/how-to-trace-on-procreate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Trace on Procreate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Ideas 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creativemarket.com/blog/cool-things-to-draw-on-procreate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730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9" ma:contentTypeDescription="Create a new document." ma:contentTypeScope="" ma:versionID="2818edeb87754b816a04c06b567c9cd5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0f69a71ef8ddfd4589663ba2b2d2b7dc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070f71ce-64c7-4b17-bb6b-21ebf0c68387" xsi:nil="true"/>
    <TaxCatchAll xmlns="8c49430d-f190-4cd8-83c3-84bb6a3d29af" xsi:nil="true"/>
    <lcf76f155ced4ddcb4097134ff3c332f xmlns="070f71ce-64c7-4b17-bb6b-21ebf0c68387">
      <Terms xmlns="http://schemas.microsoft.com/office/infopath/2007/PartnerControls"/>
    </lcf76f155ced4ddcb4097134ff3c332f>
    <Completed xmlns="070f71ce-64c7-4b17-bb6b-21ebf0c68387">false</Completed>
  </documentManagement>
</p:properties>
</file>

<file path=customXml/itemProps1.xml><?xml version="1.0" encoding="utf-8"?>
<ds:datastoreItem xmlns:ds="http://schemas.openxmlformats.org/officeDocument/2006/customXml" ds:itemID="{B9DF9A60-EBB7-4DBC-8241-D77EF9BF76D2}"/>
</file>

<file path=customXml/itemProps2.xml><?xml version="1.0" encoding="utf-8"?>
<ds:datastoreItem xmlns:ds="http://schemas.openxmlformats.org/officeDocument/2006/customXml" ds:itemID="{341DDD1E-63BC-4DDE-8C32-3C1506621EF4}"/>
</file>

<file path=customXml/itemProps3.xml><?xml version="1.0" encoding="utf-8"?>
<ds:datastoreItem xmlns:ds="http://schemas.openxmlformats.org/officeDocument/2006/customXml" ds:itemID="{47B170D4-3A52-45BD-ABEC-C8533C5AFCE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DIGITAL DRAWING EXPERIMENTS   </vt:lpstr>
      <vt:lpstr>Year 13 Examples of Artist Responses </vt:lpstr>
      <vt:lpstr>Procreate Support 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DRAWING EXPERIMENTS   </dc:title>
  <dc:creator>Tait, Kathrine</dc:creator>
  <cp:lastModifiedBy>Tait, Kathrine</cp:lastModifiedBy>
  <cp:revision>1</cp:revision>
  <dcterms:created xsi:type="dcterms:W3CDTF">2024-01-31T11:56:46Z</dcterms:created>
  <dcterms:modified xsi:type="dcterms:W3CDTF">2024-01-31T11:57:00Z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0x0101001ED9C647E071ED4D9B7D0BA81432F5C2</vt:lpwstr>
  </property>
</Properties>
</file>