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414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667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189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73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2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8138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842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796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464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7994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125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FEC85-F1CF-4169-82B3-CF5F1A6AD1C0}" type="datetimeFigureOut">
              <a:rPr lang="en-GB" smtClean="0"/>
              <a:t>31/01/2024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38963-41BE-4DB3-8F08-0AB6C7B89F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407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bbc.co.uk/bitesize/guides/zkn9jfr/revision/2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411" y="312466"/>
            <a:ext cx="6679474" cy="1059134"/>
          </a:xfrm>
        </p:spPr>
        <p:txBody>
          <a:bodyPr/>
          <a:lstStyle/>
          <a:p>
            <a:r>
              <a:rPr lang="en-GB" dirty="0" smtClean="0"/>
              <a:t>Drawing Techniques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7166" y="1854926"/>
            <a:ext cx="3596640" cy="3703320"/>
          </a:xfrm>
          <a:solidFill>
            <a:schemeClr val="accent2"/>
          </a:solidFill>
        </p:spPr>
        <p:txBody>
          <a:bodyPr/>
          <a:lstStyle/>
          <a:p>
            <a:r>
              <a:rPr lang="en-GB" dirty="0" smtClean="0">
                <a:hlinkClick r:id="rId2"/>
              </a:rPr>
              <a:t>https://www.bbc.co.uk/bitesize/guides/zkn9jfr/revision/2</a:t>
            </a:r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BBC BITESIZE GCSE </a:t>
            </a:r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2493" t="12133" r="12390" b="16904"/>
          <a:stretch/>
        </p:blipFill>
        <p:spPr>
          <a:xfrm>
            <a:off x="4716936" y="1371600"/>
            <a:ext cx="7573675" cy="35500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0647" y="4921623"/>
            <a:ext cx="5432612" cy="14773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Click on the link and explore different drawing techniques. </a:t>
            </a:r>
          </a:p>
          <a:p>
            <a:endParaRPr lang="en-GB" dirty="0"/>
          </a:p>
          <a:p>
            <a:r>
              <a:rPr lang="en-GB" dirty="0" smtClean="0"/>
              <a:t>Create extra drawing using your preferred techniques and present them in your Coursework or Exam book 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4612341" y="1264024"/>
            <a:ext cx="2286000" cy="29852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783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DAAA7B8F-3ED2-402C-AC68-2F6813F82E72}"/>
</file>

<file path=customXml/itemProps2.xml><?xml version="1.0" encoding="utf-8"?>
<ds:datastoreItem xmlns:ds="http://schemas.openxmlformats.org/officeDocument/2006/customXml" ds:itemID="{164286CF-AA52-4554-8ADF-C9E606B2488B}"/>
</file>

<file path=customXml/itemProps3.xml><?xml version="1.0" encoding="utf-8"?>
<ds:datastoreItem xmlns:ds="http://schemas.openxmlformats.org/officeDocument/2006/customXml" ds:itemID="{E2319F82-9E83-41E6-9CB2-69A729D4F6D5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Drawing Techniques 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Drawing Techniques </dc:title>
  <dc:creator>Tait, Kathrine</dc:creator>
  <cp:lastModifiedBy>Tait, Kathrine</cp:lastModifiedBy>
  <cp:revision>1</cp:revision>
  <dcterms:created xsi:type="dcterms:W3CDTF">2024-01-31T11:49:32Z</dcterms:created>
  <dcterms:modified xsi:type="dcterms:W3CDTF">2024-01-31T11:49:48Z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