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9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5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5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0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08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50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80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6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4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467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30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4CD2-C746-4BE2-8FD2-9EFCBEB236D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6E8AE-3C9D-499C-9E5A-7140A46A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2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59" y="352380"/>
            <a:ext cx="4397417" cy="601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34" y="129994"/>
            <a:ext cx="6098177" cy="124160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Experimenting with Wet Materials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7909"/>
            <a:ext cx="2625634" cy="40233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What effect does the material have on this piece?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What does the ink add?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What is the mood? 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88" y="862149"/>
            <a:ext cx="4109692" cy="6040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" y="5405846"/>
            <a:ext cx="1452154" cy="14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6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4" y="81324"/>
            <a:ext cx="5840315" cy="63716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sz="3200" dirty="0" smtClean="0"/>
              <a:t>Experimental Drawing Suggestions</a:t>
            </a:r>
            <a:br>
              <a:rPr lang="en-GB" sz="3200" dirty="0" smtClean="0"/>
            </a:br>
            <a:r>
              <a:rPr lang="en-GB" sz="3200" dirty="0" smtClean="0"/>
              <a:t>for ink </a:t>
            </a:r>
            <a:r>
              <a:rPr lang="en-GB" sz="3200" dirty="0" smtClean="0"/>
              <a:t>/paint/coffee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108" r="5678" b="35887"/>
          <a:stretch/>
        </p:blipFill>
        <p:spPr>
          <a:xfrm>
            <a:off x="173211" y="3633009"/>
            <a:ext cx="4775307" cy="3120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9730" r="39651" b="30323"/>
          <a:stretch/>
        </p:blipFill>
        <p:spPr>
          <a:xfrm>
            <a:off x="4905389" y="3444521"/>
            <a:ext cx="5696434" cy="3334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7795" y="3816627"/>
            <a:ext cx="277009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Drips </a:t>
            </a:r>
          </a:p>
          <a:p>
            <a:r>
              <a:rPr lang="en-GB" dirty="0" smtClean="0"/>
              <a:t>Line </a:t>
            </a:r>
          </a:p>
          <a:p>
            <a:r>
              <a:rPr lang="en-GB" dirty="0" smtClean="0"/>
              <a:t>Scratches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46999" y="5956527"/>
            <a:ext cx="348278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Tissue paper/fabric</a:t>
            </a:r>
          </a:p>
          <a:p>
            <a:r>
              <a:rPr lang="en-GB" dirty="0" smtClean="0"/>
              <a:t>Ink 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349" y="0"/>
            <a:ext cx="5137411" cy="36883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38651" y="1149531"/>
            <a:ext cx="161979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Intricate line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460054" y="2331703"/>
            <a:ext cx="307444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Building up different layers</a:t>
            </a:r>
          </a:p>
          <a:p>
            <a:r>
              <a:rPr lang="en-GB" dirty="0" smtClean="0"/>
              <a:t>Light, dry, next layer 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94" y="640668"/>
            <a:ext cx="2314621" cy="35786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4114" y="2547257"/>
            <a:ext cx="207699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Short strokes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21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2" y="-285750"/>
            <a:ext cx="9525000" cy="714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198428" y="365125"/>
            <a:ext cx="2155372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Combining techniques: </a:t>
            </a:r>
          </a:p>
          <a:p>
            <a:r>
              <a:rPr lang="en-GB" dirty="0" smtClean="0"/>
              <a:t>Washes </a:t>
            </a:r>
          </a:p>
          <a:p>
            <a:r>
              <a:rPr lang="en-GB" dirty="0" smtClean="0"/>
              <a:t>Different dilutes</a:t>
            </a:r>
          </a:p>
          <a:p>
            <a:r>
              <a:rPr lang="en-GB" dirty="0" smtClean="0"/>
              <a:t>Strong colour palette </a:t>
            </a:r>
          </a:p>
          <a:p>
            <a:r>
              <a:rPr lang="en-GB" dirty="0" smtClean="0"/>
              <a:t>Bleeding </a:t>
            </a:r>
          </a:p>
          <a:p>
            <a:r>
              <a:rPr lang="en-GB" dirty="0" smtClean="0"/>
              <a:t>Layers </a:t>
            </a:r>
          </a:p>
          <a:p>
            <a:r>
              <a:rPr lang="en-GB" dirty="0" smtClean="0"/>
              <a:t>Scratches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99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66" t="20509" r="20900"/>
          <a:stretch/>
        </p:blipFill>
        <p:spPr>
          <a:xfrm>
            <a:off x="0" y="0"/>
            <a:ext cx="12192000" cy="730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20" y="1724296"/>
            <a:ext cx="2860111" cy="22507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9563" y="1171786"/>
            <a:ext cx="4973329" cy="2602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Extra: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Presenting your work and adding reviews.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1/ Present in a clear way.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2/ Give your work enough space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3/ Keep annotations neat and clear.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302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9" ma:contentTypeDescription="Create a new document." ma:contentTypeScope="" ma:versionID="2818edeb87754b816a04c06b567c9cd5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0f69a71ef8ddfd4589663ba2b2d2b7dc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98A2A183-41CD-405B-B3B0-8C54E305777F}"/>
</file>

<file path=customXml/itemProps2.xml><?xml version="1.0" encoding="utf-8"?>
<ds:datastoreItem xmlns:ds="http://schemas.openxmlformats.org/officeDocument/2006/customXml" ds:itemID="{444819DD-120E-47E2-B611-084B5E9478E2}"/>
</file>

<file path=customXml/itemProps3.xml><?xml version="1.0" encoding="utf-8"?>
<ds:datastoreItem xmlns:ds="http://schemas.openxmlformats.org/officeDocument/2006/customXml" ds:itemID="{03056048-EC21-4AA1-85AC-E24FC0F1795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Widescreen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Experimenting with Wet Materials </vt:lpstr>
      <vt:lpstr>Experimental Drawing Suggestions for ink /paint/coffee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Experimenting with Wet Materials </dc:title>
  <dc:creator>Tait, Kathrine</dc:creator>
  <cp:lastModifiedBy>Tait, Kathrine</cp:lastModifiedBy>
  <cp:revision>1</cp:revision>
  <dcterms:created xsi:type="dcterms:W3CDTF">2024-01-31T11:53:36Z</dcterms:created>
  <dcterms:modified xsi:type="dcterms:W3CDTF">2024-01-31T11:53:51Z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