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6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7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1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3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1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2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3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6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8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9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CB939-158B-4842-A2D0-7466F3E49145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DDB69-295A-4CBC-936B-0FDDEFEED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1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oness.com/posts/magazine/21-famous-pencil-drawing-artists-leading-hyperrealist-movement-nowaday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31" y="-12751797"/>
            <a:ext cx="6000750" cy="2246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681" y="182246"/>
            <a:ext cx="7835537" cy="69296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What makes a quality drawing?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303" t="2629" b="-1"/>
          <a:stretch/>
        </p:blipFill>
        <p:spPr>
          <a:xfrm>
            <a:off x="4121096" y="1568178"/>
            <a:ext cx="3949807" cy="4508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90" y="5682343"/>
            <a:ext cx="57584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Can you spot any good examples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364" y="5400894"/>
            <a:ext cx="1452154" cy="1452154"/>
          </a:xfrm>
          <a:prstGeom prst="rect">
            <a:avLst/>
          </a:prstGeom>
        </p:spPr>
      </p:pic>
      <p:pic>
        <p:nvPicPr>
          <p:cNvPr id="1028" name="Picture 4" descr="GCSE Art Project – Skills Training – The Art Teac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8178"/>
            <a:ext cx="4010764" cy="329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1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06"/>
            <a:ext cx="6191794" cy="123364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FOCUS ON QUALITY IN PENCIL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90688"/>
            <a:ext cx="6844937" cy="4572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2731" y="1557530"/>
            <a:ext cx="2299063" cy="375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Parts of sketches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882743" y="3173481"/>
            <a:ext cx="215522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Line and dot sketches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1727" y="1933303"/>
            <a:ext cx="2311113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Delicate areas</a:t>
            </a:r>
          </a:p>
          <a:p>
            <a:r>
              <a:rPr lang="en-GB" dirty="0" smtClean="0"/>
              <a:t>Shadow behind the subject </a:t>
            </a:r>
          </a:p>
          <a:p>
            <a:r>
              <a:rPr lang="en-GB" dirty="0" smtClean="0"/>
              <a:t>Don’t reply on a heavy outline .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4538" t="8458" r="14931" b="15133"/>
          <a:stretch/>
        </p:blipFill>
        <p:spPr>
          <a:xfrm>
            <a:off x="6597104" y="716473"/>
            <a:ext cx="4937761" cy="3566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95572" y="326571"/>
            <a:ext cx="29507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Weight of line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30057" y="6170969"/>
            <a:ext cx="333102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Applying different pressures</a:t>
            </a:r>
          </a:p>
          <a:p>
            <a:r>
              <a:rPr lang="en-GB" dirty="0" smtClean="0"/>
              <a:t>Creating a variety of tonal shades 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493" y="4282633"/>
            <a:ext cx="2156814" cy="2554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823" y="5656217"/>
            <a:ext cx="26778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Intricate details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72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458" y="2830426"/>
            <a:ext cx="2802649" cy="4054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5066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10" y="1017987"/>
            <a:ext cx="4622074" cy="48276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8000"/>
              </a:lnSpc>
              <a:spcAft>
                <a:spcPts val="600"/>
              </a:spcAft>
              <a:buNone/>
            </a:pPr>
            <a:r>
              <a:rPr lang="en-GB" kern="1400" dirty="0" smtClean="0"/>
              <a:t>Creating 2 smaller </a:t>
            </a:r>
            <a:r>
              <a:rPr lang="en-GB" kern="1400" dirty="0"/>
              <a:t>pieces </a:t>
            </a:r>
          </a:p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GB" sz="2400" kern="1400" dirty="0"/>
              <a:t> 1/ A different type of pencil/pen drawing </a:t>
            </a:r>
            <a:r>
              <a:rPr lang="en-GB" sz="2400" kern="1400" dirty="0" smtClean="0"/>
              <a:t>you the one you created in the lesson. Look at the options for help. </a:t>
            </a:r>
            <a:endParaRPr lang="en-GB" sz="2400" kern="1400" dirty="0"/>
          </a:p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GB" sz="2400" kern="1400" dirty="0"/>
              <a:t>2/Limited </a:t>
            </a:r>
            <a:r>
              <a:rPr lang="en-GB" sz="2400" kern="1400" dirty="0" smtClean="0"/>
              <a:t>monochromatic colour palette drawing </a:t>
            </a:r>
          </a:p>
          <a:p>
            <a:pPr>
              <a:lnSpc>
                <a:spcPct val="118000"/>
              </a:lnSpc>
              <a:spcAft>
                <a:spcPts val="600"/>
              </a:spcAft>
            </a:pPr>
            <a:endParaRPr lang="en-GB" sz="2400" kern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69" y="2977452"/>
            <a:ext cx="4195353" cy="7566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567" y="112947"/>
            <a:ext cx="4130039" cy="378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384" y="750306"/>
            <a:ext cx="3953578" cy="2640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9182" y="427140"/>
            <a:ext cx="215522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Line and dot sketches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80976" y="4211254"/>
            <a:ext cx="215522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Looser sketches </a:t>
            </a:r>
          </a:p>
          <a:p>
            <a:r>
              <a:rPr lang="en-GB" dirty="0" smtClean="0"/>
              <a:t>Line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68534" y="131959"/>
            <a:ext cx="171558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Delicate line and tone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924347" y="4153678"/>
            <a:ext cx="1891699" cy="3807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Pointillism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33" y="4534419"/>
            <a:ext cx="2101198" cy="21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9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agahehoc242.cloudfront.net/uploads/archive/25%20nov/Cath%20ri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1" y="2448970"/>
            <a:ext cx="4335617" cy="492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-83160"/>
            <a:ext cx="10515600" cy="1325563"/>
          </a:xfrm>
        </p:spPr>
        <p:txBody>
          <a:bodyPr/>
          <a:lstStyle/>
          <a:p>
            <a:r>
              <a:rPr lang="en-GB" dirty="0" smtClean="0"/>
              <a:t>Hyper realism READING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123407"/>
            <a:ext cx="4761411" cy="198555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www.kooness.com/posts/magazine/21-famous-pencil-drawing-artists-leading-hyperrealist-movement-nowadays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Read this article on pencil drawing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469" y="-1"/>
            <a:ext cx="6483531" cy="6483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6720" y="6298864"/>
            <a:ext cx="4827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Jonny Shaw, Lip, 2010, Courtesy of the artist.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92466" y="5799909"/>
            <a:ext cx="314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Cath Riley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951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F9CCCDB9-238D-42ED-BA21-0090B3F41320}"/>
</file>

<file path=customXml/itemProps2.xml><?xml version="1.0" encoding="utf-8"?>
<ds:datastoreItem xmlns:ds="http://schemas.openxmlformats.org/officeDocument/2006/customXml" ds:itemID="{B8051C0C-C096-44CD-BEAC-B49E50A6C5AD}"/>
</file>

<file path=customXml/itemProps3.xml><?xml version="1.0" encoding="utf-8"?>
<ds:datastoreItem xmlns:ds="http://schemas.openxmlformats.org/officeDocument/2006/customXml" ds:itemID="{D1E39BBA-EEEE-4FBC-A241-14147B0FBA1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What makes a quality drawing? </vt:lpstr>
      <vt:lpstr>FOCUS ON QUALITY IN PENCIL </vt:lpstr>
      <vt:lpstr>PowerPoint Presentation</vt:lpstr>
      <vt:lpstr>Hyper realism READING  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quality drawing? </dc:title>
  <dc:creator>Tait, Kathrine</dc:creator>
  <cp:lastModifiedBy>Tait, Kathrine</cp:lastModifiedBy>
  <cp:revision>1</cp:revision>
  <dcterms:created xsi:type="dcterms:W3CDTF">2024-01-31T11:51:32Z</dcterms:created>
  <dcterms:modified xsi:type="dcterms:W3CDTF">2024-01-31T11:51:57Z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