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897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1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866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85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359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5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7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826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72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8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39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D831-4DC6-45C4-9177-67D017829CFA}" type="datetimeFigureOut">
              <a:rPr lang="en-GB" smtClean="0"/>
              <a:t>31/01/2024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285B6-7D8E-4D13-A848-1478B62822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89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ate.org.uk/art/art-terms/m/modernis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tigfoCqX8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28629" y="287809"/>
            <a:ext cx="2559424" cy="1402880"/>
          </a:xfrm>
          <a:solidFill>
            <a:srgbClr val="92D050"/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What does Abstraction Art mean?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8471646" y="1982139"/>
            <a:ext cx="3108511" cy="34163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D5156"/>
                </a:solidFill>
                <a:latin typeface="Google Sans"/>
              </a:rPr>
              <a:t>Abstract art is </a:t>
            </a:r>
            <a:r>
              <a:rPr lang="en-GB" dirty="0">
                <a:solidFill>
                  <a:srgbClr val="040C28"/>
                </a:solidFill>
                <a:latin typeface="Google Sans"/>
              </a:rPr>
              <a:t>art that does not attempt to represent an accurate depiction of a visual reality but instead use shapes, colours, forms and gestural marks to achieve its effect</a:t>
            </a:r>
            <a:r>
              <a:rPr lang="en-GB" dirty="0" smtClean="0">
                <a:solidFill>
                  <a:srgbClr val="4D5156"/>
                </a:solidFill>
                <a:latin typeface="Google Sans"/>
              </a:rPr>
              <a:t>.</a:t>
            </a:r>
          </a:p>
          <a:p>
            <a:endParaRPr lang="en-GB" dirty="0">
              <a:solidFill>
                <a:srgbClr val="4D5156"/>
              </a:solidFill>
              <a:latin typeface="Google Sans"/>
            </a:endParaRPr>
          </a:p>
          <a:p>
            <a:endParaRPr lang="en-GB" dirty="0" smtClean="0">
              <a:solidFill>
                <a:srgbClr val="4D5156"/>
              </a:solidFill>
              <a:latin typeface="Google Sans"/>
            </a:endParaRPr>
          </a:p>
          <a:p>
            <a:r>
              <a:rPr lang="en-GB" dirty="0"/>
              <a:t>Since the early 1900s, abstract art has formed a central stream of </a:t>
            </a:r>
            <a:r>
              <a:rPr lang="en-GB" dirty="0">
                <a:hlinkClick r:id="rId2"/>
              </a:rPr>
              <a:t>modern art</a:t>
            </a:r>
            <a:r>
              <a:rPr lang="en-GB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05" y="989249"/>
            <a:ext cx="4123765" cy="308476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2741" y="-3641"/>
            <a:ext cx="10515600" cy="1325563"/>
          </a:xfrm>
        </p:spPr>
        <p:txBody>
          <a:bodyPr/>
          <a:lstStyle/>
          <a:p>
            <a:r>
              <a:rPr lang="en-GB" dirty="0" smtClean="0"/>
              <a:t>ABSTRACTION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35424" y="4249271"/>
            <a:ext cx="299869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Dame Barbara Hepworth abstract 3D sculpture 1961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493" y="63980"/>
            <a:ext cx="3566529" cy="49353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1493" y="5066906"/>
            <a:ext cx="3603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Wassily</a:t>
            </a:r>
            <a:r>
              <a:rPr lang="en-GB" dirty="0" smtClean="0"/>
              <a:t> Kandinsky </a:t>
            </a:r>
            <a:r>
              <a:rPr lang="en-GB" dirty="0"/>
              <a:t>is generally credited as one of the pioneers of abstraction in western </a:t>
            </a:r>
            <a:r>
              <a:rPr lang="en-GB" dirty="0" smtClean="0"/>
              <a:t>art. </a:t>
            </a:r>
          </a:p>
          <a:p>
            <a:endParaRPr lang="en-GB" dirty="0"/>
          </a:p>
          <a:p>
            <a:r>
              <a:rPr lang="en-GB" dirty="0" smtClean="0"/>
              <a:t>Swinging 1925 </a:t>
            </a:r>
          </a:p>
          <a:p>
            <a:r>
              <a:rPr lang="en-GB" dirty="0" smtClean="0"/>
              <a:t>Abstract painting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53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258" y="365126"/>
            <a:ext cx="5576047" cy="1046816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Meet Wilhelmina </a:t>
            </a:r>
            <a:r>
              <a:rPr lang="en-GB" dirty="0"/>
              <a:t>Barns-Graham: Paths to Abstraction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47" y="2406183"/>
            <a:ext cx="6858000" cy="4143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6029" y="1506896"/>
            <a:ext cx="7936212" cy="646331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</a:t>
            </a:r>
            <a:r>
              <a:rPr lang="en-GB" dirty="0" smtClean="0">
                <a:hlinkClick r:id="rId3"/>
              </a:rPr>
              <a:t>www.youtube.com/watch?v=ftigfoCqX80</a:t>
            </a:r>
            <a:endParaRPr lang="en-GB" dirty="0" smtClean="0"/>
          </a:p>
          <a:p>
            <a:r>
              <a:rPr lang="en-GB" dirty="0" smtClean="0"/>
              <a:t>3 MINUTES BASED ON HER CURRENT SHOW AT THE HATTON GALLERY, NEWCASTLE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96" y="2877670"/>
            <a:ext cx="5690989" cy="31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9" y="85632"/>
            <a:ext cx="4369145" cy="3479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052482"/>
            <a:ext cx="3005499" cy="3923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704" y="85632"/>
            <a:ext cx="4236552" cy="33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89" y="3381562"/>
            <a:ext cx="4459483" cy="34598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28501" y="1082235"/>
            <a:ext cx="3271521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Barn’s work changed over time. Her detailed drawings and paintings of scenes around her moved into flatter paintings. Later, she recorded landscapes with pure shapes and forms. </a:t>
            </a:r>
            <a:endParaRPr lang="en-GB" dirty="0"/>
          </a:p>
        </p:txBody>
      </p:sp>
      <p:sp>
        <p:nvSpPr>
          <p:cNvPr id="9" name="Curved Down Arrow 8"/>
          <p:cNvSpPr/>
          <p:nvPr/>
        </p:nvSpPr>
        <p:spPr>
          <a:xfrm>
            <a:off x="2475130" y="1970181"/>
            <a:ext cx="3620870" cy="203111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349" y="3668421"/>
            <a:ext cx="4719339" cy="264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3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74" y="-138098"/>
            <a:ext cx="7098926" cy="397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00" y="-12185"/>
            <a:ext cx="5588854" cy="372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000" y="3186953"/>
            <a:ext cx="3651214" cy="4289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529" y="3032742"/>
            <a:ext cx="6422199" cy="433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85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074" y="-138098"/>
            <a:ext cx="7098926" cy="3975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999" y="113727"/>
            <a:ext cx="5588854" cy="372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90" y="3072514"/>
            <a:ext cx="3651214" cy="4289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6633" y="3684494"/>
            <a:ext cx="7487167" cy="31393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Task: </a:t>
            </a:r>
          </a:p>
          <a:p>
            <a:r>
              <a:rPr lang="en-GB" dirty="0" smtClean="0"/>
              <a:t>1/ Using the landscape image you have been given. Break the scene into the main shapes. </a:t>
            </a:r>
          </a:p>
          <a:p>
            <a:endParaRPr lang="en-GB" dirty="0"/>
          </a:p>
          <a:p>
            <a:r>
              <a:rPr lang="en-GB" dirty="0" smtClean="0"/>
              <a:t>Cutting the main shapes out with scissors can help deconstruct the scene. </a:t>
            </a:r>
          </a:p>
          <a:p>
            <a:endParaRPr lang="en-GB" dirty="0"/>
          </a:p>
          <a:p>
            <a:r>
              <a:rPr lang="en-GB" dirty="0" smtClean="0"/>
              <a:t>2/ Use a pencil to record these basic shape on your large paper. </a:t>
            </a:r>
          </a:p>
          <a:p>
            <a:endParaRPr lang="en-GB" dirty="0"/>
          </a:p>
          <a:p>
            <a:r>
              <a:rPr lang="en-GB" dirty="0" smtClean="0"/>
              <a:t>3/ Use the brushes/card/tools to apply colour to your abstract drawing. </a:t>
            </a:r>
          </a:p>
          <a:p>
            <a:endParaRPr lang="en-GB" dirty="0"/>
          </a:p>
          <a:p>
            <a:r>
              <a:rPr lang="en-GB" dirty="0" smtClean="0"/>
              <a:t>Do you want to limit your colour palette?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72000" y="0"/>
            <a:ext cx="238012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Barn’s rock formations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89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74464"/>
            <a:ext cx="10515600" cy="1325563"/>
          </a:xfrm>
        </p:spPr>
        <p:txBody>
          <a:bodyPr/>
          <a:lstStyle/>
          <a:p>
            <a:r>
              <a:rPr lang="en-GB" dirty="0" smtClean="0"/>
              <a:t>FINISHED EARLY?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984" y="288317"/>
            <a:ext cx="3932143" cy="105747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en-GB" cap="all" dirty="0"/>
              <a:t>VANITAS</a:t>
            </a:r>
            <a:endParaRPr lang="en-GB" dirty="0"/>
          </a:p>
          <a:p>
            <a:r>
              <a:rPr lang="en-GB" dirty="0"/>
              <a:t>A still life artwork which includes various symbolic objects designed to remind the viewer of their mortality and of the worthlessness of worldly goods and pleasures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008" y="729922"/>
            <a:ext cx="4094910" cy="5244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9574" y="114049"/>
            <a:ext cx="2689123" cy="646330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313131"/>
                </a:solidFill>
                <a:latin typeface="Tate regular"/>
              </a:rPr>
              <a:t>Vanitas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are closely related to memento </a:t>
            </a:r>
            <a:r>
              <a:rPr lang="en-GB" dirty="0" err="1">
                <a:solidFill>
                  <a:srgbClr val="313131"/>
                </a:solidFill>
                <a:latin typeface="Tate regular"/>
              </a:rPr>
              <a:t>mori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still </a:t>
            </a:r>
            <a:r>
              <a:rPr lang="en-GB" dirty="0" err="1">
                <a:solidFill>
                  <a:srgbClr val="313131"/>
                </a:solidFill>
                <a:latin typeface="Tate regular"/>
              </a:rPr>
              <a:t>lifes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which are artworks that remind the viewer of the shortness and fragility of life (memento </a:t>
            </a:r>
            <a:r>
              <a:rPr lang="en-GB" dirty="0" err="1">
                <a:solidFill>
                  <a:srgbClr val="313131"/>
                </a:solidFill>
                <a:latin typeface="Tate regular"/>
              </a:rPr>
              <a:t>mori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is a Latin phrase meaning ‘remember you must die’) and include symbols such as skulls and extinguished candles. However </a:t>
            </a:r>
            <a:r>
              <a:rPr lang="en-GB" dirty="0" err="1">
                <a:solidFill>
                  <a:srgbClr val="313131"/>
                </a:solidFill>
                <a:latin typeface="Tate regular"/>
              </a:rPr>
              <a:t>vanitas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still-</a:t>
            </a:r>
            <a:r>
              <a:rPr lang="en-GB" dirty="0" err="1">
                <a:solidFill>
                  <a:srgbClr val="313131"/>
                </a:solidFill>
                <a:latin typeface="Tate regular"/>
              </a:rPr>
              <a:t>lifes</a:t>
            </a:r>
            <a:r>
              <a:rPr lang="en-GB" dirty="0">
                <a:solidFill>
                  <a:srgbClr val="313131"/>
                </a:solidFill>
                <a:latin typeface="Tate regular"/>
              </a:rPr>
              <a:t> also include other symbols such as musical instruments, wine and books to remind us explicitly of the vanity (in the sense of worthlessness) of worldly pleasures and goods.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961" y="1345796"/>
            <a:ext cx="3820085" cy="29324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595" y="3751767"/>
            <a:ext cx="4653532" cy="3106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518" y="5593976"/>
            <a:ext cx="410135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Task: Creating exciting still life drawings on a larger scale. </a:t>
            </a:r>
          </a:p>
          <a:p>
            <a:endParaRPr lang="en-GB" dirty="0"/>
          </a:p>
          <a:p>
            <a:r>
              <a:rPr lang="en-GB" dirty="0" smtClean="0"/>
              <a:t>Suggested: Graphite, watered down paint.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807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9" ma:contentTypeDescription="Create a new document." ma:contentTypeScope="" ma:versionID="2818edeb87754b816a04c06b567c9cd5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0f69a71ef8ddfd4589663ba2b2d2b7dc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2869ED-08CE-46D2-91D9-5364A56E51E5}"/>
</file>

<file path=customXml/itemProps2.xml><?xml version="1.0" encoding="utf-8"?>
<ds:datastoreItem xmlns:ds="http://schemas.openxmlformats.org/officeDocument/2006/customXml" ds:itemID="{B5305221-8D58-4F48-AAA5-5D760A079D8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345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Google Sans</vt:lpstr>
      <vt:lpstr>Tate regular</vt:lpstr>
      <vt:lpstr>Office Theme</vt:lpstr>
      <vt:lpstr>ABSTRACTION </vt:lpstr>
      <vt:lpstr>PowerPoint Presentation</vt:lpstr>
      <vt:lpstr>PowerPoint Presentation</vt:lpstr>
      <vt:lpstr>PowerPoint Presentation</vt:lpstr>
      <vt:lpstr>PowerPoint Presentation</vt:lpstr>
      <vt:lpstr>FINISHED EARLY? 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ABSTRACTION </dc:title>
  <dc:creator>Tait, Kathrine</dc:creator>
  <cp:lastModifiedBy>Tait, Kathrine</cp:lastModifiedBy>
  <cp:revision>1</cp:revision>
  <dcterms:created xsi:type="dcterms:W3CDTF">2024-01-31T11:39:35Z</dcterms:created>
  <dcterms:modified xsi:type="dcterms:W3CDTF">2024-01-31T11:39:56Z</dcterms:modified>
</cp:coreProperties>
</file>