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3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1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0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5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7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9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7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5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6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79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9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D42F-2713-426A-B219-A0475BA1D4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FB47-A398-4A48-A100-DEF846CB9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ZR3nsiIeA" TargetMode="External"/><Relationship Id="rId2" Type="http://schemas.openxmlformats.org/officeDocument/2006/relationships/hyperlink" Target="https://www.youtube.com/watch?v=mmFBlE4cg3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DH-d3s74A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gUTqlyOH_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8vPOPw9gj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XIYBFbUj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tDVSLkKxl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ART APPRECIATION </a:t>
            </a:r>
            <a:r>
              <a:rPr lang="en-GB" dirty="0" smtClean="0"/>
              <a:t>Links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6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5614851" cy="4609420"/>
          </a:xfrm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Art Appreciation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Watch the report on </a:t>
            </a:r>
            <a:r>
              <a:rPr lang="en-GB" b="1" dirty="0" smtClean="0"/>
              <a:t>Experience </a:t>
            </a:r>
            <a:r>
              <a:rPr lang="en-GB" b="1" dirty="0"/>
              <a:t>Yayoi </a:t>
            </a:r>
            <a:r>
              <a:rPr lang="en-GB" b="1" dirty="0" err="1"/>
              <a:t>Kusama's</a:t>
            </a:r>
            <a:r>
              <a:rPr lang="en-GB" b="1" dirty="0"/>
              <a:t> limitless "Infinity Mirrors" exhibit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https://www.youtube.com/watch?v=mmFBlE4cg3w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More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www.youtube.com/watch?v=rRZR3nsiIeA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46" t="20446" r="42688" b="18262"/>
          <a:stretch/>
        </p:blipFill>
        <p:spPr>
          <a:xfrm>
            <a:off x="6605933" y="753035"/>
            <a:ext cx="5586067" cy="35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905691"/>
            <a:ext cx="11430000" cy="899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650721"/>
            <a:ext cx="5181600" cy="181678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The Real Ophelia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605" y="6204857"/>
            <a:ext cx="9030789" cy="46373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hlinkClick r:id="rId3"/>
              </a:rPr>
              <a:t>https://www.youtube.com/watch?v=6DH-d3s74Ak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0891" y="404949"/>
            <a:ext cx="5146766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Homework </a:t>
            </a:r>
          </a:p>
          <a:p>
            <a:endParaRPr lang="en-GB" sz="3600" dirty="0"/>
          </a:p>
          <a:p>
            <a:r>
              <a:rPr lang="en-GB" sz="3600" dirty="0" smtClean="0"/>
              <a:t>Art Appreciation </a:t>
            </a:r>
          </a:p>
          <a:p>
            <a:r>
              <a:rPr lang="en-GB" sz="3600" dirty="0" smtClean="0"/>
              <a:t>Artists telling stories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100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87035" y="-2623857"/>
            <a:ext cx="22860000" cy="1285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Childhood drawings Homework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510" y="2039342"/>
            <a:ext cx="7704909" cy="464860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ART APPRECIATION </a:t>
            </a:r>
          </a:p>
          <a:p>
            <a:pPr marL="0" indent="0">
              <a:buNone/>
            </a:pPr>
            <a:r>
              <a:rPr lang="en-GB" b="1" dirty="0" smtClean="0"/>
              <a:t>Artist </a:t>
            </a:r>
            <a:r>
              <a:rPr lang="en-GB" b="1" dirty="0" err="1"/>
              <a:t>Petrit</a:t>
            </a:r>
            <a:r>
              <a:rPr lang="en-GB" b="1" dirty="0"/>
              <a:t> </a:t>
            </a:r>
            <a:r>
              <a:rPr lang="en-GB" b="1" dirty="0" err="1"/>
              <a:t>Halilaj’s</a:t>
            </a:r>
            <a:r>
              <a:rPr lang="en-GB" b="1" dirty="0"/>
              <a:t> childhood drawings from the Kosovan War | Tate</a:t>
            </a:r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https://www.youtube.com/watch?v=agUTqlyOH_k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https://www.youtube.com/watch?v=K8vPOPw9gjs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Dream landscape based on war space   ‘Dream’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Task: Create your own dream landscape based on a place you know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7625"/>
            <a:ext cx="12001500" cy="676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72" y="391251"/>
            <a:ext cx="3681549" cy="6145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Damien Hurst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For the love of God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https://www.youtube.com/watch?v=3tXIYBFbUjs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Spin Paintings  Beautiful Paintings 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https://www.youtube.com/watch?v=ltDVSLkKxlg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96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0FC7BDB2-7367-453B-AD51-ECFC0B258420}"/>
</file>

<file path=customXml/itemProps2.xml><?xml version="1.0" encoding="utf-8"?>
<ds:datastoreItem xmlns:ds="http://schemas.openxmlformats.org/officeDocument/2006/customXml" ds:itemID="{FCDA9DFF-5CF0-4CEE-B381-243B9B5908A8}"/>
</file>

<file path=customXml/itemProps3.xml><?xml version="1.0" encoding="utf-8"?>
<ds:datastoreItem xmlns:ds="http://schemas.openxmlformats.org/officeDocument/2006/customXml" ds:itemID="{49BAA96F-6088-4B0F-AA9B-1D0A8497CC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ART APPRECIATION Links  </vt:lpstr>
      <vt:lpstr>PowerPoint Presentation</vt:lpstr>
      <vt:lpstr>The Real Ophelia </vt:lpstr>
      <vt:lpstr>Childhood drawings Homework </vt:lpstr>
      <vt:lpstr>Damien Hurst 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APPRECIATION Links  </dc:title>
  <dc:creator>Tait, Kathrine</dc:creator>
  <cp:lastModifiedBy>Tait, Kathrine</cp:lastModifiedBy>
  <cp:revision>1</cp:revision>
  <dcterms:created xsi:type="dcterms:W3CDTF">2024-01-31T11:41:18Z</dcterms:created>
  <dcterms:modified xsi:type="dcterms:W3CDTF">2024-01-31T11:41:40Z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