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19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060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648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59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935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615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336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24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379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740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73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712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examspecs/zr8bmfr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0451" y="1379914"/>
            <a:ext cx="101082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Eliminating answers in multi choice listening tasks </a:t>
            </a:r>
          </a:p>
          <a:p>
            <a:endParaRPr lang="en-GB" dirty="0"/>
          </a:p>
          <a:p>
            <a:r>
              <a:rPr lang="en-GB" dirty="0" smtClean="0">
                <a:hlinkClick r:id="rId2"/>
              </a:rPr>
              <a:t>https://www.bbc.co.uk/bitesize/examspecs/zr8bmfr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Go through each topic and complete the listening tasks </a:t>
            </a:r>
            <a:endParaRPr lang="en-GB" dirty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905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F869A1CF-7658-45EA-8F1D-1514B02CD1B1}"/>
</file>

<file path=customXml/itemProps2.xml><?xml version="1.0" encoding="utf-8"?>
<ds:datastoreItem xmlns:ds="http://schemas.openxmlformats.org/officeDocument/2006/customXml" ds:itemID="{45F583C2-78F3-489D-9988-E76018CB8361}"/>
</file>

<file path=customXml/itemProps3.xml><?xml version="1.0" encoding="utf-8"?>
<ds:datastoreItem xmlns:ds="http://schemas.openxmlformats.org/officeDocument/2006/customXml" ds:itemID="{9BA6E505-2931-413C-B86B-BCD239C398E3}"/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19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Munro, Helen</dc:creator>
  <cp:lastModifiedBy>Munro, Helen</cp:lastModifiedBy>
  <cp:revision>5</cp:revision>
  <dcterms:created xsi:type="dcterms:W3CDTF">2023-11-09T12:34:17Z</dcterms:created>
  <dcterms:modified xsi:type="dcterms:W3CDTF">2023-11-09T13:34:48Z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