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19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06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64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59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93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61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33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24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37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74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3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71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examspecs/zr8bmf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0451" y="1379914"/>
            <a:ext cx="101082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Eliminating answers in multi choice reading tasks 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https://www.bbc.co.uk/bitesize/examspecs/zr8bmfr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Go through each topic and complete </a:t>
            </a:r>
            <a:r>
              <a:rPr lang="en-GB" smtClean="0"/>
              <a:t>the reading </a:t>
            </a:r>
            <a:r>
              <a:rPr lang="en-GB" dirty="0" smtClean="0"/>
              <a:t>tasks </a:t>
            </a:r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0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E470C3F4-5788-4881-BACD-E0055C6D67B9}"/>
</file>

<file path=customXml/itemProps2.xml><?xml version="1.0" encoding="utf-8"?>
<ds:datastoreItem xmlns:ds="http://schemas.openxmlformats.org/officeDocument/2006/customXml" ds:itemID="{712064B3-5881-46C6-AB90-859E0053A49A}"/>
</file>

<file path=customXml/itemProps3.xml><?xml version="1.0" encoding="utf-8"?>
<ds:datastoreItem xmlns:ds="http://schemas.openxmlformats.org/officeDocument/2006/customXml" ds:itemID="{4ABA5033-28C2-47A8-9534-B53ECB530589}"/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Munro, Helen</dc:creator>
  <cp:lastModifiedBy>Munro, Helen</cp:lastModifiedBy>
  <cp:revision>6</cp:revision>
  <dcterms:created xsi:type="dcterms:W3CDTF">2023-11-09T12:34:17Z</dcterms:created>
  <dcterms:modified xsi:type="dcterms:W3CDTF">2023-11-09T13:37:22Z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