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19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6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64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59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93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61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3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24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37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74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3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71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examspecs/zr8bmf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0451" y="1379914"/>
            <a:ext cx="101082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Identifying key language in listening tasks 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https://www.bbc.co.uk/bitesize/examspecs/zr8bmfr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Go through each topic and complete </a:t>
            </a:r>
            <a:r>
              <a:rPr lang="en-GB" smtClean="0"/>
              <a:t>the listening tasks </a:t>
            </a:r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0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0C147F20-E030-435F-8DC7-0F8B7AAC7A39}"/>
</file>

<file path=customXml/itemProps2.xml><?xml version="1.0" encoding="utf-8"?>
<ds:datastoreItem xmlns:ds="http://schemas.openxmlformats.org/officeDocument/2006/customXml" ds:itemID="{4B19CE7F-FBD4-4C72-91A7-14CB71D58838}"/>
</file>

<file path=customXml/itemProps3.xml><?xml version="1.0" encoding="utf-8"?>
<ds:datastoreItem xmlns:ds="http://schemas.openxmlformats.org/officeDocument/2006/customXml" ds:itemID="{8E0E041E-0BC1-4E60-B858-C3B1F99472C0}"/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Munro, Helen</dc:creator>
  <cp:lastModifiedBy>Munro, Helen</cp:lastModifiedBy>
  <cp:revision>4</cp:revision>
  <dcterms:created xsi:type="dcterms:W3CDTF">2023-11-09T12:34:17Z</dcterms:created>
  <dcterms:modified xsi:type="dcterms:W3CDTF">2023-11-09T13:33:10Z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